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1"/>
  </p:notesMasterIdLst>
  <p:sldIdLst>
    <p:sldId id="305" r:id="rId2"/>
    <p:sldId id="256" r:id="rId3"/>
    <p:sldId id="257" r:id="rId4"/>
    <p:sldId id="260" r:id="rId5"/>
    <p:sldId id="262" r:id="rId6"/>
    <p:sldId id="261" r:id="rId7"/>
    <p:sldId id="270" r:id="rId8"/>
    <p:sldId id="263" r:id="rId9"/>
    <p:sldId id="268" r:id="rId10"/>
    <p:sldId id="264" r:id="rId11"/>
    <p:sldId id="272" r:id="rId12"/>
    <p:sldId id="271" r:id="rId13"/>
    <p:sldId id="279" r:id="rId14"/>
    <p:sldId id="280" r:id="rId15"/>
    <p:sldId id="265" r:id="rId16"/>
    <p:sldId id="273" r:id="rId17"/>
    <p:sldId id="278" r:id="rId18"/>
    <p:sldId id="274" r:id="rId19"/>
    <p:sldId id="275" r:id="rId20"/>
    <p:sldId id="281" r:id="rId21"/>
    <p:sldId id="282" r:id="rId22"/>
    <p:sldId id="298" r:id="rId23"/>
    <p:sldId id="269" r:id="rId24"/>
    <p:sldId id="297" r:id="rId25"/>
    <p:sldId id="300" r:id="rId26"/>
    <p:sldId id="283" r:id="rId27"/>
    <p:sldId id="286" r:id="rId28"/>
    <p:sldId id="288" r:id="rId29"/>
    <p:sldId id="301" r:id="rId30"/>
    <p:sldId id="303" r:id="rId31"/>
    <p:sldId id="287" r:id="rId32"/>
    <p:sldId id="289" r:id="rId33"/>
    <p:sldId id="291" r:id="rId34"/>
    <p:sldId id="304" r:id="rId35"/>
    <p:sldId id="292" r:id="rId36"/>
    <p:sldId id="293" r:id="rId37"/>
    <p:sldId id="294" r:id="rId38"/>
    <p:sldId id="295" r:id="rId39"/>
    <p:sldId id="296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7780" autoAdjust="0"/>
    <p:restoredTop sz="94660"/>
  </p:normalViewPr>
  <p:slideViewPr>
    <p:cSldViewPr>
      <p:cViewPr>
        <p:scale>
          <a:sx n="50" d="100"/>
          <a:sy n="50" d="100"/>
        </p:scale>
        <p:origin x="-1195" y="-1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F0040F-9982-42C0-8E01-446A05842DC6}" type="datetimeFigureOut">
              <a:rPr lang="en-US" smtClean="0"/>
              <a:pPr/>
              <a:t>11/27/2012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8BBF8-2109-4D64-A412-ABA9CF11270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9392536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721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92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520"/>
            <a:ext cx="5486400" cy="4114246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520"/>
            <a:ext cx="5486400" cy="4114246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520"/>
            <a:ext cx="5486400" cy="4114246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520"/>
            <a:ext cx="5486400" cy="4114246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520"/>
            <a:ext cx="5486400" cy="4114246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520"/>
            <a:ext cx="5486400" cy="4114246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520"/>
            <a:ext cx="5486400" cy="4114246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520"/>
            <a:ext cx="5486400" cy="4114246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520"/>
            <a:ext cx="5486400" cy="4114246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520"/>
            <a:ext cx="5486400" cy="4114246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520"/>
            <a:ext cx="5486400" cy="4114246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520"/>
            <a:ext cx="5486400" cy="4114246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0828F-0A9F-4DE4-AEA6-15C53C518201}" type="datetimeFigureOut">
              <a:rPr lang="en-US" smtClean="0"/>
              <a:pPr/>
              <a:t>11/27/2012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32113-4F7F-48CD-AF6C-2F466F1ADAC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0828F-0A9F-4DE4-AEA6-15C53C518201}" type="datetimeFigureOut">
              <a:rPr lang="en-US" smtClean="0"/>
              <a:pPr/>
              <a:t>11/27/2012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32113-4F7F-48CD-AF6C-2F466F1ADAC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0828F-0A9F-4DE4-AEA6-15C53C518201}" type="datetimeFigureOut">
              <a:rPr lang="en-US" smtClean="0"/>
              <a:pPr/>
              <a:t>11/27/2012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32113-4F7F-48CD-AF6C-2F466F1ADAC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0828F-0A9F-4DE4-AEA6-15C53C518201}" type="datetimeFigureOut">
              <a:rPr lang="en-US" smtClean="0"/>
              <a:pPr/>
              <a:t>11/27/2012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32113-4F7F-48CD-AF6C-2F466F1ADAC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0828F-0A9F-4DE4-AEA6-15C53C518201}" type="datetimeFigureOut">
              <a:rPr lang="en-US" smtClean="0"/>
              <a:pPr/>
              <a:t>11/27/2012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32113-4F7F-48CD-AF6C-2F466F1ADAC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0828F-0A9F-4DE4-AEA6-15C53C518201}" type="datetimeFigureOut">
              <a:rPr lang="en-US" smtClean="0"/>
              <a:pPr/>
              <a:t>11/27/2012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32113-4F7F-48CD-AF6C-2F466F1ADAC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0828F-0A9F-4DE4-AEA6-15C53C518201}" type="datetimeFigureOut">
              <a:rPr lang="en-US" smtClean="0"/>
              <a:pPr/>
              <a:t>11/27/2012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32113-4F7F-48CD-AF6C-2F466F1ADAC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0828F-0A9F-4DE4-AEA6-15C53C518201}" type="datetimeFigureOut">
              <a:rPr lang="en-US" smtClean="0"/>
              <a:pPr/>
              <a:t>11/27/2012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32113-4F7F-48CD-AF6C-2F466F1ADAC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0828F-0A9F-4DE4-AEA6-15C53C518201}" type="datetimeFigureOut">
              <a:rPr lang="en-US" smtClean="0"/>
              <a:pPr/>
              <a:t>11/27/2012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32113-4F7F-48CD-AF6C-2F466F1ADAC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0828F-0A9F-4DE4-AEA6-15C53C518201}" type="datetimeFigureOut">
              <a:rPr lang="en-US" smtClean="0"/>
              <a:pPr/>
              <a:t>11/27/2012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32113-4F7F-48CD-AF6C-2F466F1ADAC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0828F-0A9F-4DE4-AEA6-15C53C518201}" type="datetimeFigureOut">
              <a:rPr lang="en-US" smtClean="0"/>
              <a:pPr/>
              <a:t>11/27/2012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32113-4F7F-48CD-AF6C-2F466F1ADAC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A0828F-0A9F-4DE4-AEA6-15C53C518201}" type="datetimeFigureOut">
              <a:rPr lang="en-US" smtClean="0"/>
              <a:pPr/>
              <a:t>11/27/2012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232113-4F7F-48CD-AF6C-2F466F1ADACE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42938" y="285750"/>
            <a:ext cx="7772400" cy="1470025"/>
          </a:xfrm>
        </p:spPr>
        <p:txBody>
          <a:bodyPr/>
          <a:lstStyle/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Kharkov National </a:t>
            </a:r>
            <a:r>
              <a:rPr lang="ru-RU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/>
            </a:r>
            <a:br>
              <a:rPr lang="ru-RU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en-US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Medical University</a:t>
            </a:r>
            <a:endParaRPr lang="ru-RU" dirty="0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285875" y="4357688"/>
            <a:ext cx="6400800" cy="17526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Department of </a:t>
            </a:r>
          </a:p>
          <a:p>
            <a:pPr eaLnBrk="1" hangingPunct="1">
              <a:defRPr/>
            </a:pPr>
            <a:r>
              <a:rPr lang="en-US" dirty="0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Histology, cytology and embryology</a:t>
            </a:r>
            <a:endParaRPr lang="ru-RU" dirty="0" smtClean="0">
              <a:solidFill>
                <a:schemeClr val="fol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defRPr/>
            </a:pPr>
            <a:endParaRPr lang="ru-RU" dirty="0"/>
          </a:p>
        </p:txBody>
      </p:sp>
      <p:sp>
        <p:nvSpPr>
          <p:cNvPr id="8196" name="TextBox 3"/>
          <p:cNvSpPr txBox="1">
            <a:spLocks noChangeArrowheads="1"/>
          </p:cNvSpPr>
          <p:nvPr/>
        </p:nvSpPr>
        <p:spPr bwMode="auto">
          <a:xfrm>
            <a:off x="1857375" y="2786063"/>
            <a:ext cx="62436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3200">
                <a:solidFill>
                  <a:srgbClr val="FF0000"/>
                </a:solidFill>
              </a:rPr>
              <a:t>LECTURE   for dentistry students</a:t>
            </a:r>
            <a:endParaRPr lang="ru-RU" sz="320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219201"/>
            <a:ext cx="7772400" cy="2895600"/>
          </a:xfrm>
        </p:spPr>
        <p:txBody>
          <a:bodyPr>
            <a:normAutofit/>
          </a:bodyPr>
          <a:lstStyle/>
          <a:p>
            <a:r>
              <a:rPr lang="en-US" b="1" dirty="0" smtClean="0"/>
              <a:t>MICROMORPHOLOGY AND EMBRYOLOGY </a:t>
            </a:r>
            <a:br>
              <a:rPr lang="en-US" b="1" dirty="0" smtClean="0"/>
            </a:br>
            <a:r>
              <a:rPr lang="en-US" b="1" dirty="0" smtClean="0"/>
              <a:t>OF THE ORAL CAVITY</a:t>
            </a:r>
            <a:endParaRPr lang="en-US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514600"/>
          </a:xfrm>
        </p:spPr>
        <p:txBody>
          <a:bodyPr>
            <a:norm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FACE AND ORAL CAVITY ORGANS DEVELOP FROM MESENCHYME, ECTODERM AND ENDODERM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67000"/>
            <a:ext cx="8686800" cy="3459163"/>
          </a:xfrm>
        </p:spPr>
        <p:txBody>
          <a:bodyPr>
            <a:noAutofit/>
          </a:bodyPr>
          <a:lstStyle/>
          <a:p>
            <a:r>
              <a:rPr lang="en-US" sz="4000" dirty="0" smtClean="0"/>
              <a:t>On the 3-4-th week the </a:t>
            </a:r>
            <a:r>
              <a:rPr lang="en-US" sz="4000" dirty="0" err="1" smtClean="0"/>
              <a:t>stomatodaeum</a:t>
            </a:r>
            <a:r>
              <a:rPr lang="en-US" sz="4000" dirty="0" smtClean="0"/>
              <a:t> (oral bay</a:t>
            </a:r>
            <a:r>
              <a:rPr lang="ru-RU" sz="4000" dirty="0" smtClean="0"/>
              <a:t> - </a:t>
            </a:r>
            <a:r>
              <a:rPr lang="en-US" sz="4000" dirty="0" smtClean="0"/>
              <a:t>ectodermal </a:t>
            </a:r>
            <a:r>
              <a:rPr lang="en-US" sz="4000" dirty="0"/>
              <a:t>invagination ) </a:t>
            </a:r>
            <a:r>
              <a:rPr lang="en-US" sz="4000" dirty="0" smtClean="0"/>
              <a:t>is formed. </a:t>
            </a:r>
          </a:p>
          <a:p>
            <a:r>
              <a:rPr lang="en-US" sz="4000" dirty="0" smtClean="0"/>
              <a:t>This will fuse with the gut through  oropharyngeal membrane</a:t>
            </a:r>
            <a:r>
              <a:rPr lang="en-US" sz="3600" dirty="0" smtClean="0"/>
              <a:t>.</a:t>
            </a:r>
            <a:endParaRPr lang="en-US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ChangeArrowheads="1"/>
          </p:cNvSpPr>
          <p:nvPr/>
        </p:nvSpPr>
        <p:spPr bwMode="auto">
          <a:xfrm>
            <a:off x="1143000" y="0"/>
            <a:ext cx="77724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 anchor="ctr"/>
          <a:lstStyle/>
          <a:p>
            <a:endParaRPr lang="en-US" dirty="0"/>
          </a:p>
        </p:txBody>
      </p:sp>
      <p:pic>
        <p:nvPicPr>
          <p:cNvPr id="38915" name="Picture 3" descr="head to tail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762000" y="609600"/>
            <a:ext cx="7848600" cy="6248400"/>
          </a:xfrm>
          <a:noFill/>
        </p:spPr>
      </p:pic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228600" y="1371600"/>
            <a:ext cx="8915400" cy="954107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r>
              <a:rPr lang="en-US" sz="2800" b="1" dirty="0" err="1" smtClean="0">
                <a:solidFill>
                  <a:schemeClr val="tx2"/>
                </a:solidFill>
              </a:rPr>
              <a:t>Oropharyngeal</a:t>
            </a:r>
            <a:r>
              <a:rPr lang="en-US" sz="2800" b="1" dirty="0" smtClean="0">
                <a:solidFill>
                  <a:schemeClr val="tx2"/>
                </a:solidFill>
              </a:rPr>
              <a:t> </a:t>
            </a:r>
          </a:p>
          <a:p>
            <a:r>
              <a:rPr lang="en-US" sz="2800" b="1" dirty="0" smtClean="0">
                <a:solidFill>
                  <a:schemeClr val="tx2"/>
                </a:solidFill>
              </a:rPr>
              <a:t>Membrane                       Amnion                                 gut</a:t>
            </a:r>
            <a:endParaRPr lang="ru-RU" sz="2800" b="1" dirty="0">
              <a:solidFill>
                <a:schemeClr val="hlink"/>
              </a:solidFill>
            </a:endParaRPr>
          </a:p>
        </p:txBody>
      </p:sp>
      <p:sp>
        <p:nvSpPr>
          <p:cNvPr id="38917" name="Line 5"/>
          <p:cNvSpPr>
            <a:spLocks noChangeShapeType="1"/>
          </p:cNvSpPr>
          <p:nvPr/>
        </p:nvSpPr>
        <p:spPr bwMode="auto">
          <a:xfrm flipH="1">
            <a:off x="4572000" y="2286000"/>
            <a:ext cx="2971800" cy="12954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triangl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38918" name="Rectangle 6"/>
          <p:cNvSpPr>
            <a:spLocks noChangeArrowheads="1"/>
          </p:cNvSpPr>
          <p:nvPr/>
        </p:nvSpPr>
        <p:spPr bwMode="auto">
          <a:xfrm>
            <a:off x="0" y="4876800"/>
            <a:ext cx="5484813" cy="52322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r>
              <a:rPr lang="en-US" sz="2800" dirty="0" err="1" smtClean="0">
                <a:solidFill>
                  <a:schemeClr val="tx2"/>
                </a:solidFill>
              </a:rPr>
              <a:t>Stomatodaeum</a:t>
            </a:r>
            <a:r>
              <a:rPr lang="en-US" sz="2800" dirty="0" smtClean="0">
                <a:solidFill>
                  <a:schemeClr val="tx2"/>
                </a:solidFill>
              </a:rPr>
              <a:t>                   </a:t>
            </a:r>
            <a:r>
              <a:rPr lang="en-US" sz="2800" b="1" dirty="0" smtClean="0">
                <a:solidFill>
                  <a:schemeClr val="tx2"/>
                </a:solidFill>
              </a:rPr>
              <a:t>Yolk sac</a:t>
            </a:r>
            <a:endParaRPr lang="ru-RU" sz="2800" b="1" dirty="0">
              <a:solidFill>
                <a:schemeClr val="tx2"/>
              </a:solidFill>
            </a:endParaRPr>
          </a:p>
        </p:txBody>
      </p:sp>
      <p:sp>
        <p:nvSpPr>
          <p:cNvPr id="38919" name="Line 7"/>
          <p:cNvSpPr>
            <a:spLocks noChangeShapeType="1"/>
          </p:cNvSpPr>
          <p:nvPr/>
        </p:nvSpPr>
        <p:spPr bwMode="auto">
          <a:xfrm flipV="1">
            <a:off x="1905000" y="3810000"/>
            <a:ext cx="1295400" cy="10668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triangle" w="sm" len="sm"/>
          </a:ln>
        </p:spPr>
        <p:txBody>
          <a:bodyPr/>
          <a:lstStyle/>
          <a:p>
            <a:endParaRPr lang="en-US"/>
          </a:p>
        </p:txBody>
      </p:sp>
      <p:cxnSp>
        <p:nvCxnSpPr>
          <p:cNvPr id="9" name="Straight Arrow Connector 8"/>
          <p:cNvCxnSpPr/>
          <p:nvPr/>
        </p:nvCxnSpPr>
        <p:spPr>
          <a:xfrm rot="16200000" flipH="1">
            <a:off x="1866900" y="2171700"/>
            <a:ext cx="1600200" cy="12192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018" name="Picture 2" descr="pharyngeal apparatus ventral view 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228600"/>
            <a:ext cx="8763000" cy="3657600"/>
          </a:xfrm>
          <a:prstGeom prst="rect">
            <a:avLst/>
          </a:prstGeom>
          <a:noFill/>
        </p:spPr>
      </p:pic>
      <p:pic>
        <p:nvPicPr>
          <p:cNvPr id="86019" name="Picture 3" descr="pharyngeal apparatus ventral view 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352800"/>
            <a:ext cx="8763000" cy="3505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590800" cy="11430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600200"/>
            <a:ext cx="3048000" cy="4525963"/>
          </a:xfrm>
        </p:spPr>
        <p:txBody>
          <a:bodyPr>
            <a:normAutofit/>
          </a:bodyPr>
          <a:lstStyle/>
          <a:p>
            <a:r>
              <a:rPr lang="en-US" sz="4000" b="1" dirty="0" smtClean="0">
                <a:solidFill>
                  <a:srgbClr val="C00000"/>
                </a:solidFill>
              </a:rPr>
              <a:t>Pharynx wall forms 	4 thickenings 	–pharyngeal arches </a:t>
            </a:r>
            <a:endParaRPr lang="en-US" sz="4000" b="1" dirty="0">
              <a:solidFill>
                <a:srgbClr val="C00000"/>
              </a:solidFill>
            </a:endParaRPr>
          </a:p>
        </p:txBody>
      </p:sp>
      <p:pic>
        <p:nvPicPr>
          <p:cNvPr id="5" name="Picture 2" descr="pharyngeal apparatus arch component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124200" y="0"/>
            <a:ext cx="6172200" cy="6477000"/>
          </a:xfrm>
          <a:prstGeom prst="rect">
            <a:avLst/>
          </a:prstGeom>
          <a:noFill/>
        </p:spPr>
      </p:pic>
      <p:sp>
        <p:nvSpPr>
          <p:cNvPr id="6" name="Rectangle 5"/>
          <p:cNvSpPr/>
          <p:nvPr/>
        </p:nvSpPr>
        <p:spPr>
          <a:xfrm>
            <a:off x="6553200" y="5638800"/>
            <a:ext cx="2590800" cy="762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smtClean="0">
                <a:solidFill>
                  <a:srgbClr val="C00000"/>
                </a:solidFill>
              </a:rPr>
              <a:t>Pharynx </a:t>
            </a:r>
            <a:endParaRPr lang="en-US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228600" y="381000"/>
            <a:ext cx="8229600" cy="6063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US" sz="2800" b="1" i="1" dirty="0" smtClean="0">
                <a:latin typeface="Arial" charset="0"/>
              </a:rPr>
              <a:t> </a:t>
            </a:r>
            <a:r>
              <a:rPr lang="en-US" sz="2800" i="1" dirty="0" smtClean="0">
                <a:latin typeface="Arial" charset="0"/>
              </a:rPr>
              <a:t>               </a:t>
            </a:r>
          </a:p>
          <a:p>
            <a:pPr algn="ctr" eaLnBrk="1" hangingPunct="1">
              <a:spcBef>
                <a:spcPct val="50000"/>
              </a:spcBef>
            </a:pPr>
            <a:r>
              <a:rPr lang="en-US" sz="3600" dirty="0" smtClean="0">
                <a:latin typeface="Arial" charset="0"/>
              </a:rPr>
              <a:t>1</a:t>
            </a:r>
            <a:r>
              <a:rPr lang="en-US" sz="3600" b="1" dirty="0" smtClean="0">
                <a:solidFill>
                  <a:schemeClr val="hlink"/>
                </a:solidFill>
                <a:latin typeface="Arial" charset="0"/>
              </a:rPr>
              <a:t>.</a:t>
            </a:r>
            <a:r>
              <a:rPr lang="ru-RU" sz="3600" b="1" dirty="0" smtClean="0">
                <a:solidFill>
                  <a:schemeClr val="hlink"/>
                </a:solidFill>
                <a:latin typeface="Arial" charset="0"/>
              </a:rPr>
              <a:t>  </a:t>
            </a:r>
            <a:r>
              <a:rPr lang="en-US" sz="3600" b="1" dirty="0" smtClean="0">
                <a:solidFill>
                  <a:schemeClr val="hlink"/>
                </a:solidFill>
                <a:latin typeface="Arial" charset="0"/>
              </a:rPr>
              <a:t>Each consists</a:t>
            </a:r>
            <a:r>
              <a:rPr lang="en-US" sz="3600" dirty="0" smtClean="0">
                <a:latin typeface="Arial" charset="0"/>
              </a:rPr>
              <a:t>  of mesenchyme, outer ectoderm and inner endoderm. </a:t>
            </a:r>
          </a:p>
          <a:p>
            <a:pPr algn="ctr" eaLnBrk="1" hangingPunct="1">
              <a:spcBef>
                <a:spcPct val="50000"/>
              </a:spcBef>
            </a:pPr>
            <a:r>
              <a:rPr lang="en-US" sz="3600" dirty="0" smtClean="0">
                <a:latin typeface="Arial" charset="0"/>
              </a:rPr>
              <a:t>2. </a:t>
            </a:r>
            <a:r>
              <a:rPr lang="en-US" sz="3600" dirty="0">
                <a:latin typeface="Arial" charset="0"/>
              </a:rPr>
              <a:t>Arches </a:t>
            </a:r>
            <a:r>
              <a:rPr lang="en-US" sz="3600" b="1" dirty="0">
                <a:solidFill>
                  <a:schemeClr val="hlink"/>
                </a:solidFill>
                <a:latin typeface="Arial" charset="0"/>
              </a:rPr>
              <a:t>mesenchyme</a:t>
            </a:r>
            <a:r>
              <a:rPr lang="en-US" sz="3600" dirty="0">
                <a:latin typeface="Arial" charset="0"/>
              </a:rPr>
              <a:t> provides the skeletal </a:t>
            </a:r>
            <a:r>
              <a:rPr lang="en-US" sz="3600" dirty="0" smtClean="0">
                <a:latin typeface="Arial" charset="0"/>
              </a:rPr>
              <a:t>muscle and c.t.                                                                         </a:t>
            </a:r>
          </a:p>
          <a:p>
            <a:pPr algn="ctr" eaLnBrk="1" hangingPunct="1">
              <a:spcBef>
                <a:spcPct val="50000"/>
              </a:spcBef>
            </a:pPr>
            <a:r>
              <a:rPr lang="en-US" sz="3600" dirty="0" smtClean="0">
                <a:latin typeface="Arial" charset="0"/>
              </a:rPr>
              <a:t>3</a:t>
            </a:r>
            <a:r>
              <a:rPr lang="en-US" sz="3600" b="1" i="1" dirty="0" smtClean="0">
                <a:latin typeface="Arial" charset="0"/>
              </a:rPr>
              <a:t>.</a:t>
            </a:r>
            <a:r>
              <a:rPr lang="en-US" sz="3600" b="1" i="1" dirty="0" smtClean="0">
                <a:solidFill>
                  <a:schemeClr val="hlink"/>
                </a:solidFill>
                <a:latin typeface="Arial" charset="0"/>
              </a:rPr>
              <a:t> </a:t>
            </a:r>
            <a:r>
              <a:rPr lang="en-US" sz="3600" dirty="0" smtClean="0">
                <a:latin typeface="Arial" charset="0"/>
              </a:rPr>
              <a:t>They </a:t>
            </a:r>
            <a:r>
              <a:rPr lang="en-US" sz="3600" b="1" dirty="0" smtClean="0">
                <a:solidFill>
                  <a:schemeClr val="hlink"/>
                </a:solidFill>
                <a:latin typeface="Arial" charset="0"/>
              </a:rPr>
              <a:t>form:</a:t>
            </a:r>
            <a:r>
              <a:rPr lang="en-US" sz="3600" dirty="0" smtClean="0">
                <a:latin typeface="Arial" charset="0"/>
              </a:rPr>
              <a:t> 1</a:t>
            </a:r>
            <a:r>
              <a:rPr lang="en-US" sz="3600" dirty="0">
                <a:latin typeface="Arial" charset="0"/>
              </a:rPr>
              <a:t>)	face, nasal cavities,                                                                       2)	mouth, larynx,                                                                                                     3)	pharynx, and neck.                                                                                        </a:t>
            </a:r>
          </a:p>
          <a:p>
            <a:pPr algn="r" eaLnBrk="1" hangingPunct="1">
              <a:spcBef>
                <a:spcPct val="50000"/>
              </a:spcBef>
            </a:pPr>
            <a:endParaRPr lang="en-US" sz="3600" b="1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62" name="Picture 2" descr="macrophotograph of human embryo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533400" y="152401"/>
            <a:ext cx="8305800" cy="6247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Development of oral cavity begins with the formation of </a:t>
            </a:r>
            <a:r>
              <a:rPr lang="en-US" sz="400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frontal process </a:t>
            </a:r>
            <a:r>
              <a:rPr lang="en-US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over the oral bay and </a:t>
            </a:r>
          </a:p>
          <a:p>
            <a:endParaRPr lang="en-US" sz="4000" dirty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en-US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growth of the 1-st ph. arch, which divides on:</a:t>
            </a:r>
          </a:p>
          <a:p>
            <a:endParaRPr lang="en-US" sz="4000" dirty="0" smtClean="0">
              <a:effectLst>
                <a:outerShdw blurRad="38100" dist="38100" dir="2700000" algn="tl">
                  <a:srgbClr val="000000"/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742950" indent="-742950"/>
            <a:r>
              <a:rPr lang="en-US" sz="40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– </a:t>
            </a:r>
            <a:r>
              <a:rPr lang="en-US" sz="4000" dirty="0" err="1" smtClean="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maxillar</a:t>
            </a:r>
            <a:r>
              <a:rPr lang="en-US" sz="40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 and </a:t>
            </a:r>
            <a:r>
              <a:rPr lang="en-US" sz="4000" dirty="0" err="1" smtClean="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mandibular</a:t>
            </a:r>
            <a:r>
              <a:rPr lang="en-US" sz="40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US" sz="40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processes</a:t>
            </a:r>
            <a:endParaRPr lang="en-US" sz="36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140" name="Picture 4" descr="pharyngeal pouches and aortic arche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5791200"/>
          </a:xfrm>
          <a:prstGeom prst="rect">
            <a:avLst/>
          </a:prstGeom>
          <a:noFill/>
        </p:spPr>
      </p:pic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2209800" y="5867400"/>
            <a:ext cx="60198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3600" b="1" dirty="0">
                <a:solidFill>
                  <a:schemeClr val="hlink"/>
                </a:solidFill>
              </a:rPr>
              <a:t>Pharyngeal </a:t>
            </a:r>
            <a:r>
              <a:rPr lang="en-US" sz="3600" b="1" dirty="0" smtClean="0">
                <a:solidFill>
                  <a:schemeClr val="hlink"/>
                </a:solidFill>
              </a:rPr>
              <a:t>Pouches</a:t>
            </a:r>
            <a:endParaRPr lang="en-US" sz="3600" b="1" dirty="0">
              <a:solidFill>
                <a:schemeClr val="hlink"/>
              </a:solidFill>
            </a:endParaRPr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669925" y="3554413"/>
            <a:ext cx="107473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Ectoderm</a:t>
            </a:r>
          </a:p>
        </p:txBody>
      </p:sp>
      <p:sp>
        <p:nvSpPr>
          <p:cNvPr id="6" name="Rectangle 5"/>
          <p:cNvSpPr/>
          <p:nvPr/>
        </p:nvSpPr>
        <p:spPr>
          <a:xfrm>
            <a:off x="5410200" y="457200"/>
            <a:ext cx="1981200" cy="6858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057400"/>
            <a:ext cx="1219200" cy="10668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3276600"/>
            <a:ext cx="1676400" cy="13716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smtClean="0">
                <a:solidFill>
                  <a:srgbClr val="FF0000"/>
                </a:solidFill>
              </a:rPr>
              <a:t>Frontal</a:t>
            </a:r>
          </a:p>
          <a:p>
            <a:pPr algn="ctr"/>
            <a:r>
              <a:rPr lang="en-US" sz="2800" b="1" dirty="0" smtClean="0">
                <a:solidFill>
                  <a:srgbClr val="FF0000"/>
                </a:solidFill>
              </a:rPr>
              <a:t>process</a:t>
            </a:r>
            <a:endParaRPr lang="ru-RU" sz="2800" b="1" dirty="0" smtClean="0">
              <a:solidFill>
                <a:srgbClr val="FF0000"/>
              </a:solidFill>
            </a:endParaRPr>
          </a:p>
        </p:txBody>
      </p:sp>
      <p:cxnSp>
        <p:nvCxnSpPr>
          <p:cNvPr id="14" name="Straight Arrow Connector 13"/>
          <p:cNvCxnSpPr/>
          <p:nvPr/>
        </p:nvCxnSpPr>
        <p:spPr>
          <a:xfrm flipV="1">
            <a:off x="1447800" y="3505200"/>
            <a:ext cx="762000" cy="3810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1828800" y="838200"/>
            <a:ext cx="2971800" cy="15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rot="16200000" flipH="1">
            <a:off x="2247900" y="1790700"/>
            <a:ext cx="2286000" cy="3810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4690" name="Picture 2" descr="development of face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2209800"/>
          </a:xfrm>
          <a:prstGeom prst="rect">
            <a:avLst/>
          </a:prstGeom>
          <a:noFill/>
        </p:spPr>
      </p:pic>
      <p:pic>
        <p:nvPicPr>
          <p:cNvPr id="114691" name="Picture 3" descr="development of face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285992"/>
            <a:ext cx="9144000" cy="2362200"/>
          </a:xfrm>
          <a:prstGeom prst="rect">
            <a:avLst/>
          </a:prstGeom>
          <a:noFill/>
        </p:spPr>
      </p:pic>
      <p:pic>
        <p:nvPicPr>
          <p:cNvPr id="114692" name="Picture 4" descr="development of face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4648200"/>
            <a:ext cx="9144000" cy="2514600"/>
          </a:xfrm>
          <a:prstGeom prst="rect">
            <a:avLst/>
          </a:prstGeom>
          <a:noFill/>
        </p:spPr>
      </p:pic>
      <p:sp>
        <p:nvSpPr>
          <p:cNvPr id="114693" name="Text Box 5"/>
          <p:cNvSpPr txBox="1">
            <a:spLocks noChangeArrowheads="1"/>
          </p:cNvSpPr>
          <p:nvPr/>
        </p:nvSpPr>
        <p:spPr bwMode="auto">
          <a:xfrm>
            <a:off x="2438400" y="0"/>
            <a:ext cx="2590800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US" sz="2200" dirty="0">
                <a:latin typeface="Arial" charset="0"/>
              </a:rPr>
              <a:t>Frontal </a:t>
            </a:r>
            <a:r>
              <a:rPr lang="en-US" sz="2200" dirty="0" smtClean="0">
                <a:latin typeface="Arial" charset="0"/>
              </a:rPr>
              <a:t>Process</a:t>
            </a:r>
            <a:endParaRPr lang="en-US" sz="2200" dirty="0">
              <a:latin typeface="Arial" charset="0"/>
            </a:endParaRPr>
          </a:p>
        </p:txBody>
      </p:sp>
      <p:sp>
        <p:nvSpPr>
          <p:cNvPr id="114694" name="Text Box 6"/>
          <p:cNvSpPr txBox="1">
            <a:spLocks noChangeArrowheads="1"/>
          </p:cNvSpPr>
          <p:nvPr/>
        </p:nvSpPr>
        <p:spPr bwMode="auto">
          <a:xfrm>
            <a:off x="2743200" y="762000"/>
            <a:ext cx="1676400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US" sz="2200">
                <a:latin typeface="Arial" charset="0"/>
              </a:rPr>
              <a:t>Maxillary</a:t>
            </a:r>
          </a:p>
        </p:txBody>
      </p:sp>
      <p:sp>
        <p:nvSpPr>
          <p:cNvPr id="114695" name="Text Box 7"/>
          <p:cNvSpPr txBox="1">
            <a:spLocks noChangeArrowheads="1"/>
          </p:cNvSpPr>
          <p:nvPr/>
        </p:nvSpPr>
        <p:spPr bwMode="auto">
          <a:xfrm>
            <a:off x="2743200" y="1524000"/>
            <a:ext cx="2057400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US" sz="2200">
                <a:latin typeface="Arial" charset="0"/>
              </a:rPr>
              <a:t>Mandibular</a:t>
            </a:r>
          </a:p>
        </p:txBody>
      </p:sp>
      <p:sp>
        <p:nvSpPr>
          <p:cNvPr id="114696" name="Line 8"/>
          <p:cNvSpPr>
            <a:spLocks noChangeShapeType="1"/>
          </p:cNvSpPr>
          <p:nvPr/>
        </p:nvSpPr>
        <p:spPr bwMode="auto">
          <a:xfrm flipH="1">
            <a:off x="1524000" y="381000"/>
            <a:ext cx="1371600" cy="762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14697" name="Line 9"/>
          <p:cNvSpPr>
            <a:spLocks noChangeShapeType="1"/>
          </p:cNvSpPr>
          <p:nvPr/>
        </p:nvSpPr>
        <p:spPr bwMode="auto">
          <a:xfrm flipH="1" flipV="1">
            <a:off x="1828800" y="914400"/>
            <a:ext cx="990600" cy="762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14698" name="Line 10"/>
          <p:cNvSpPr>
            <a:spLocks noChangeShapeType="1"/>
          </p:cNvSpPr>
          <p:nvPr/>
        </p:nvSpPr>
        <p:spPr bwMode="auto">
          <a:xfrm flipH="1" flipV="1">
            <a:off x="1752600" y="1371600"/>
            <a:ext cx="990600" cy="3810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609600" y="323850"/>
            <a:ext cx="7543800" cy="61863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US" sz="4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In the frontal process are formed olfactory pits. </a:t>
            </a:r>
          </a:p>
          <a:p>
            <a:pPr algn="ctr"/>
            <a:r>
              <a:rPr lang="en-US" sz="4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They divide </a:t>
            </a:r>
            <a:r>
              <a:rPr lang="en-US" sz="44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f.p</a:t>
            </a:r>
            <a:r>
              <a:rPr lang="en-US" sz="4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 on </a:t>
            </a:r>
            <a:r>
              <a:rPr lang="en-US" sz="440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medial </a:t>
            </a:r>
            <a:r>
              <a:rPr lang="en-US" sz="4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and </a:t>
            </a:r>
            <a:r>
              <a:rPr lang="en-US" sz="440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lateral nasal processes</a:t>
            </a:r>
          </a:p>
          <a:p>
            <a:pPr algn="ctr"/>
            <a:endParaRPr lang="en-US" sz="44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742950" indent="-742950" algn="ctr"/>
            <a:r>
              <a:rPr lang="en-US" sz="4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–     Latter fuse with </a:t>
            </a:r>
            <a:r>
              <a:rPr lang="en-US" sz="4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maxillar</a:t>
            </a:r>
            <a:r>
              <a:rPr lang="en-US" sz="4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and </a:t>
            </a:r>
            <a:r>
              <a:rPr lang="en-US" sz="4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mandibular</a:t>
            </a:r>
            <a:r>
              <a:rPr lang="en-US" sz="4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processes   and</a:t>
            </a:r>
          </a:p>
          <a:p>
            <a:pPr marL="742950" indent="-742950" algn="ctr"/>
            <a:r>
              <a:rPr lang="en-US" sz="4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nose and lips </a:t>
            </a:r>
            <a:r>
              <a:rPr lang="en-US" sz="4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appear</a:t>
            </a:r>
            <a:endParaRPr lang="en-US" sz="36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Freeform 2"/>
          <p:cNvSpPr>
            <a:spLocks/>
          </p:cNvSpPr>
          <p:nvPr/>
        </p:nvSpPr>
        <p:spPr bwMode="auto">
          <a:xfrm>
            <a:off x="4500563" y="5257800"/>
            <a:ext cx="3175000" cy="1600200"/>
          </a:xfrm>
          <a:custGeom>
            <a:avLst/>
            <a:gdLst/>
            <a:ahLst/>
            <a:cxnLst>
              <a:cxn ang="0">
                <a:pos x="95" y="954"/>
              </a:cxn>
              <a:cxn ang="0">
                <a:pos x="74" y="889"/>
              </a:cxn>
              <a:cxn ang="0">
                <a:pos x="42" y="825"/>
              </a:cxn>
              <a:cxn ang="0">
                <a:pos x="21" y="748"/>
              </a:cxn>
              <a:cxn ang="0">
                <a:pos x="10" y="671"/>
              </a:cxn>
              <a:cxn ang="0">
                <a:pos x="0" y="606"/>
              </a:cxn>
              <a:cxn ang="0">
                <a:pos x="0" y="529"/>
              </a:cxn>
              <a:cxn ang="0">
                <a:pos x="0" y="452"/>
              </a:cxn>
              <a:cxn ang="0">
                <a:pos x="0" y="387"/>
              </a:cxn>
              <a:cxn ang="0">
                <a:pos x="42" y="309"/>
              </a:cxn>
              <a:cxn ang="0">
                <a:pos x="105" y="284"/>
              </a:cxn>
              <a:cxn ang="0">
                <a:pos x="168" y="258"/>
              </a:cxn>
              <a:cxn ang="0">
                <a:pos x="231" y="245"/>
              </a:cxn>
              <a:cxn ang="0">
                <a:pos x="295" y="232"/>
              </a:cxn>
              <a:cxn ang="0">
                <a:pos x="358" y="207"/>
              </a:cxn>
              <a:cxn ang="0">
                <a:pos x="421" y="180"/>
              </a:cxn>
              <a:cxn ang="0">
                <a:pos x="484" y="154"/>
              </a:cxn>
              <a:cxn ang="0">
                <a:pos x="547" y="116"/>
              </a:cxn>
              <a:cxn ang="0">
                <a:pos x="610" y="90"/>
              </a:cxn>
              <a:cxn ang="0">
                <a:pos x="673" y="64"/>
              </a:cxn>
              <a:cxn ang="0">
                <a:pos x="737" y="39"/>
              </a:cxn>
              <a:cxn ang="0">
                <a:pos x="800" y="25"/>
              </a:cxn>
              <a:cxn ang="0">
                <a:pos x="863" y="13"/>
              </a:cxn>
              <a:cxn ang="0">
                <a:pos x="926" y="0"/>
              </a:cxn>
              <a:cxn ang="0">
                <a:pos x="989" y="0"/>
              </a:cxn>
              <a:cxn ang="0">
                <a:pos x="1052" y="0"/>
              </a:cxn>
              <a:cxn ang="0">
                <a:pos x="1115" y="0"/>
              </a:cxn>
              <a:cxn ang="0">
                <a:pos x="1179" y="13"/>
              </a:cxn>
              <a:cxn ang="0">
                <a:pos x="1242" y="39"/>
              </a:cxn>
              <a:cxn ang="0">
                <a:pos x="1305" y="64"/>
              </a:cxn>
              <a:cxn ang="0">
                <a:pos x="1368" y="77"/>
              </a:cxn>
              <a:cxn ang="0">
                <a:pos x="1431" y="102"/>
              </a:cxn>
              <a:cxn ang="0">
                <a:pos x="1494" y="128"/>
              </a:cxn>
              <a:cxn ang="0">
                <a:pos x="1557" y="142"/>
              </a:cxn>
              <a:cxn ang="0">
                <a:pos x="1621" y="167"/>
              </a:cxn>
              <a:cxn ang="0">
                <a:pos x="1684" y="180"/>
              </a:cxn>
              <a:cxn ang="0">
                <a:pos x="1747" y="207"/>
              </a:cxn>
              <a:cxn ang="0">
                <a:pos x="1810" y="219"/>
              </a:cxn>
              <a:cxn ang="0">
                <a:pos x="1873" y="258"/>
              </a:cxn>
              <a:cxn ang="0">
                <a:pos x="1936" y="322"/>
              </a:cxn>
              <a:cxn ang="0">
                <a:pos x="1978" y="399"/>
              </a:cxn>
              <a:cxn ang="0">
                <a:pos x="1999" y="477"/>
              </a:cxn>
              <a:cxn ang="0">
                <a:pos x="1999" y="554"/>
              </a:cxn>
              <a:cxn ang="0">
                <a:pos x="1999" y="632"/>
              </a:cxn>
              <a:cxn ang="0">
                <a:pos x="1999" y="722"/>
              </a:cxn>
              <a:cxn ang="0">
                <a:pos x="1968" y="799"/>
              </a:cxn>
              <a:cxn ang="0">
                <a:pos x="1947" y="877"/>
              </a:cxn>
              <a:cxn ang="0">
                <a:pos x="1915" y="954"/>
              </a:cxn>
              <a:cxn ang="0">
                <a:pos x="1884" y="1007"/>
              </a:cxn>
            </a:cxnLst>
            <a:rect l="0" t="0" r="r" b="b"/>
            <a:pathLst>
              <a:path w="2000" h="1008">
                <a:moveTo>
                  <a:pt x="93" y="1007"/>
                </a:moveTo>
                <a:lnTo>
                  <a:pt x="95" y="954"/>
                </a:lnTo>
                <a:lnTo>
                  <a:pt x="84" y="916"/>
                </a:lnTo>
                <a:lnTo>
                  <a:pt x="74" y="889"/>
                </a:lnTo>
                <a:lnTo>
                  <a:pt x="52" y="863"/>
                </a:lnTo>
                <a:lnTo>
                  <a:pt x="42" y="825"/>
                </a:lnTo>
                <a:lnTo>
                  <a:pt x="31" y="786"/>
                </a:lnTo>
                <a:lnTo>
                  <a:pt x="21" y="748"/>
                </a:lnTo>
                <a:lnTo>
                  <a:pt x="10" y="709"/>
                </a:lnTo>
                <a:lnTo>
                  <a:pt x="10" y="671"/>
                </a:lnTo>
                <a:lnTo>
                  <a:pt x="0" y="644"/>
                </a:lnTo>
                <a:lnTo>
                  <a:pt x="0" y="606"/>
                </a:lnTo>
                <a:lnTo>
                  <a:pt x="0" y="567"/>
                </a:lnTo>
                <a:lnTo>
                  <a:pt x="0" y="529"/>
                </a:lnTo>
                <a:lnTo>
                  <a:pt x="0" y="490"/>
                </a:lnTo>
                <a:lnTo>
                  <a:pt x="0" y="452"/>
                </a:lnTo>
                <a:lnTo>
                  <a:pt x="0" y="425"/>
                </a:lnTo>
                <a:lnTo>
                  <a:pt x="0" y="387"/>
                </a:lnTo>
                <a:lnTo>
                  <a:pt x="10" y="347"/>
                </a:lnTo>
                <a:lnTo>
                  <a:pt x="42" y="309"/>
                </a:lnTo>
                <a:lnTo>
                  <a:pt x="74" y="284"/>
                </a:lnTo>
                <a:lnTo>
                  <a:pt x="105" y="284"/>
                </a:lnTo>
                <a:lnTo>
                  <a:pt x="137" y="270"/>
                </a:lnTo>
                <a:lnTo>
                  <a:pt x="168" y="258"/>
                </a:lnTo>
                <a:lnTo>
                  <a:pt x="200" y="245"/>
                </a:lnTo>
                <a:lnTo>
                  <a:pt x="231" y="245"/>
                </a:lnTo>
                <a:lnTo>
                  <a:pt x="263" y="232"/>
                </a:lnTo>
                <a:lnTo>
                  <a:pt x="295" y="232"/>
                </a:lnTo>
                <a:lnTo>
                  <a:pt x="326" y="207"/>
                </a:lnTo>
                <a:lnTo>
                  <a:pt x="358" y="207"/>
                </a:lnTo>
                <a:lnTo>
                  <a:pt x="389" y="193"/>
                </a:lnTo>
                <a:lnTo>
                  <a:pt x="421" y="180"/>
                </a:lnTo>
                <a:lnTo>
                  <a:pt x="452" y="167"/>
                </a:lnTo>
                <a:lnTo>
                  <a:pt x="484" y="154"/>
                </a:lnTo>
                <a:lnTo>
                  <a:pt x="516" y="142"/>
                </a:lnTo>
                <a:lnTo>
                  <a:pt x="547" y="116"/>
                </a:lnTo>
                <a:lnTo>
                  <a:pt x="579" y="102"/>
                </a:lnTo>
                <a:lnTo>
                  <a:pt x="610" y="90"/>
                </a:lnTo>
                <a:lnTo>
                  <a:pt x="642" y="77"/>
                </a:lnTo>
                <a:lnTo>
                  <a:pt x="673" y="64"/>
                </a:lnTo>
                <a:lnTo>
                  <a:pt x="705" y="51"/>
                </a:lnTo>
                <a:lnTo>
                  <a:pt x="737" y="39"/>
                </a:lnTo>
                <a:lnTo>
                  <a:pt x="768" y="25"/>
                </a:lnTo>
                <a:lnTo>
                  <a:pt x="800" y="25"/>
                </a:lnTo>
                <a:lnTo>
                  <a:pt x="831" y="13"/>
                </a:lnTo>
                <a:lnTo>
                  <a:pt x="863" y="13"/>
                </a:lnTo>
                <a:lnTo>
                  <a:pt x="894" y="13"/>
                </a:lnTo>
                <a:lnTo>
                  <a:pt x="926" y="0"/>
                </a:lnTo>
                <a:lnTo>
                  <a:pt x="958" y="0"/>
                </a:lnTo>
                <a:lnTo>
                  <a:pt x="989" y="0"/>
                </a:lnTo>
                <a:lnTo>
                  <a:pt x="1021" y="0"/>
                </a:lnTo>
                <a:lnTo>
                  <a:pt x="1052" y="0"/>
                </a:lnTo>
                <a:lnTo>
                  <a:pt x="1084" y="0"/>
                </a:lnTo>
                <a:lnTo>
                  <a:pt x="1115" y="0"/>
                </a:lnTo>
                <a:lnTo>
                  <a:pt x="1147" y="0"/>
                </a:lnTo>
                <a:lnTo>
                  <a:pt x="1179" y="13"/>
                </a:lnTo>
                <a:lnTo>
                  <a:pt x="1210" y="25"/>
                </a:lnTo>
                <a:lnTo>
                  <a:pt x="1242" y="39"/>
                </a:lnTo>
                <a:lnTo>
                  <a:pt x="1273" y="51"/>
                </a:lnTo>
                <a:lnTo>
                  <a:pt x="1305" y="64"/>
                </a:lnTo>
                <a:lnTo>
                  <a:pt x="1336" y="64"/>
                </a:lnTo>
                <a:lnTo>
                  <a:pt x="1368" y="77"/>
                </a:lnTo>
                <a:lnTo>
                  <a:pt x="1400" y="90"/>
                </a:lnTo>
                <a:lnTo>
                  <a:pt x="1431" y="102"/>
                </a:lnTo>
                <a:lnTo>
                  <a:pt x="1463" y="116"/>
                </a:lnTo>
                <a:lnTo>
                  <a:pt x="1494" y="128"/>
                </a:lnTo>
                <a:lnTo>
                  <a:pt x="1526" y="128"/>
                </a:lnTo>
                <a:lnTo>
                  <a:pt x="1557" y="142"/>
                </a:lnTo>
                <a:lnTo>
                  <a:pt x="1589" y="154"/>
                </a:lnTo>
                <a:lnTo>
                  <a:pt x="1621" y="167"/>
                </a:lnTo>
                <a:lnTo>
                  <a:pt x="1652" y="180"/>
                </a:lnTo>
                <a:lnTo>
                  <a:pt x="1684" y="180"/>
                </a:lnTo>
                <a:lnTo>
                  <a:pt x="1715" y="193"/>
                </a:lnTo>
                <a:lnTo>
                  <a:pt x="1747" y="207"/>
                </a:lnTo>
                <a:lnTo>
                  <a:pt x="1778" y="207"/>
                </a:lnTo>
                <a:lnTo>
                  <a:pt x="1810" y="219"/>
                </a:lnTo>
                <a:lnTo>
                  <a:pt x="1842" y="245"/>
                </a:lnTo>
                <a:lnTo>
                  <a:pt x="1873" y="258"/>
                </a:lnTo>
                <a:lnTo>
                  <a:pt x="1905" y="284"/>
                </a:lnTo>
                <a:lnTo>
                  <a:pt x="1936" y="322"/>
                </a:lnTo>
                <a:lnTo>
                  <a:pt x="1957" y="361"/>
                </a:lnTo>
                <a:lnTo>
                  <a:pt x="1978" y="399"/>
                </a:lnTo>
                <a:lnTo>
                  <a:pt x="1989" y="438"/>
                </a:lnTo>
                <a:lnTo>
                  <a:pt x="1999" y="477"/>
                </a:lnTo>
                <a:lnTo>
                  <a:pt x="1999" y="515"/>
                </a:lnTo>
                <a:lnTo>
                  <a:pt x="1999" y="554"/>
                </a:lnTo>
                <a:lnTo>
                  <a:pt x="1999" y="592"/>
                </a:lnTo>
                <a:lnTo>
                  <a:pt x="1999" y="632"/>
                </a:lnTo>
                <a:lnTo>
                  <a:pt x="1999" y="671"/>
                </a:lnTo>
                <a:lnTo>
                  <a:pt x="1999" y="722"/>
                </a:lnTo>
                <a:lnTo>
                  <a:pt x="1989" y="760"/>
                </a:lnTo>
                <a:lnTo>
                  <a:pt x="1968" y="799"/>
                </a:lnTo>
                <a:lnTo>
                  <a:pt x="1957" y="837"/>
                </a:lnTo>
                <a:lnTo>
                  <a:pt x="1947" y="877"/>
                </a:lnTo>
                <a:lnTo>
                  <a:pt x="1926" y="916"/>
                </a:lnTo>
                <a:lnTo>
                  <a:pt x="1915" y="954"/>
                </a:lnTo>
                <a:lnTo>
                  <a:pt x="1905" y="993"/>
                </a:lnTo>
                <a:lnTo>
                  <a:pt x="1884" y="1007"/>
                </a:lnTo>
                <a:lnTo>
                  <a:pt x="1869" y="1007"/>
                </a:lnTo>
              </a:path>
            </a:pathLst>
          </a:custGeom>
          <a:noFill/>
          <a:ln w="25400" cap="rnd" cmpd="sng">
            <a:solidFill>
              <a:schemeClr val="bg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3555" name="Freeform 3"/>
          <p:cNvSpPr>
            <a:spLocks/>
          </p:cNvSpPr>
          <p:nvPr/>
        </p:nvSpPr>
        <p:spPr bwMode="auto">
          <a:xfrm>
            <a:off x="4800600" y="5638800"/>
            <a:ext cx="2439988" cy="1219200"/>
          </a:xfrm>
          <a:custGeom>
            <a:avLst/>
            <a:gdLst/>
            <a:ahLst/>
            <a:cxnLst>
              <a:cxn ang="0">
                <a:pos x="32" y="727"/>
              </a:cxn>
              <a:cxn ang="0">
                <a:pos x="32" y="678"/>
              </a:cxn>
              <a:cxn ang="0">
                <a:pos x="32" y="620"/>
              </a:cxn>
              <a:cxn ang="0">
                <a:pos x="32" y="553"/>
              </a:cxn>
              <a:cxn ang="0">
                <a:pos x="53" y="494"/>
              </a:cxn>
              <a:cxn ang="0">
                <a:pos x="63" y="436"/>
              </a:cxn>
              <a:cxn ang="0">
                <a:pos x="95" y="377"/>
              </a:cxn>
              <a:cxn ang="0">
                <a:pos x="116" y="329"/>
              </a:cxn>
              <a:cxn ang="0">
                <a:pos x="137" y="271"/>
              </a:cxn>
              <a:cxn ang="0">
                <a:pos x="169" y="212"/>
              </a:cxn>
              <a:cxn ang="0">
                <a:pos x="232" y="165"/>
              </a:cxn>
              <a:cxn ang="0">
                <a:pos x="295" y="135"/>
              </a:cxn>
              <a:cxn ang="0">
                <a:pos x="358" y="116"/>
              </a:cxn>
              <a:cxn ang="0">
                <a:pos x="421" y="77"/>
              </a:cxn>
              <a:cxn ang="0">
                <a:pos x="484" y="47"/>
              </a:cxn>
              <a:cxn ang="0">
                <a:pos x="548" y="28"/>
              </a:cxn>
              <a:cxn ang="0">
                <a:pos x="611" y="9"/>
              </a:cxn>
              <a:cxn ang="0">
                <a:pos x="674" y="0"/>
              </a:cxn>
              <a:cxn ang="0">
                <a:pos x="737" y="0"/>
              </a:cxn>
              <a:cxn ang="0">
                <a:pos x="800" y="0"/>
              </a:cxn>
              <a:cxn ang="0">
                <a:pos x="863" y="0"/>
              </a:cxn>
              <a:cxn ang="0">
                <a:pos x="926" y="19"/>
              </a:cxn>
              <a:cxn ang="0">
                <a:pos x="990" y="28"/>
              </a:cxn>
              <a:cxn ang="0">
                <a:pos x="1053" y="47"/>
              </a:cxn>
              <a:cxn ang="0">
                <a:pos x="1116" y="58"/>
              </a:cxn>
              <a:cxn ang="0">
                <a:pos x="1179" y="67"/>
              </a:cxn>
              <a:cxn ang="0">
                <a:pos x="1242" y="86"/>
              </a:cxn>
              <a:cxn ang="0">
                <a:pos x="1305" y="125"/>
              </a:cxn>
              <a:cxn ang="0">
                <a:pos x="1337" y="165"/>
              </a:cxn>
              <a:cxn ang="0">
                <a:pos x="1379" y="212"/>
              </a:cxn>
              <a:cxn ang="0">
                <a:pos x="1421" y="271"/>
              </a:cxn>
              <a:cxn ang="0">
                <a:pos x="1442" y="329"/>
              </a:cxn>
              <a:cxn ang="0">
                <a:pos x="1463" y="377"/>
              </a:cxn>
              <a:cxn ang="0">
                <a:pos x="1474" y="436"/>
              </a:cxn>
              <a:cxn ang="0">
                <a:pos x="1495" y="494"/>
              </a:cxn>
              <a:cxn ang="0">
                <a:pos x="1495" y="553"/>
              </a:cxn>
              <a:cxn ang="0">
                <a:pos x="1505" y="611"/>
              </a:cxn>
              <a:cxn ang="0">
                <a:pos x="1505" y="669"/>
              </a:cxn>
              <a:cxn ang="0">
                <a:pos x="1505" y="727"/>
              </a:cxn>
              <a:cxn ang="0">
                <a:pos x="1536" y="767"/>
              </a:cxn>
            </a:cxnLst>
            <a:rect l="0" t="0" r="r" b="b"/>
            <a:pathLst>
              <a:path w="1537" h="768">
                <a:moveTo>
                  <a:pt x="0" y="767"/>
                </a:moveTo>
                <a:lnTo>
                  <a:pt x="32" y="727"/>
                </a:lnTo>
                <a:lnTo>
                  <a:pt x="32" y="698"/>
                </a:lnTo>
                <a:lnTo>
                  <a:pt x="32" y="678"/>
                </a:lnTo>
                <a:lnTo>
                  <a:pt x="32" y="649"/>
                </a:lnTo>
                <a:lnTo>
                  <a:pt x="32" y="620"/>
                </a:lnTo>
                <a:lnTo>
                  <a:pt x="32" y="591"/>
                </a:lnTo>
                <a:lnTo>
                  <a:pt x="32" y="553"/>
                </a:lnTo>
                <a:lnTo>
                  <a:pt x="42" y="523"/>
                </a:lnTo>
                <a:lnTo>
                  <a:pt x="53" y="494"/>
                </a:lnTo>
                <a:lnTo>
                  <a:pt x="63" y="465"/>
                </a:lnTo>
                <a:lnTo>
                  <a:pt x="63" y="436"/>
                </a:lnTo>
                <a:lnTo>
                  <a:pt x="74" y="407"/>
                </a:lnTo>
                <a:lnTo>
                  <a:pt x="95" y="377"/>
                </a:lnTo>
                <a:lnTo>
                  <a:pt x="106" y="349"/>
                </a:lnTo>
                <a:lnTo>
                  <a:pt x="116" y="329"/>
                </a:lnTo>
                <a:lnTo>
                  <a:pt x="127" y="300"/>
                </a:lnTo>
                <a:lnTo>
                  <a:pt x="137" y="271"/>
                </a:lnTo>
                <a:lnTo>
                  <a:pt x="148" y="242"/>
                </a:lnTo>
                <a:lnTo>
                  <a:pt x="169" y="212"/>
                </a:lnTo>
                <a:lnTo>
                  <a:pt x="200" y="184"/>
                </a:lnTo>
                <a:lnTo>
                  <a:pt x="232" y="165"/>
                </a:lnTo>
                <a:lnTo>
                  <a:pt x="263" y="154"/>
                </a:lnTo>
                <a:lnTo>
                  <a:pt x="295" y="135"/>
                </a:lnTo>
                <a:lnTo>
                  <a:pt x="327" y="125"/>
                </a:lnTo>
                <a:lnTo>
                  <a:pt x="358" y="116"/>
                </a:lnTo>
                <a:lnTo>
                  <a:pt x="390" y="96"/>
                </a:lnTo>
                <a:lnTo>
                  <a:pt x="421" y="77"/>
                </a:lnTo>
                <a:lnTo>
                  <a:pt x="453" y="67"/>
                </a:lnTo>
                <a:lnTo>
                  <a:pt x="484" y="47"/>
                </a:lnTo>
                <a:lnTo>
                  <a:pt x="516" y="38"/>
                </a:lnTo>
                <a:lnTo>
                  <a:pt x="548" y="28"/>
                </a:lnTo>
                <a:lnTo>
                  <a:pt x="579" y="19"/>
                </a:lnTo>
                <a:lnTo>
                  <a:pt x="611" y="9"/>
                </a:lnTo>
                <a:lnTo>
                  <a:pt x="642" y="9"/>
                </a:lnTo>
                <a:lnTo>
                  <a:pt x="674" y="0"/>
                </a:lnTo>
                <a:lnTo>
                  <a:pt x="705" y="0"/>
                </a:lnTo>
                <a:lnTo>
                  <a:pt x="737" y="0"/>
                </a:lnTo>
                <a:lnTo>
                  <a:pt x="769" y="0"/>
                </a:lnTo>
                <a:lnTo>
                  <a:pt x="800" y="0"/>
                </a:lnTo>
                <a:lnTo>
                  <a:pt x="832" y="0"/>
                </a:lnTo>
                <a:lnTo>
                  <a:pt x="863" y="0"/>
                </a:lnTo>
                <a:lnTo>
                  <a:pt x="895" y="9"/>
                </a:lnTo>
                <a:lnTo>
                  <a:pt x="926" y="19"/>
                </a:lnTo>
                <a:lnTo>
                  <a:pt x="958" y="28"/>
                </a:lnTo>
                <a:lnTo>
                  <a:pt x="990" y="28"/>
                </a:lnTo>
                <a:lnTo>
                  <a:pt x="1021" y="28"/>
                </a:lnTo>
                <a:lnTo>
                  <a:pt x="1053" y="47"/>
                </a:lnTo>
                <a:lnTo>
                  <a:pt x="1084" y="47"/>
                </a:lnTo>
                <a:lnTo>
                  <a:pt x="1116" y="58"/>
                </a:lnTo>
                <a:lnTo>
                  <a:pt x="1147" y="67"/>
                </a:lnTo>
                <a:lnTo>
                  <a:pt x="1179" y="67"/>
                </a:lnTo>
                <a:lnTo>
                  <a:pt x="1211" y="77"/>
                </a:lnTo>
                <a:lnTo>
                  <a:pt x="1242" y="86"/>
                </a:lnTo>
                <a:lnTo>
                  <a:pt x="1274" y="106"/>
                </a:lnTo>
                <a:lnTo>
                  <a:pt x="1305" y="125"/>
                </a:lnTo>
                <a:lnTo>
                  <a:pt x="1337" y="144"/>
                </a:lnTo>
                <a:lnTo>
                  <a:pt x="1337" y="165"/>
                </a:lnTo>
                <a:lnTo>
                  <a:pt x="1368" y="184"/>
                </a:lnTo>
                <a:lnTo>
                  <a:pt x="1379" y="212"/>
                </a:lnTo>
                <a:lnTo>
                  <a:pt x="1400" y="242"/>
                </a:lnTo>
                <a:lnTo>
                  <a:pt x="1421" y="271"/>
                </a:lnTo>
                <a:lnTo>
                  <a:pt x="1432" y="300"/>
                </a:lnTo>
                <a:lnTo>
                  <a:pt x="1442" y="329"/>
                </a:lnTo>
                <a:lnTo>
                  <a:pt x="1453" y="349"/>
                </a:lnTo>
                <a:lnTo>
                  <a:pt x="1463" y="377"/>
                </a:lnTo>
                <a:lnTo>
                  <a:pt x="1463" y="407"/>
                </a:lnTo>
                <a:lnTo>
                  <a:pt x="1474" y="436"/>
                </a:lnTo>
                <a:lnTo>
                  <a:pt x="1484" y="465"/>
                </a:lnTo>
                <a:lnTo>
                  <a:pt x="1495" y="494"/>
                </a:lnTo>
                <a:lnTo>
                  <a:pt x="1495" y="514"/>
                </a:lnTo>
                <a:lnTo>
                  <a:pt x="1495" y="553"/>
                </a:lnTo>
                <a:lnTo>
                  <a:pt x="1505" y="581"/>
                </a:lnTo>
                <a:lnTo>
                  <a:pt x="1505" y="611"/>
                </a:lnTo>
                <a:lnTo>
                  <a:pt x="1505" y="639"/>
                </a:lnTo>
                <a:lnTo>
                  <a:pt x="1505" y="669"/>
                </a:lnTo>
                <a:lnTo>
                  <a:pt x="1505" y="698"/>
                </a:lnTo>
                <a:lnTo>
                  <a:pt x="1505" y="727"/>
                </a:lnTo>
                <a:lnTo>
                  <a:pt x="1505" y="756"/>
                </a:lnTo>
                <a:lnTo>
                  <a:pt x="1536" y="767"/>
                </a:lnTo>
              </a:path>
            </a:pathLst>
          </a:custGeom>
          <a:noFill/>
          <a:ln w="50800" cap="rnd" cmpd="sng">
            <a:solidFill>
              <a:srgbClr val="FF3300"/>
            </a:solidFill>
            <a:prstDash val="lgDash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381000" y="0"/>
            <a:ext cx="1143000" cy="45719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  <a:effectLst/>
        </p:spPr>
        <p:txBody>
          <a:bodyPr wrap="square" lIns="93663" tIns="47625" rIns="93663" bIns="47625">
            <a:spAutoFit/>
          </a:bodyPr>
          <a:lstStyle/>
          <a:p>
            <a:pPr defTabSz="952500">
              <a:spcBef>
                <a:spcPct val="50000"/>
              </a:spcBef>
            </a:pPr>
            <a:endParaRPr lang="ru-RU" sz="2900" b="1" dirty="0">
              <a:solidFill>
                <a:schemeClr val="accent2"/>
              </a:solidFill>
              <a:latin typeface="Arial" charset="0"/>
            </a:endParaRPr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 flipH="1">
            <a:off x="152400" y="457201"/>
            <a:ext cx="4055091" cy="10034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2400" b="1" dirty="0">
                <a:solidFill>
                  <a:srgbClr val="FF0000"/>
                </a:solidFill>
                <a:latin typeface="Arial" charset="0"/>
              </a:rPr>
              <a:t>NASOMEDIAL  </a:t>
            </a:r>
            <a:r>
              <a:rPr lang="ru-RU" sz="2400" b="1" dirty="0" smtClean="0">
                <a:solidFill>
                  <a:srgbClr val="FF0000"/>
                </a:solidFill>
                <a:latin typeface="Arial" charset="0"/>
              </a:rPr>
              <a:t>PROCESS</a:t>
            </a:r>
            <a:endParaRPr lang="en-US" sz="2400" b="1" dirty="0" smtClean="0">
              <a:solidFill>
                <a:srgbClr val="FF0000"/>
              </a:solidFill>
              <a:latin typeface="Arial" charset="0"/>
            </a:endParaRPr>
          </a:p>
          <a:p>
            <a:pPr defTabSz="661988">
              <a:spcBef>
                <a:spcPct val="50000"/>
              </a:spcBef>
            </a:pPr>
            <a:r>
              <a:rPr lang="en-US" sz="2400" b="1" dirty="0" err="1" smtClean="0">
                <a:solidFill>
                  <a:srgbClr val="FF0000"/>
                </a:solidFill>
                <a:latin typeface="Arial" charset="0"/>
              </a:rPr>
              <a:t>Nasolateral</a:t>
            </a:r>
            <a:r>
              <a:rPr lang="en-US" sz="2400" b="1" dirty="0" smtClean="0">
                <a:solidFill>
                  <a:srgbClr val="FF0000"/>
                </a:solidFill>
                <a:latin typeface="Arial" charset="0"/>
              </a:rPr>
              <a:t> process</a:t>
            </a:r>
            <a:endParaRPr lang="ru-RU" sz="2400" b="1" dirty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 flipH="1">
            <a:off x="381000" y="2133600"/>
            <a:ext cx="3733800" cy="772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endParaRPr lang="en-US" b="1" dirty="0" smtClean="0">
              <a:solidFill>
                <a:srgbClr val="FF5050"/>
              </a:solidFill>
              <a:latin typeface="Arial" charset="0"/>
            </a:endParaRPr>
          </a:p>
          <a:p>
            <a:pPr defTabSz="661988">
              <a:spcBef>
                <a:spcPct val="50000"/>
              </a:spcBef>
            </a:pPr>
            <a:r>
              <a:rPr lang="ru-RU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charset="0"/>
              </a:rPr>
              <a:t>MAXILLARY PROCESS</a:t>
            </a:r>
            <a:r>
              <a:rPr lang="en-US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charset="0"/>
              </a:rPr>
              <a:t>ES</a:t>
            </a:r>
            <a:endParaRPr lang="ru-RU" b="1" dirty="0">
              <a:solidFill>
                <a:schemeClr val="tx2">
                  <a:lumMod val="60000"/>
                  <a:lumOff val="40000"/>
                </a:schemeClr>
              </a:solidFill>
              <a:latin typeface="Arial" charset="0"/>
            </a:endParaRPr>
          </a:p>
        </p:txBody>
      </p:sp>
      <p:sp>
        <p:nvSpPr>
          <p:cNvPr id="23559" name="Rectangle 7"/>
          <p:cNvSpPr>
            <a:spLocks noChangeArrowheads="1"/>
          </p:cNvSpPr>
          <p:nvPr/>
        </p:nvSpPr>
        <p:spPr bwMode="auto">
          <a:xfrm flipH="1">
            <a:off x="381000" y="2438400"/>
            <a:ext cx="3352800" cy="16036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endParaRPr lang="en-US" b="1" dirty="0" smtClean="0">
              <a:solidFill>
                <a:schemeClr val="tx2">
                  <a:lumMod val="60000"/>
                  <a:lumOff val="40000"/>
                </a:schemeClr>
              </a:solidFill>
              <a:latin typeface="Arial" charset="0"/>
            </a:endParaRPr>
          </a:p>
          <a:p>
            <a:pPr defTabSz="661988">
              <a:spcBef>
                <a:spcPct val="50000"/>
              </a:spcBef>
            </a:pPr>
            <a:r>
              <a:rPr lang="ru-RU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charset="0"/>
              </a:rPr>
              <a:t>grow </a:t>
            </a:r>
            <a:r>
              <a:rPr lang="ru-RU" b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charset="0"/>
              </a:rPr>
              <a:t>to meet just off the midline, which is occupied by the fusing medial nasal processes</a:t>
            </a:r>
          </a:p>
        </p:txBody>
      </p:sp>
      <p:grpSp>
        <p:nvGrpSpPr>
          <p:cNvPr id="2" name="Group 32"/>
          <p:cNvGrpSpPr>
            <a:grpSpLocks/>
          </p:cNvGrpSpPr>
          <p:nvPr/>
        </p:nvGrpSpPr>
        <p:grpSpPr bwMode="auto">
          <a:xfrm>
            <a:off x="3733800" y="52388"/>
            <a:ext cx="4394200" cy="5815012"/>
            <a:chOff x="2352" y="33"/>
            <a:chExt cx="2768" cy="3663"/>
          </a:xfrm>
        </p:grpSpPr>
        <p:sp>
          <p:nvSpPr>
            <p:cNvPr id="23560" name="Freeform 8"/>
            <p:cNvSpPr>
              <a:spLocks/>
            </p:cNvSpPr>
            <p:nvPr/>
          </p:nvSpPr>
          <p:spPr bwMode="auto">
            <a:xfrm>
              <a:off x="2603" y="33"/>
              <a:ext cx="2517" cy="2539"/>
            </a:xfrm>
            <a:custGeom>
              <a:avLst/>
              <a:gdLst/>
              <a:ahLst/>
              <a:cxnLst>
                <a:cxn ang="0">
                  <a:pos x="190" y="2116"/>
                </a:cxn>
                <a:cxn ang="0">
                  <a:pos x="148" y="1990"/>
                </a:cxn>
                <a:cxn ang="0">
                  <a:pos x="106" y="1874"/>
                </a:cxn>
                <a:cxn ang="0">
                  <a:pos x="63" y="1748"/>
                </a:cxn>
                <a:cxn ang="0">
                  <a:pos x="42" y="1622"/>
                </a:cxn>
                <a:cxn ang="0">
                  <a:pos x="21" y="1485"/>
                </a:cxn>
                <a:cxn ang="0">
                  <a:pos x="11" y="1348"/>
                </a:cxn>
                <a:cxn ang="0">
                  <a:pos x="0" y="1222"/>
                </a:cxn>
                <a:cxn ang="0">
                  <a:pos x="0" y="1095"/>
                </a:cxn>
                <a:cxn ang="0">
                  <a:pos x="0" y="979"/>
                </a:cxn>
                <a:cxn ang="0">
                  <a:pos x="42" y="843"/>
                </a:cxn>
                <a:cxn ang="0">
                  <a:pos x="127" y="716"/>
                </a:cxn>
                <a:cxn ang="0">
                  <a:pos x="242" y="611"/>
                </a:cxn>
                <a:cxn ang="0">
                  <a:pos x="369" y="527"/>
                </a:cxn>
                <a:cxn ang="0">
                  <a:pos x="495" y="443"/>
                </a:cxn>
                <a:cxn ang="0">
                  <a:pos x="653" y="369"/>
                </a:cxn>
                <a:cxn ang="0">
                  <a:pos x="779" y="274"/>
                </a:cxn>
                <a:cxn ang="0">
                  <a:pos x="874" y="169"/>
                </a:cxn>
                <a:cxn ang="0">
                  <a:pos x="990" y="74"/>
                </a:cxn>
                <a:cxn ang="0">
                  <a:pos x="1116" y="11"/>
                </a:cxn>
                <a:cxn ang="0">
                  <a:pos x="1242" y="0"/>
                </a:cxn>
                <a:cxn ang="0">
                  <a:pos x="1379" y="0"/>
                </a:cxn>
                <a:cxn ang="0">
                  <a:pos x="1505" y="32"/>
                </a:cxn>
                <a:cxn ang="0">
                  <a:pos x="1632" y="85"/>
                </a:cxn>
                <a:cxn ang="0">
                  <a:pos x="1726" y="190"/>
                </a:cxn>
                <a:cxn ang="0">
                  <a:pos x="1789" y="316"/>
                </a:cxn>
                <a:cxn ang="0">
                  <a:pos x="1905" y="411"/>
                </a:cxn>
                <a:cxn ang="0">
                  <a:pos x="2042" y="495"/>
                </a:cxn>
                <a:cxn ang="0">
                  <a:pos x="2168" y="600"/>
                </a:cxn>
                <a:cxn ang="0">
                  <a:pos x="2295" y="685"/>
                </a:cxn>
                <a:cxn ang="0">
                  <a:pos x="2400" y="790"/>
                </a:cxn>
                <a:cxn ang="0">
                  <a:pos x="2473" y="916"/>
                </a:cxn>
                <a:cxn ang="0">
                  <a:pos x="2505" y="1032"/>
                </a:cxn>
                <a:cxn ang="0">
                  <a:pos x="2516" y="1158"/>
                </a:cxn>
                <a:cxn ang="0">
                  <a:pos x="2516" y="1285"/>
                </a:cxn>
                <a:cxn ang="0">
                  <a:pos x="2494" y="1422"/>
                </a:cxn>
                <a:cxn ang="0">
                  <a:pos x="2452" y="1548"/>
                </a:cxn>
                <a:cxn ang="0">
                  <a:pos x="2410" y="1695"/>
                </a:cxn>
                <a:cxn ang="0">
                  <a:pos x="2368" y="1822"/>
                </a:cxn>
                <a:cxn ang="0">
                  <a:pos x="2326" y="1959"/>
                </a:cxn>
                <a:cxn ang="0">
                  <a:pos x="2295" y="2085"/>
                </a:cxn>
                <a:cxn ang="0">
                  <a:pos x="2252" y="2201"/>
                </a:cxn>
                <a:cxn ang="0">
                  <a:pos x="2147" y="2232"/>
                </a:cxn>
                <a:cxn ang="0">
                  <a:pos x="2021" y="2243"/>
                </a:cxn>
                <a:cxn ang="0">
                  <a:pos x="1895" y="2295"/>
                </a:cxn>
                <a:cxn ang="0">
                  <a:pos x="1768" y="2348"/>
                </a:cxn>
                <a:cxn ang="0">
                  <a:pos x="1642" y="2411"/>
                </a:cxn>
                <a:cxn ang="0">
                  <a:pos x="1516" y="2474"/>
                </a:cxn>
                <a:cxn ang="0">
                  <a:pos x="1389" y="2538"/>
                </a:cxn>
                <a:cxn ang="0">
                  <a:pos x="1263" y="2538"/>
                </a:cxn>
                <a:cxn ang="0">
                  <a:pos x="1137" y="2538"/>
                </a:cxn>
                <a:cxn ang="0">
                  <a:pos x="1000" y="2453"/>
                </a:cxn>
                <a:cxn ang="0">
                  <a:pos x="874" y="2401"/>
                </a:cxn>
                <a:cxn ang="0">
                  <a:pos x="695" y="2348"/>
                </a:cxn>
                <a:cxn ang="0">
                  <a:pos x="516" y="2306"/>
                </a:cxn>
                <a:cxn ang="0">
                  <a:pos x="379" y="2243"/>
                </a:cxn>
                <a:cxn ang="0">
                  <a:pos x="229" y="2223"/>
                </a:cxn>
              </a:cxnLst>
              <a:rect l="0" t="0" r="r" b="b"/>
              <a:pathLst>
                <a:path w="2517" h="2539">
                  <a:moveTo>
                    <a:pt x="229" y="2223"/>
                  </a:moveTo>
                  <a:lnTo>
                    <a:pt x="232" y="2180"/>
                  </a:lnTo>
                  <a:lnTo>
                    <a:pt x="211" y="2148"/>
                  </a:lnTo>
                  <a:lnTo>
                    <a:pt x="190" y="2116"/>
                  </a:lnTo>
                  <a:lnTo>
                    <a:pt x="190" y="2085"/>
                  </a:lnTo>
                  <a:lnTo>
                    <a:pt x="169" y="2053"/>
                  </a:lnTo>
                  <a:lnTo>
                    <a:pt x="158" y="2022"/>
                  </a:lnTo>
                  <a:lnTo>
                    <a:pt x="148" y="1990"/>
                  </a:lnTo>
                  <a:lnTo>
                    <a:pt x="137" y="1959"/>
                  </a:lnTo>
                  <a:lnTo>
                    <a:pt x="137" y="1937"/>
                  </a:lnTo>
                  <a:lnTo>
                    <a:pt x="116" y="1906"/>
                  </a:lnTo>
                  <a:lnTo>
                    <a:pt x="106" y="1874"/>
                  </a:lnTo>
                  <a:lnTo>
                    <a:pt x="106" y="1843"/>
                  </a:lnTo>
                  <a:lnTo>
                    <a:pt x="85" y="1811"/>
                  </a:lnTo>
                  <a:lnTo>
                    <a:pt x="74" y="1780"/>
                  </a:lnTo>
                  <a:lnTo>
                    <a:pt x="63" y="1748"/>
                  </a:lnTo>
                  <a:lnTo>
                    <a:pt x="63" y="1716"/>
                  </a:lnTo>
                  <a:lnTo>
                    <a:pt x="53" y="1685"/>
                  </a:lnTo>
                  <a:lnTo>
                    <a:pt x="53" y="1653"/>
                  </a:lnTo>
                  <a:lnTo>
                    <a:pt x="42" y="1622"/>
                  </a:lnTo>
                  <a:lnTo>
                    <a:pt x="32" y="1590"/>
                  </a:lnTo>
                  <a:lnTo>
                    <a:pt x="21" y="1558"/>
                  </a:lnTo>
                  <a:lnTo>
                    <a:pt x="21" y="1527"/>
                  </a:lnTo>
                  <a:lnTo>
                    <a:pt x="21" y="1485"/>
                  </a:lnTo>
                  <a:lnTo>
                    <a:pt x="21" y="1453"/>
                  </a:lnTo>
                  <a:lnTo>
                    <a:pt x="21" y="1422"/>
                  </a:lnTo>
                  <a:lnTo>
                    <a:pt x="21" y="1390"/>
                  </a:lnTo>
                  <a:lnTo>
                    <a:pt x="11" y="1348"/>
                  </a:lnTo>
                  <a:lnTo>
                    <a:pt x="11" y="1316"/>
                  </a:lnTo>
                  <a:lnTo>
                    <a:pt x="11" y="1285"/>
                  </a:lnTo>
                  <a:lnTo>
                    <a:pt x="11" y="1253"/>
                  </a:lnTo>
                  <a:lnTo>
                    <a:pt x="0" y="1222"/>
                  </a:lnTo>
                  <a:lnTo>
                    <a:pt x="0" y="1190"/>
                  </a:lnTo>
                  <a:lnTo>
                    <a:pt x="0" y="1158"/>
                  </a:lnTo>
                  <a:lnTo>
                    <a:pt x="0" y="1127"/>
                  </a:lnTo>
                  <a:lnTo>
                    <a:pt x="0" y="1095"/>
                  </a:lnTo>
                  <a:lnTo>
                    <a:pt x="0" y="1064"/>
                  </a:lnTo>
                  <a:lnTo>
                    <a:pt x="0" y="1032"/>
                  </a:lnTo>
                  <a:lnTo>
                    <a:pt x="0" y="1001"/>
                  </a:lnTo>
                  <a:lnTo>
                    <a:pt x="0" y="979"/>
                  </a:lnTo>
                  <a:lnTo>
                    <a:pt x="0" y="948"/>
                  </a:lnTo>
                  <a:lnTo>
                    <a:pt x="11" y="916"/>
                  </a:lnTo>
                  <a:lnTo>
                    <a:pt x="21" y="885"/>
                  </a:lnTo>
                  <a:lnTo>
                    <a:pt x="42" y="843"/>
                  </a:lnTo>
                  <a:lnTo>
                    <a:pt x="53" y="811"/>
                  </a:lnTo>
                  <a:lnTo>
                    <a:pt x="74" y="779"/>
                  </a:lnTo>
                  <a:lnTo>
                    <a:pt x="95" y="737"/>
                  </a:lnTo>
                  <a:lnTo>
                    <a:pt x="127" y="716"/>
                  </a:lnTo>
                  <a:lnTo>
                    <a:pt x="148" y="685"/>
                  </a:lnTo>
                  <a:lnTo>
                    <a:pt x="179" y="653"/>
                  </a:lnTo>
                  <a:lnTo>
                    <a:pt x="211" y="632"/>
                  </a:lnTo>
                  <a:lnTo>
                    <a:pt x="242" y="611"/>
                  </a:lnTo>
                  <a:lnTo>
                    <a:pt x="274" y="590"/>
                  </a:lnTo>
                  <a:lnTo>
                    <a:pt x="306" y="579"/>
                  </a:lnTo>
                  <a:lnTo>
                    <a:pt x="337" y="558"/>
                  </a:lnTo>
                  <a:lnTo>
                    <a:pt x="369" y="527"/>
                  </a:lnTo>
                  <a:lnTo>
                    <a:pt x="400" y="506"/>
                  </a:lnTo>
                  <a:lnTo>
                    <a:pt x="432" y="485"/>
                  </a:lnTo>
                  <a:lnTo>
                    <a:pt x="463" y="474"/>
                  </a:lnTo>
                  <a:lnTo>
                    <a:pt x="495" y="443"/>
                  </a:lnTo>
                  <a:lnTo>
                    <a:pt x="516" y="421"/>
                  </a:lnTo>
                  <a:lnTo>
                    <a:pt x="579" y="411"/>
                  </a:lnTo>
                  <a:lnTo>
                    <a:pt x="621" y="390"/>
                  </a:lnTo>
                  <a:lnTo>
                    <a:pt x="653" y="369"/>
                  </a:lnTo>
                  <a:lnTo>
                    <a:pt x="684" y="348"/>
                  </a:lnTo>
                  <a:lnTo>
                    <a:pt x="716" y="327"/>
                  </a:lnTo>
                  <a:lnTo>
                    <a:pt x="748" y="306"/>
                  </a:lnTo>
                  <a:lnTo>
                    <a:pt x="779" y="274"/>
                  </a:lnTo>
                  <a:lnTo>
                    <a:pt x="800" y="242"/>
                  </a:lnTo>
                  <a:lnTo>
                    <a:pt x="832" y="232"/>
                  </a:lnTo>
                  <a:lnTo>
                    <a:pt x="853" y="200"/>
                  </a:lnTo>
                  <a:lnTo>
                    <a:pt x="874" y="169"/>
                  </a:lnTo>
                  <a:lnTo>
                    <a:pt x="905" y="148"/>
                  </a:lnTo>
                  <a:lnTo>
                    <a:pt x="926" y="116"/>
                  </a:lnTo>
                  <a:lnTo>
                    <a:pt x="958" y="106"/>
                  </a:lnTo>
                  <a:lnTo>
                    <a:pt x="990" y="74"/>
                  </a:lnTo>
                  <a:lnTo>
                    <a:pt x="1021" y="53"/>
                  </a:lnTo>
                  <a:lnTo>
                    <a:pt x="1053" y="32"/>
                  </a:lnTo>
                  <a:lnTo>
                    <a:pt x="1084" y="21"/>
                  </a:lnTo>
                  <a:lnTo>
                    <a:pt x="1116" y="11"/>
                  </a:lnTo>
                  <a:lnTo>
                    <a:pt x="1147" y="11"/>
                  </a:lnTo>
                  <a:lnTo>
                    <a:pt x="1179" y="11"/>
                  </a:lnTo>
                  <a:lnTo>
                    <a:pt x="1211" y="11"/>
                  </a:lnTo>
                  <a:lnTo>
                    <a:pt x="1242" y="0"/>
                  </a:lnTo>
                  <a:lnTo>
                    <a:pt x="1274" y="0"/>
                  </a:lnTo>
                  <a:lnTo>
                    <a:pt x="1305" y="0"/>
                  </a:lnTo>
                  <a:lnTo>
                    <a:pt x="1347" y="0"/>
                  </a:lnTo>
                  <a:lnTo>
                    <a:pt x="1379" y="0"/>
                  </a:lnTo>
                  <a:lnTo>
                    <a:pt x="1411" y="11"/>
                  </a:lnTo>
                  <a:lnTo>
                    <a:pt x="1442" y="21"/>
                  </a:lnTo>
                  <a:lnTo>
                    <a:pt x="1474" y="21"/>
                  </a:lnTo>
                  <a:lnTo>
                    <a:pt x="1505" y="32"/>
                  </a:lnTo>
                  <a:lnTo>
                    <a:pt x="1537" y="53"/>
                  </a:lnTo>
                  <a:lnTo>
                    <a:pt x="1568" y="53"/>
                  </a:lnTo>
                  <a:lnTo>
                    <a:pt x="1600" y="64"/>
                  </a:lnTo>
                  <a:lnTo>
                    <a:pt x="1632" y="85"/>
                  </a:lnTo>
                  <a:lnTo>
                    <a:pt x="1663" y="106"/>
                  </a:lnTo>
                  <a:lnTo>
                    <a:pt x="1684" y="137"/>
                  </a:lnTo>
                  <a:lnTo>
                    <a:pt x="1716" y="158"/>
                  </a:lnTo>
                  <a:lnTo>
                    <a:pt x="1726" y="190"/>
                  </a:lnTo>
                  <a:lnTo>
                    <a:pt x="1737" y="221"/>
                  </a:lnTo>
                  <a:lnTo>
                    <a:pt x="1758" y="253"/>
                  </a:lnTo>
                  <a:lnTo>
                    <a:pt x="1768" y="285"/>
                  </a:lnTo>
                  <a:lnTo>
                    <a:pt x="1789" y="316"/>
                  </a:lnTo>
                  <a:lnTo>
                    <a:pt x="1810" y="348"/>
                  </a:lnTo>
                  <a:lnTo>
                    <a:pt x="1842" y="369"/>
                  </a:lnTo>
                  <a:lnTo>
                    <a:pt x="1874" y="400"/>
                  </a:lnTo>
                  <a:lnTo>
                    <a:pt x="1905" y="411"/>
                  </a:lnTo>
                  <a:lnTo>
                    <a:pt x="1937" y="432"/>
                  </a:lnTo>
                  <a:lnTo>
                    <a:pt x="1979" y="453"/>
                  </a:lnTo>
                  <a:lnTo>
                    <a:pt x="2010" y="474"/>
                  </a:lnTo>
                  <a:lnTo>
                    <a:pt x="2042" y="495"/>
                  </a:lnTo>
                  <a:lnTo>
                    <a:pt x="2074" y="516"/>
                  </a:lnTo>
                  <a:lnTo>
                    <a:pt x="2105" y="548"/>
                  </a:lnTo>
                  <a:lnTo>
                    <a:pt x="2137" y="569"/>
                  </a:lnTo>
                  <a:lnTo>
                    <a:pt x="2168" y="600"/>
                  </a:lnTo>
                  <a:lnTo>
                    <a:pt x="2200" y="621"/>
                  </a:lnTo>
                  <a:lnTo>
                    <a:pt x="2231" y="643"/>
                  </a:lnTo>
                  <a:lnTo>
                    <a:pt x="2263" y="664"/>
                  </a:lnTo>
                  <a:lnTo>
                    <a:pt x="2295" y="685"/>
                  </a:lnTo>
                  <a:lnTo>
                    <a:pt x="2326" y="716"/>
                  </a:lnTo>
                  <a:lnTo>
                    <a:pt x="2358" y="737"/>
                  </a:lnTo>
                  <a:lnTo>
                    <a:pt x="2389" y="758"/>
                  </a:lnTo>
                  <a:lnTo>
                    <a:pt x="2400" y="790"/>
                  </a:lnTo>
                  <a:lnTo>
                    <a:pt x="2421" y="822"/>
                  </a:lnTo>
                  <a:lnTo>
                    <a:pt x="2442" y="853"/>
                  </a:lnTo>
                  <a:lnTo>
                    <a:pt x="2452" y="885"/>
                  </a:lnTo>
                  <a:lnTo>
                    <a:pt x="2473" y="916"/>
                  </a:lnTo>
                  <a:lnTo>
                    <a:pt x="2484" y="948"/>
                  </a:lnTo>
                  <a:lnTo>
                    <a:pt x="2494" y="979"/>
                  </a:lnTo>
                  <a:lnTo>
                    <a:pt x="2505" y="1001"/>
                  </a:lnTo>
                  <a:lnTo>
                    <a:pt x="2505" y="1032"/>
                  </a:lnTo>
                  <a:lnTo>
                    <a:pt x="2516" y="1064"/>
                  </a:lnTo>
                  <a:lnTo>
                    <a:pt x="2516" y="1095"/>
                  </a:lnTo>
                  <a:lnTo>
                    <a:pt x="2516" y="1127"/>
                  </a:lnTo>
                  <a:lnTo>
                    <a:pt x="2516" y="1158"/>
                  </a:lnTo>
                  <a:lnTo>
                    <a:pt x="2516" y="1190"/>
                  </a:lnTo>
                  <a:lnTo>
                    <a:pt x="2516" y="1222"/>
                  </a:lnTo>
                  <a:lnTo>
                    <a:pt x="2516" y="1253"/>
                  </a:lnTo>
                  <a:lnTo>
                    <a:pt x="2516" y="1285"/>
                  </a:lnTo>
                  <a:lnTo>
                    <a:pt x="2516" y="1316"/>
                  </a:lnTo>
                  <a:lnTo>
                    <a:pt x="2516" y="1348"/>
                  </a:lnTo>
                  <a:lnTo>
                    <a:pt x="2505" y="1380"/>
                  </a:lnTo>
                  <a:lnTo>
                    <a:pt x="2494" y="1422"/>
                  </a:lnTo>
                  <a:lnTo>
                    <a:pt x="2484" y="1453"/>
                  </a:lnTo>
                  <a:lnTo>
                    <a:pt x="2473" y="1485"/>
                  </a:lnTo>
                  <a:lnTo>
                    <a:pt x="2463" y="1516"/>
                  </a:lnTo>
                  <a:lnTo>
                    <a:pt x="2452" y="1548"/>
                  </a:lnTo>
                  <a:lnTo>
                    <a:pt x="2452" y="1580"/>
                  </a:lnTo>
                  <a:lnTo>
                    <a:pt x="2442" y="1611"/>
                  </a:lnTo>
                  <a:lnTo>
                    <a:pt x="2431" y="1653"/>
                  </a:lnTo>
                  <a:lnTo>
                    <a:pt x="2410" y="1695"/>
                  </a:lnTo>
                  <a:lnTo>
                    <a:pt x="2400" y="1727"/>
                  </a:lnTo>
                  <a:lnTo>
                    <a:pt x="2389" y="1759"/>
                  </a:lnTo>
                  <a:lnTo>
                    <a:pt x="2379" y="1790"/>
                  </a:lnTo>
                  <a:lnTo>
                    <a:pt x="2368" y="1822"/>
                  </a:lnTo>
                  <a:lnTo>
                    <a:pt x="2368" y="1853"/>
                  </a:lnTo>
                  <a:lnTo>
                    <a:pt x="2347" y="1895"/>
                  </a:lnTo>
                  <a:lnTo>
                    <a:pt x="2337" y="1927"/>
                  </a:lnTo>
                  <a:lnTo>
                    <a:pt x="2326" y="1959"/>
                  </a:lnTo>
                  <a:lnTo>
                    <a:pt x="2326" y="1990"/>
                  </a:lnTo>
                  <a:lnTo>
                    <a:pt x="2316" y="2022"/>
                  </a:lnTo>
                  <a:lnTo>
                    <a:pt x="2305" y="2053"/>
                  </a:lnTo>
                  <a:lnTo>
                    <a:pt x="2295" y="2085"/>
                  </a:lnTo>
                  <a:lnTo>
                    <a:pt x="2284" y="2116"/>
                  </a:lnTo>
                  <a:lnTo>
                    <a:pt x="2273" y="2138"/>
                  </a:lnTo>
                  <a:lnTo>
                    <a:pt x="2263" y="2169"/>
                  </a:lnTo>
                  <a:lnTo>
                    <a:pt x="2252" y="2201"/>
                  </a:lnTo>
                  <a:lnTo>
                    <a:pt x="2242" y="2232"/>
                  </a:lnTo>
                  <a:lnTo>
                    <a:pt x="2210" y="2232"/>
                  </a:lnTo>
                  <a:lnTo>
                    <a:pt x="2179" y="2232"/>
                  </a:lnTo>
                  <a:lnTo>
                    <a:pt x="2147" y="2232"/>
                  </a:lnTo>
                  <a:lnTo>
                    <a:pt x="2116" y="2232"/>
                  </a:lnTo>
                  <a:lnTo>
                    <a:pt x="2084" y="2232"/>
                  </a:lnTo>
                  <a:lnTo>
                    <a:pt x="2052" y="2232"/>
                  </a:lnTo>
                  <a:lnTo>
                    <a:pt x="2021" y="2243"/>
                  </a:lnTo>
                  <a:lnTo>
                    <a:pt x="1989" y="2253"/>
                  </a:lnTo>
                  <a:lnTo>
                    <a:pt x="1958" y="2264"/>
                  </a:lnTo>
                  <a:lnTo>
                    <a:pt x="1926" y="2285"/>
                  </a:lnTo>
                  <a:lnTo>
                    <a:pt x="1895" y="2295"/>
                  </a:lnTo>
                  <a:lnTo>
                    <a:pt x="1863" y="2306"/>
                  </a:lnTo>
                  <a:lnTo>
                    <a:pt x="1831" y="2317"/>
                  </a:lnTo>
                  <a:lnTo>
                    <a:pt x="1800" y="2327"/>
                  </a:lnTo>
                  <a:lnTo>
                    <a:pt x="1768" y="2348"/>
                  </a:lnTo>
                  <a:lnTo>
                    <a:pt x="1737" y="2359"/>
                  </a:lnTo>
                  <a:lnTo>
                    <a:pt x="1705" y="2380"/>
                  </a:lnTo>
                  <a:lnTo>
                    <a:pt x="1674" y="2390"/>
                  </a:lnTo>
                  <a:lnTo>
                    <a:pt x="1642" y="2411"/>
                  </a:lnTo>
                  <a:lnTo>
                    <a:pt x="1610" y="2432"/>
                  </a:lnTo>
                  <a:lnTo>
                    <a:pt x="1579" y="2443"/>
                  </a:lnTo>
                  <a:lnTo>
                    <a:pt x="1547" y="2464"/>
                  </a:lnTo>
                  <a:lnTo>
                    <a:pt x="1516" y="2474"/>
                  </a:lnTo>
                  <a:lnTo>
                    <a:pt x="1484" y="2495"/>
                  </a:lnTo>
                  <a:lnTo>
                    <a:pt x="1442" y="2506"/>
                  </a:lnTo>
                  <a:lnTo>
                    <a:pt x="1411" y="2527"/>
                  </a:lnTo>
                  <a:lnTo>
                    <a:pt x="1389" y="2538"/>
                  </a:lnTo>
                  <a:lnTo>
                    <a:pt x="1358" y="2538"/>
                  </a:lnTo>
                  <a:lnTo>
                    <a:pt x="1326" y="2538"/>
                  </a:lnTo>
                  <a:lnTo>
                    <a:pt x="1295" y="2538"/>
                  </a:lnTo>
                  <a:lnTo>
                    <a:pt x="1263" y="2538"/>
                  </a:lnTo>
                  <a:lnTo>
                    <a:pt x="1232" y="2538"/>
                  </a:lnTo>
                  <a:lnTo>
                    <a:pt x="1200" y="2538"/>
                  </a:lnTo>
                  <a:lnTo>
                    <a:pt x="1168" y="2538"/>
                  </a:lnTo>
                  <a:lnTo>
                    <a:pt x="1137" y="2538"/>
                  </a:lnTo>
                  <a:lnTo>
                    <a:pt x="1105" y="2517"/>
                  </a:lnTo>
                  <a:lnTo>
                    <a:pt x="1063" y="2495"/>
                  </a:lnTo>
                  <a:lnTo>
                    <a:pt x="1032" y="2474"/>
                  </a:lnTo>
                  <a:lnTo>
                    <a:pt x="1000" y="2453"/>
                  </a:lnTo>
                  <a:lnTo>
                    <a:pt x="969" y="2443"/>
                  </a:lnTo>
                  <a:lnTo>
                    <a:pt x="947" y="2432"/>
                  </a:lnTo>
                  <a:lnTo>
                    <a:pt x="905" y="2411"/>
                  </a:lnTo>
                  <a:lnTo>
                    <a:pt x="874" y="2401"/>
                  </a:lnTo>
                  <a:lnTo>
                    <a:pt x="842" y="2380"/>
                  </a:lnTo>
                  <a:lnTo>
                    <a:pt x="811" y="2369"/>
                  </a:lnTo>
                  <a:lnTo>
                    <a:pt x="769" y="2359"/>
                  </a:lnTo>
                  <a:lnTo>
                    <a:pt x="695" y="2348"/>
                  </a:lnTo>
                  <a:lnTo>
                    <a:pt x="663" y="2338"/>
                  </a:lnTo>
                  <a:lnTo>
                    <a:pt x="590" y="2327"/>
                  </a:lnTo>
                  <a:lnTo>
                    <a:pt x="548" y="2317"/>
                  </a:lnTo>
                  <a:lnTo>
                    <a:pt x="516" y="2306"/>
                  </a:lnTo>
                  <a:lnTo>
                    <a:pt x="484" y="2295"/>
                  </a:lnTo>
                  <a:lnTo>
                    <a:pt x="453" y="2285"/>
                  </a:lnTo>
                  <a:lnTo>
                    <a:pt x="411" y="2264"/>
                  </a:lnTo>
                  <a:lnTo>
                    <a:pt x="379" y="2243"/>
                  </a:lnTo>
                  <a:lnTo>
                    <a:pt x="348" y="2232"/>
                  </a:lnTo>
                  <a:lnTo>
                    <a:pt x="316" y="2222"/>
                  </a:lnTo>
                  <a:lnTo>
                    <a:pt x="284" y="2222"/>
                  </a:lnTo>
                  <a:lnTo>
                    <a:pt x="229" y="2223"/>
                  </a:lnTo>
                  <a:lnTo>
                    <a:pt x="229" y="2223"/>
                  </a:lnTo>
                </a:path>
              </a:pathLst>
            </a:custGeom>
            <a:pattFill prst="pct70">
              <a:fgClr>
                <a:schemeClr val="bg2"/>
              </a:fgClr>
              <a:bgClr>
                <a:schemeClr val="bg1"/>
              </a:bgClr>
            </a:pattFill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3561" name="Freeform 9"/>
            <p:cNvSpPr>
              <a:spLocks/>
            </p:cNvSpPr>
            <p:nvPr/>
          </p:nvSpPr>
          <p:spPr bwMode="auto">
            <a:xfrm>
              <a:off x="2689" y="2448"/>
              <a:ext cx="2293" cy="1248"/>
            </a:xfrm>
            <a:custGeom>
              <a:avLst/>
              <a:gdLst/>
              <a:ahLst/>
              <a:cxnLst>
                <a:cxn ang="0">
                  <a:pos x="94" y="596"/>
                </a:cxn>
                <a:cxn ang="0">
                  <a:pos x="18" y="703"/>
                </a:cxn>
                <a:cxn ang="0">
                  <a:pos x="8" y="822"/>
                </a:cxn>
                <a:cxn ang="0">
                  <a:pos x="0" y="929"/>
                </a:cxn>
                <a:cxn ang="0">
                  <a:pos x="8" y="1047"/>
                </a:cxn>
                <a:cxn ang="0">
                  <a:pos x="66" y="1153"/>
                </a:cxn>
                <a:cxn ang="0">
                  <a:pos x="142" y="1234"/>
                </a:cxn>
                <a:cxn ang="0">
                  <a:pos x="227" y="1247"/>
                </a:cxn>
                <a:cxn ang="0">
                  <a:pos x="312" y="1247"/>
                </a:cxn>
                <a:cxn ang="0">
                  <a:pos x="397" y="1247"/>
                </a:cxn>
                <a:cxn ang="0">
                  <a:pos x="492" y="1220"/>
                </a:cxn>
                <a:cxn ang="0">
                  <a:pos x="577" y="1167"/>
                </a:cxn>
                <a:cxn ang="0">
                  <a:pos x="653" y="1127"/>
                </a:cxn>
                <a:cxn ang="0">
                  <a:pos x="738" y="1061"/>
                </a:cxn>
                <a:cxn ang="0">
                  <a:pos x="824" y="1021"/>
                </a:cxn>
                <a:cxn ang="0">
                  <a:pos x="908" y="968"/>
                </a:cxn>
                <a:cxn ang="0">
                  <a:pos x="994" y="955"/>
                </a:cxn>
                <a:cxn ang="0">
                  <a:pos x="1088" y="955"/>
                </a:cxn>
                <a:cxn ang="0">
                  <a:pos x="1174" y="955"/>
                </a:cxn>
                <a:cxn ang="0">
                  <a:pos x="1249" y="968"/>
                </a:cxn>
                <a:cxn ang="0">
                  <a:pos x="1335" y="994"/>
                </a:cxn>
                <a:cxn ang="0">
                  <a:pos x="1420" y="1021"/>
                </a:cxn>
                <a:cxn ang="0">
                  <a:pos x="1515" y="1061"/>
                </a:cxn>
                <a:cxn ang="0">
                  <a:pos x="1599" y="1100"/>
                </a:cxn>
                <a:cxn ang="0">
                  <a:pos x="1676" y="1127"/>
                </a:cxn>
                <a:cxn ang="0">
                  <a:pos x="1761" y="1167"/>
                </a:cxn>
                <a:cxn ang="0">
                  <a:pos x="1846" y="1207"/>
                </a:cxn>
                <a:cxn ang="0">
                  <a:pos x="1932" y="1220"/>
                </a:cxn>
                <a:cxn ang="0">
                  <a:pos x="2036" y="1234"/>
                </a:cxn>
                <a:cxn ang="0">
                  <a:pos x="2121" y="1234"/>
                </a:cxn>
                <a:cxn ang="0">
                  <a:pos x="2206" y="1207"/>
                </a:cxn>
                <a:cxn ang="0">
                  <a:pos x="2263" y="1100"/>
                </a:cxn>
                <a:cxn ang="0">
                  <a:pos x="2282" y="982"/>
                </a:cxn>
                <a:cxn ang="0">
                  <a:pos x="2292" y="862"/>
                </a:cxn>
                <a:cxn ang="0">
                  <a:pos x="2292" y="742"/>
                </a:cxn>
                <a:cxn ang="0">
                  <a:pos x="2292" y="636"/>
                </a:cxn>
                <a:cxn ang="0">
                  <a:pos x="2254" y="530"/>
                </a:cxn>
                <a:cxn ang="0">
                  <a:pos x="2168" y="477"/>
                </a:cxn>
                <a:cxn ang="0">
                  <a:pos x="2083" y="464"/>
                </a:cxn>
                <a:cxn ang="0">
                  <a:pos x="1997" y="490"/>
                </a:cxn>
                <a:cxn ang="0">
                  <a:pos x="1913" y="504"/>
                </a:cxn>
                <a:cxn ang="0">
                  <a:pos x="1827" y="504"/>
                </a:cxn>
                <a:cxn ang="0">
                  <a:pos x="1742" y="504"/>
                </a:cxn>
                <a:cxn ang="0">
                  <a:pos x="1657" y="437"/>
                </a:cxn>
                <a:cxn ang="0">
                  <a:pos x="1572" y="384"/>
                </a:cxn>
                <a:cxn ang="0">
                  <a:pos x="1486" y="331"/>
                </a:cxn>
                <a:cxn ang="0">
                  <a:pos x="1401" y="278"/>
                </a:cxn>
                <a:cxn ang="0">
                  <a:pos x="1316" y="238"/>
                </a:cxn>
                <a:cxn ang="0">
                  <a:pos x="1231" y="171"/>
                </a:cxn>
                <a:cxn ang="0">
                  <a:pos x="1145" y="92"/>
                </a:cxn>
                <a:cxn ang="0">
                  <a:pos x="1069" y="0"/>
                </a:cxn>
                <a:cxn ang="0">
                  <a:pos x="1003" y="52"/>
                </a:cxn>
                <a:cxn ang="0">
                  <a:pos x="927" y="118"/>
                </a:cxn>
                <a:cxn ang="0">
                  <a:pos x="843" y="197"/>
                </a:cxn>
                <a:cxn ang="0">
                  <a:pos x="776" y="252"/>
                </a:cxn>
                <a:cxn ang="0">
                  <a:pos x="691" y="278"/>
                </a:cxn>
                <a:cxn ang="0">
                  <a:pos x="605" y="331"/>
                </a:cxn>
                <a:cxn ang="0">
                  <a:pos x="521" y="384"/>
                </a:cxn>
                <a:cxn ang="0">
                  <a:pos x="445" y="451"/>
                </a:cxn>
                <a:cxn ang="0">
                  <a:pos x="359" y="464"/>
                </a:cxn>
                <a:cxn ang="0">
                  <a:pos x="274" y="477"/>
                </a:cxn>
                <a:cxn ang="0">
                  <a:pos x="158" y="520"/>
                </a:cxn>
              </a:cxnLst>
              <a:rect l="0" t="0" r="r" b="b"/>
              <a:pathLst>
                <a:path w="2293" h="1248">
                  <a:moveTo>
                    <a:pt x="158" y="520"/>
                  </a:moveTo>
                  <a:lnTo>
                    <a:pt x="113" y="557"/>
                  </a:lnTo>
                  <a:lnTo>
                    <a:pt x="94" y="596"/>
                  </a:lnTo>
                  <a:lnTo>
                    <a:pt x="66" y="622"/>
                  </a:lnTo>
                  <a:lnTo>
                    <a:pt x="37" y="663"/>
                  </a:lnTo>
                  <a:lnTo>
                    <a:pt x="18" y="703"/>
                  </a:lnTo>
                  <a:lnTo>
                    <a:pt x="8" y="742"/>
                  </a:lnTo>
                  <a:lnTo>
                    <a:pt x="8" y="783"/>
                  </a:lnTo>
                  <a:lnTo>
                    <a:pt x="8" y="822"/>
                  </a:lnTo>
                  <a:lnTo>
                    <a:pt x="0" y="862"/>
                  </a:lnTo>
                  <a:lnTo>
                    <a:pt x="0" y="901"/>
                  </a:lnTo>
                  <a:lnTo>
                    <a:pt x="0" y="929"/>
                  </a:lnTo>
                  <a:lnTo>
                    <a:pt x="0" y="968"/>
                  </a:lnTo>
                  <a:lnTo>
                    <a:pt x="0" y="1008"/>
                  </a:lnTo>
                  <a:lnTo>
                    <a:pt x="8" y="1047"/>
                  </a:lnTo>
                  <a:lnTo>
                    <a:pt x="28" y="1074"/>
                  </a:lnTo>
                  <a:lnTo>
                    <a:pt x="37" y="1114"/>
                  </a:lnTo>
                  <a:lnTo>
                    <a:pt x="66" y="1153"/>
                  </a:lnTo>
                  <a:lnTo>
                    <a:pt x="85" y="1181"/>
                  </a:lnTo>
                  <a:lnTo>
                    <a:pt x="113" y="1207"/>
                  </a:lnTo>
                  <a:lnTo>
                    <a:pt x="142" y="1234"/>
                  </a:lnTo>
                  <a:lnTo>
                    <a:pt x="170" y="1234"/>
                  </a:lnTo>
                  <a:lnTo>
                    <a:pt x="198" y="1247"/>
                  </a:lnTo>
                  <a:lnTo>
                    <a:pt x="227" y="1247"/>
                  </a:lnTo>
                  <a:lnTo>
                    <a:pt x="255" y="1247"/>
                  </a:lnTo>
                  <a:lnTo>
                    <a:pt x="284" y="1247"/>
                  </a:lnTo>
                  <a:lnTo>
                    <a:pt x="312" y="1247"/>
                  </a:lnTo>
                  <a:lnTo>
                    <a:pt x="341" y="1247"/>
                  </a:lnTo>
                  <a:lnTo>
                    <a:pt x="368" y="1247"/>
                  </a:lnTo>
                  <a:lnTo>
                    <a:pt x="397" y="1247"/>
                  </a:lnTo>
                  <a:lnTo>
                    <a:pt x="426" y="1234"/>
                  </a:lnTo>
                  <a:lnTo>
                    <a:pt x="454" y="1220"/>
                  </a:lnTo>
                  <a:lnTo>
                    <a:pt x="492" y="1220"/>
                  </a:lnTo>
                  <a:lnTo>
                    <a:pt x="521" y="1194"/>
                  </a:lnTo>
                  <a:lnTo>
                    <a:pt x="548" y="1181"/>
                  </a:lnTo>
                  <a:lnTo>
                    <a:pt x="577" y="1167"/>
                  </a:lnTo>
                  <a:lnTo>
                    <a:pt x="605" y="1153"/>
                  </a:lnTo>
                  <a:lnTo>
                    <a:pt x="625" y="1141"/>
                  </a:lnTo>
                  <a:lnTo>
                    <a:pt x="653" y="1127"/>
                  </a:lnTo>
                  <a:lnTo>
                    <a:pt x="682" y="1100"/>
                  </a:lnTo>
                  <a:lnTo>
                    <a:pt x="710" y="1074"/>
                  </a:lnTo>
                  <a:lnTo>
                    <a:pt x="738" y="1061"/>
                  </a:lnTo>
                  <a:lnTo>
                    <a:pt x="766" y="1047"/>
                  </a:lnTo>
                  <a:lnTo>
                    <a:pt x="795" y="1035"/>
                  </a:lnTo>
                  <a:lnTo>
                    <a:pt x="824" y="1021"/>
                  </a:lnTo>
                  <a:lnTo>
                    <a:pt x="852" y="1008"/>
                  </a:lnTo>
                  <a:lnTo>
                    <a:pt x="880" y="994"/>
                  </a:lnTo>
                  <a:lnTo>
                    <a:pt x="908" y="968"/>
                  </a:lnTo>
                  <a:lnTo>
                    <a:pt x="937" y="955"/>
                  </a:lnTo>
                  <a:lnTo>
                    <a:pt x="965" y="955"/>
                  </a:lnTo>
                  <a:lnTo>
                    <a:pt x="994" y="955"/>
                  </a:lnTo>
                  <a:lnTo>
                    <a:pt x="1032" y="955"/>
                  </a:lnTo>
                  <a:lnTo>
                    <a:pt x="1060" y="955"/>
                  </a:lnTo>
                  <a:lnTo>
                    <a:pt x="1088" y="955"/>
                  </a:lnTo>
                  <a:lnTo>
                    <a:pt x="1117" y="955"/>
                  </a:lnTo>
                  <a:lnTo>
                    <a:pt x="1145" y="955"/>
                  </a:lnTo>
                  <a:lnTo>
                    <a:pt x="1174" y="955"/>
                  </a:lnTo>
                  <a:lnTo>
                    <a:pt x="1202" y="955"/>
                  </a:lnTo>
                  <a:lnTo>
                    <a:pt x="1222" y="968"/>
                  </a:lnTo>
                  <a:lnTo>
                    <a:pt x="1249" y="968"/>
                  </a:lnTo>
                  <a:lnTo>
                    <a:pt x="1278" y="982"/>
                  </a:lnTo>
                  <a:lnTo>
                    <a:pt x="1306" y="982"/>
                  </a:lnTo>
                  <a:lnTo>
                    <a:pt x="1335" y="994"/>
                  </a:lnTo>
                  <a:lnTo>
                    <a:pt x="1363" y="1008"/>
                  </a:lnTo>
                  <a:lnTo>
                    <a:pt x="1392" y="1021"/>
                  </a:lnTo>
                  <a:lnTo>
                    <a:pt x="1420" y="1021"/>
                  </a:lnTo>
                  <a:lnTo>
                    <a:pt x="1448" y="1035"/>
                  </a:lnTo>
                  <a:lnTo>
                    <a:pt x="1486" y="1047"/>
                  </a:lnTo>
                  <a:lnTo>
                    <a:pt x="1515" y="1061"/>
                  </a:lnTo>
                  <a:lnTo>
                    <a:pt x="1543" y="1074"/>
                  </a:lnTo>
                  <a:lnTo>
                    <a:pt x="1572" y="1088"/>
                  </a:lnTo>
                  <a:lnTo>
                    <a:pt x="1599" y="1100"/>
                  </a:lnTo>
                  <a:lnTo>
                    <a:pt x="1619" y="1114"/>
                  </a:lnTo>
                  <a:lnTo>
                    <a:pt x="1647" y="1127"/>
                  </a:lnTo>
                  <a:lnTo>
                    <a:pt x="1676" y="1127"/>
                  </a:lnTo>
                  <a:lnTo>
                    <a:pt x="1704" y="1153"/>
                  </a:lnTo>
                  <a:lnTo>
                    <a:pt x="1733" y="1153"/>
                  </a:lnTo>
                  <a:lnTo>
                    <a:pt x="1761" y="1167"/>
                  </a:lnTo>
                  <a:lnTo>
                    <a:pt x="1789" y="1181"/>
                  </a:lnTo>
                  <a:lnTo>
                    <a:pt x="1818" y="1194"/>
                  </a:lnTo>
                  <a:lnTo>
                    <a:pt x="1846" y="1207"/>
                  </a:lnTo>
                  <a:lnTo>
                    <a:pt x="1875" y="1207"/>
                  </a:lnTo>
                  <a:lnTo>
                    <a:pt x="1903" y="1220"/>
                  </a:lnTo>
                  <a:lnTo>
                    <a:pt x="1932" y="1220"/>
                  </a:lnTo>
                  <a:lnTo>
                    <a:pt x="1969" y="1220"/>
                  </a:lnTo>
                  <a:lnTo>
                    <a:pt x="2007" y="1234"/>
                  </a:lnTo>
                  <a:lnTo>
                    <a:pt x="2036" y="1234"/>
                  </a:lnTo>
                  <a:lnTo>
                    <a:pt x="2064" y="1234"/>
                  </a:lnTo>
                  <a:lnTo>
                    <a:pt x="2093" y="1234"/>
                  </a:lnTo>
                  <a:lnTo>
                    <a:pt x="2121" y="1234"/>
                  </a:lnTo>
                  <a:lnTo>
                    <a:pt x="2149" y="1234"/>
                  </a:lnTo>
                  <a:lnTo>
                    <a:pt x="2177" y="1234"/>
                  </a:lnTo>
                  <a:lnTo>
                    <a:pt x="2206" y="1207"/>
                  </a:lnTo>
                  <a:lnTo>
                    <a:pt x="2225" y="1167"/>
                  </a:lnTo>
                  <a:lnTo>
                    <a:pt x="2254" y="1141"/>
                  </a:lnTo>
                  <a:lnTo>
                    <a:pt x="2263" y="1100"/>
                  </a:lnTo>
                  <a:lnTo>
                    <a:pt x="2273" y="1061"/>
                  </a:lnTo>
                  <a:lnTo>
                    <a:pt x="2282" y="1021"/>
                  </a:lnTo>
                  <a:lnTo>
                    <a:pt x="2282" y="982"/>
                  </a:lnTo>
                  <a:lnTo>
                    <a:pt x="2292" y="929"/>
                  </a:lnTo>
                  <a:lnTo>
                    <a:pt x="2292" y="901"/>
                  </a:lnTo>
                  <a:lnTo>
                    <a:pt x="2292" y="862"/>
                  </a:lnTo>
                  <a:lnTo>
                    <a:pt x="2292" y="822"/>
                  </a:lnTo>
                  <a:lnTo>
                    <a:pt x="2292" y="783"/>
                  </a:lnTo>
                  <a:lnTo>
                    <a:pt x="2292" y="742"/>
                  </a:lnTo>
                  <a:lnTo>
                    <a:pt x="2292" y="703"/>
                  </a:lnTo>
                  <a:lnTo>
                    <a:pt x="2292" y="675"/>
                  </a:lnTo>
                  <a:lnTo>
                    <a:pt x="2292" y="636"/>
                  </a:lnTo>
                  <a:lnTo>
                    <a:pt x="2292" y="596"/>
                  </a:lnTo>
                  <a:lnTo>
                    <a:pt x="2282" y="557"/>
                  </a:lnTo>
                  <a:lnTo>
                    <a:pt x="2254" y="530"/>
                  </a:lnTo>
                  <a:lnTo>
                    <a:pt x="2225" y="504"/>
                  </a:lnTo>
                  <a:lnTo>
                    <a:pt x="2196" y="477"/>
                  </a:lnTo>
                  <a:lnTo>
                    <a:pt x="2168" y="477"/>
                  </a:lnTo>
                  <a:lnTo>
                    <a:pt x="2139" y="464"/>
                  </a:lnTo>
                  <a:lnTo>
                    <a:pt x="2112" y="464"/>
                  </a:lnTo>
                  <a:lnTo>
                    <a:pt x="2083" y="464"/>
                  </a:lnTo>
                  <a:lnTo>
                    <a:pt x="2055" y="464"/>
                  </a:lnTo>
                  <a:lnTo>
                    <a:pt x="2026" y="477"/>
                  </a:lnTo>
                  <a:lnTo>
                    <a:pt x="1997" y="490"/>
                  </a:lnTo>
                  <a:lnTo>
                    <a:pt x="1969" y="490"/>
                  </a:lnTo>
                  <a:lnTo>
                    <a:pt x="1941" y="490"/>
                  </a:lnTo>
                  <a:lnTo>
                    <a:pt x="1913" y="504"/>
                  </a:lnTo>
                  <a:lnTo>
                    <a:pt x="1884" y="504"/>
                  </a:lnTo>
                  <a:lnTo>
                    <a:pt x="1856" y="504"/>
                  </a:lnTo>
                  <a:lnTo>
                    <a:pt x="1827" y="504"/>
                  </a:lnTo>
                  <a:lnTo>
                    <a:pt x="1798" y="504"/>
                  </a:lnTo>
                  <a:lnTo>
                    <a:pt x="1770" y="504"/>
                  </a:lnTo>
                  <a:lnTo>
                    <a:pt x="1742" y="504"/>
                  </a:lnTo>
                  <a:lnTo>
                    <a:pt x="1714" y="477"/>
                  </a:lnTo>
                  <a:lnTo>
                    <a:pt x="1685" y="451"/>
                  </a:lnTo>
                  <a:lnTo>
                    <a:pt x="1657" y="437"/>
                  </a:lnTo>
                  <a:lnTo>
                    <a:pt x="1628" y="423"/>
                  </a:lnTo>
                  <a:lnTo>
                    <a:pt x="1599" y="411"/>
                  </a:lnTo>
                  <a:lnTo>
                    <a:pt x="1572" y="384"/>
                  </a:lnTo>
                  <a:lnTo>
                    <a:pt x="1543" y="370"/>
                  </a:lnTo>
                  <a:lnTo>
                    <a:pt x="1515" y="344"/>
                  </a:lnTo>
                  <a:lnTo>
                    <a:pt x="1486" y="331"/>
                  </a:lnTo>
                  <a:lnTo>
                    <a:pt x="1458" y="317"/>
                  </a:lnTo>
                  <a:lnTo>
                    <a:pt x="1429" y="291"/>
                  </a:lnTo>
                  <a:lnTo>
                    <a:pt x="1401" y="278"/>
                  </a:lnTo>
                  <a:lnTo>
                    <a:pt x="1373" y="264"/>
                  </a:lnTo>
                  <a:lnTo>
                    <a:pt x="1344" y="252"/>
                  </a:lnTo>
                  <a:lnTo>
                    <a:pt x="1316" y="238"/>
                  </a:lnTo>
                  <a:lnTo>
                    <a:pt x="1287" y="211"/>
                  </a:lnTo>
                  <a:lnTo>
                    <a:pt x="1259" y="197"/>
                  </a:lnTo>
                  <a:lnTo>
                    <a:pt x="1231" y="171"/>
                  </a:lnTo>
                  <a:lnTo>
                    <a:pt x="1202" y="145"/>
                  </a:lnTo>
                  <a:lnTo>
                    <a:pt x="1174" y="118"/>
                  </a:lnTo>
                  <a:lnTo>
                    <a:pt x="1145" y="92"/>
                  </a:lnTo>
                  <a:lnTo>
                    <a:pt x="1126" y="52"/>
                  </a:lnTo>
                  <a:lnTo>
                    <a:pt x="1098" y="26"/>
                  </a:lnTo>
                  <a:lnTo>
                    <a:pt x="1069" y="0"/>
                  </a:lnTo>
                  <a:lnTo>
                    <a:pt x="1042" y="0"/>
                  </a:lnTo>
                  <a:lnTo>
                    <a:pt x="1023" y="39"/>
                  </a:lnTo>
                  <a:lnTo>
                    <a:pt x="1003" y="52"/>
                  </a:lnTo>
                  <a:lnTo>
                    <a:pt x="975" y="65"/>
                  </a:lnTo>
                  <a:lnTo>
                    <a:pt x="956" y="105"/>
                  </a:lnTo>
                  <a:lnTo>
                    <a:pt x="927" y="118"/>
                  </a:lnTo>
                  <a:lnTo>
                    <a:pt x="899" y="145"/>
                  </a:lnTo>
                  <a:lnTo>
                    <a:pt x="871" y="185"/>
                  </a:lnTo>
                  <a:lnTo>
                    <a:pt x="843" y="197"/>
                  </a:lnTo>
                  <a:lnTo>
                    <a:pt x="824" y="225"/>
                  </a:lnTo>
                  <a:lnTo>
                    <a:pt x="804" y="225"/>
                  </a:lnTo>
                  <a:lnTo>
                    <a:pt x="776" y="252"/>
                  </a:lnTo>
                  <a:lnTo>
                    <a:pt x="747" y="252"/>
                  </a:lnTo>
                  <a:lnTo>
                    <a:pt x="719" y="278"/>
                  </a:lnTo>
                  <a:lnTo>
                    <a:pt x="691" y="278"/>
                  </a:lnTo>
                  <a:lnTo>
                    <a:pt x="663" y="305"/>
                  </a:lnTo>
                  <a:lnTo>
                    <a:pt x="634" y="317"/>
                  </a:lnTo>
                  <a:lnTo>
                    <a:pt x="605" y="331"/>
                  </a:lnTo>
                  <a:lnTo>
                    <a:pt x="577" y="344"/>
                  </a:lnTo>
                  <a:lnTo>
                    <a:pt x="548" y="370"/>
                  </a:lnTo>
                  <a:lnTo>
                    <a:pt x="521" y="384"/>
                  </a:lnTo>
                  <a:lnTo>
                    <a:pt x="483" y="411"/>
                  </a:lnTo>
                  <a:lnTo>
                    <a:pt x="454" y="423"/>
                  </a:lnTo>
                  <a:lnTo>
                    <a:pt x="445" y="451"/>
                  </a:lnTo>
                  <a:lnTo>
                    <a:pt x="416" y="451"/>
                  </a:lnTo>
                  <a:lnTo>
                    <a:pt x="387" y="464"/>
                  </a:lnTo>
                  <a:lnTo>
                    <a:pt x="359" y="464"/>
                  </a:lnTo>
                  <a:lnTo>
                    <a:pt x="331" y="477"/>
                  </a:lnTo>
                  <a:lnTo>
                    <a:pt x="303" y="477"/>
                  </a:lnTo>
                  <a:lnTo>
                    <a:pt x="274" y="477"/>
                  </a:lnTo>
                  <a:lnTo>
                    <a:pt x="246" y="490"/>
                  </a:lnTo>
                  <a:lnTo>
                    <a:pt x="217" y="490"/>
                  </a:lnTo>
                  <a:lnTo>
                    <a:pt x="158" y="520"/>
                  </a:lnTo>
                  <a:lnTo>
                    <a:pt x="158" y="520"/>
                  </a:lnTo>
                </a:path>
              </a:pathLst>
            </a:custGeom>
            <a:pattFill prst="smCheck">
              <a:fgClr>
                <a:schemeClr val="accent1"/>
              </a:fgClr>
              <a:bgClr>
                <a:schemeClr val="bg1"/>
              </a:bgClr>
            </a:pattFill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3562" name="Freeform 10"/>
            <p:cNvSpPr>
              <a:spLocks/>
            </p:cNvSpPr>
            <p:nvPr/>
          </p:nvSpPr>
          <p:spPr bwMode="auto">
            <a:xfrm>
              <a:off x="3456" y="1344"/>
              <a:ext cx="769" cy="638"/>
            </a:xfrm>
            <a:custGeom>
              <a:avLst/>
              <a:gdLst/>
              <a:ahLst/>
              <a:cxnLst>
                <a:cxn ang="0">
                  <a:pos x="46" y="5"/>
                </a:cxn>
                <a:cxn ang="0">
                  <a:pos x="116" y="5"/>
                </a:cxn>
                <a:cxn ang="0">
                  <a:pos x="185" y="5"/>
                </a:cxn>
                <a:cxn ang="0">
                  <a:pos x="255" y="5"/>
                </a:cxn>
                <a:cxn ang="0">
                  <a:pos x="325" y="5"/>
                </a:cxn>
                <a:cxn ang="0">
                  <a:pos x="396" y="5"/>
                </a:cxn>
                <a:cxn ang="0">
                  <a:pos x="465" y="5"/>
                </a:cxn>
                <a:cxn ang="0">
                  <a:pos x="535" y="5"/>
                </a:cxn>
                <a:cxn ang="0">
                  <a:pos x="605" y="5"/>
                </a:cxn>
                <a:cxn ang="0">
                  <a:pos x="675" y="5"/>
                </a:cxn>
                <a:cxn ang="0">
                  <a:pos x="744" y="5"/>
                </a:cxn>
                <a:cxn ang="0">
                  <a:pos x="768" y="69"/>
                </a:cxn>
                <a:cxn ang="0">
                  <a:pos x="756" y="132"/>
                </a:cxn>
                <a:cxn ang="0">
                  <a:pos x="721" y="195"/>
                </a:cxn>
                <a:cxn ang="0">
                  <a:pos x="710" y="258"/>
                </a:cxn>
                <a:cxn ang="0">
                  <a:pos x="698" y="321"/>
                </a:cxn>
                <a:cxn ang="0">
                  <a:pos x="698" y="384"/>
                </a:cxn>
                <a:cxn ang="0">
                  <a:pos x="698" y="448"/>
                </a:cxn>
                <a:cxn ang="0">
                  <a:pos x="698" y="511"/>
                </a:cxn>
                <a:cxn ang="0">
                  <a:pos x="744" y="574"/>
                </a:cxn>
                <a:cxn ang="0">
                  <a:pos x="744" y="637"/>
                </a:cxn>
                <a:cxn ang="0">
                  <a:pos x="675" y="637"/>
                </a:cxn>
                <a:cxn ang="0">
                  <a:pos x="605" y="637"/>
                </a:cxn>
                <a:cxn ang="0">
                  <a:pos x="535" y="637"/>
                </a:cxn>
                <a:cxn ang="0">
                  <a:pos x="465" y="637"/>
                </a:cxn>
                <a:cxn ang="0">
                  <a:pos x="396" y="626"/>
                </a:cxn>
                <a:cxn ang="0">
                  <a:pos x="325" y="616"/>
                </a:cxn>
                <a:cxn ang="0">
                  <a:pos x="255" y="616"/>
                </a:cxn>
                <a:cxn ang="0">
                  <a:pos x="185" y="616"/>
                </a:cxn>
                <a:cxn ang="0">
                  <a:pos x="116" y="616"/>
                </a:cxn>
                <a:cxn ang="0">
                  <a:pos x="46" y="616"/>
                </a:cxn>
                <a:cxn ang="0">
                  <a:pos x="23" y="553"/>
                </a:cxn>
                <a:cxn ang="0">
                  <a:pos x="57" y="490"/>
                </a:cxn>
                <a:cxn ang="0">
                  <a:pos x="92" y="426"/>
                </a:cxn>
                <a:cxn ang="0">
                  <a:pos x="92" y="363"/>
                </a:cxn>
                <a:cxn ang="0">
                  <a:pos x="92" y="300"/>
                </a:cxn>
                <a:cxn ang="0">
                  <a:pos x="92" y="247"/>
                </a:cxn>
                <a:cxn ang="0">
                  <a:pos x="92" y="184"/>
                </a:cxn>
                <a:cxn ang="0">
                  <a:pos x="80" y="121"/>
                </a:cxn>
                <a:cxn ang="0">
                  <a:pos x="46" y="58"/>
                </a:cxn>
                <a:cxn ang="0">
                  <a:pos x="53" y="0"/>
                </a:cxn>
              </a:cxnLst>
              <a:rect l="0" t="0" r="r" b="b"/>
              <a:pathLst>
                <a:path w="769" h="638">
                  <a:moveTo>
                    <a:pt x="0" y="0"/>
                  </a:moveTo>
                  <a:lnTo>
                    <a:pt x="46" y="5"/>
                  </a:lnTo>
                  <a:lnTo>
                    <a:pt x="80" y="5"/>
                  </a:lnTo>
                  <a:lnTo>
                    <a:pt x="116" y="5"/>
                  </a:lnTo>
                  <a:lnTo>
                    <a:pt x="151" y="5"/>
                  </a:lnTo>
                  <a:lnTo>
                    <a:pt x="185" y="5"/>
                  </a:lnTo>
                  <a:lnTo>
                    <a:pt x="221" y="5"/>
                  </a:lnTo>
                  <a:lnTo>
                    <a:pt x="255" y="5"/>
                  </a:lnTo>
                  <a:lnTo>
                    <a:pt x="291" y="5"/>
                  </a:lnTo>
                  <a:lnTo>
                    <a:pt x="325" y="5"/>
                  </a:lnTo>
                  <a:lnTo>
                    <a:pt x="360" y="5"/>
                  </a:lnTo>
                  <a:lnTo>
                    <a:pt x="396" y="5"/>
                  </a:lnTo>
                  <a:lnTo>
                    <a:pt x="430" y="5"/>
                  </a:lnTo>
                  <a:lnTo>
                    <a:pt x="465" y="5"/>
                  </a:lnTo>
                  <a:lnTo>
                    <a:pt x="500" y="5"/>
                  </a:lnTo>
                  <a:lnTo>
                    <a:pt x="535" y="5"/>
                  </a:lnTo>
                  <a:lnTo>
                    <a:pt x="569" y="5"/>
                  </a:lnTo>
                  <a:lnTo>
                    <a:pt x="605" y="5"/>
                  </a:lnTo>
                  <a:lnTo>
                    <a:pt x="640" y="5"/>
                  </a:lnTo>
                  <a:lnTo>
                    <a:pt x="675" y="5"/>
                  </a:lnTo>
                  <a:lnTo>
                    <a:pt x="710" y="5"/>
                  </a:lnTo>
                  <a:lnTo>
                    <a:pt x="744" y="5"/>
                  </a:lnTo>
                  <a:lnTo>
                    <a:pt x="768" y="37"/>
                  </a:lnTo>
                  <a:lnTo>
                    <a:pt x="768" y="69"/>
                  </a:lnTo>
                  <a:lnTo>
                    <a:pt x="768" y="100"/>
                  </a:lnTo>
                  <a:lnTo>
                    <a:pt x="756" y="132"/>
                  </a:lnTo>
                  <a:lnTo>
                    <a:pt x="744" y="163"/>
                  </a:lnTo>
                  <a:lnTo>
                    <a:pt x="721" y="195"/>
                  </a:lnTo>
                  <a:lnTo>
                    <a:pt x="710" y="226"/>
                  </a:lnTo>
                  <a:lnTo>
                    <a:pt x="710" y="258"/>
                  </a:lnTo>
                  <a:lnTo>
                    <a:pt x="698" y="290"/>
                  </a:lnTo>
                  <a:lnTo>
                    <a:pt x="698" y="321"/>
                  </a:lnTo>
                  <a:lnTo>
                    <a:pt x="698" y="353"/>
                  </a:lnTo>
                  <a:lnTo>
                    <a:pt x="698" y="384"/>
                  </a:lnTo>
                  <a:lnTo>
                    <a:pt x="698" y="416"/>
                  </a:lnTo>
                  <a:lnTo>
                    <a:pt x="698" y="448"/>
                  </a:lnTo>
                  <a:lnTo>
                    <a:pt x="698" y="479"/>
                  </a:lnTo>
                  <a:lnTo>
                    <a:pt x="698" y="511"/>
                  </a:lnTo>
                  <a:lnTo>
                    <a:pt x="721" y="542"/>
                  </a:lnTo>
                  <a:lnTo>
                    <a:pt x="744" y="574"/>
                  </a:lnTo>
                  <a:lnTo>
                    <a:pt x="756" y="605"/>
                  </a:lnTo>
                  <a:lnTo>
                    <a:pt x="744" y="637"/>
                  </a:lnTo>
                  <a:lnTo>
                    <a:pt x="710" y="637"/>
                  </a:lnTo>
                  <a:lnTo>
                    <a:pt x="675" y="637"/>
                  </a:lnTo>
                  <a:lnTo>
                    <a:pt x="640" y="637"/>
                  </a:lnTo>
                  <a:lnTo>
                    <a:pt x="605" y="637"/>
                  </a:lnTo>
                  <a:lnTo>
                    <a:pt x="569" y="637"/>
                  </a:lnTo>
                  <a:lnTo>
                    <a:pt x="535" y="637"/>
                  </a:lnTo>
                  <a:lnTo>
                    <a:pt x="500" y="637"/>
                  </a:lnTo>
                  <a:lnTo>
                    <a:pt x="465" y="637"/>
                  </a:lnTo>
                  <a:lnTo>
                    <a:pt x="430" y="626"/>
                  </a:lnTo>
                  <a:lnTo>
                    <a:pt x="396" y="626"/>
                  </a:lnTo>
                  <a:lnTo>
                    <a:pt x="360" y="616"/>
                  </a:lnTo>
                  <a:lnTo>
                    <a:pt x="325" y="616"/>
                  </a:lnTo>
                  <a:lnTo>
                    <a:pt x="291" y="616"/>
                  </a:lnTo>
                  <a:lnTo>
                    <a:pt x="255" y="616"/>
                  </a:lnTo>
                  <a:lnTo>
                    <a:pt x="221" y="616"/>
                  </a:lnTo>
                  <a:lnTo>
                    <a:pt x="185" y="616"/>
                  </a:lnTo>
                  <a:lnTo>
                    <a:pt x="151" y="616"/>
                  </a:lnTo>
                  <a:lnTo>
                    <a:pt x="116" y="616"/>
                  </a:lnTo>
                  <a:lnTo>
                    <a:pt x="80" y="616"/>
                  </a:lnTo>
                  <a:lnTo>
                    <a:pt x="46" y="616"/>
                  </a:lnTo>
                  <a:lnTo>
                    <a:pt x="23" y="584"/>
                  </a:lnTo>
                  <a:lnTo>
                    <a:pt x="23" y="553"/>
                  </a:lnTo>
                  <a:lnTo>
                    <a:pt x="34" y="521"/>
                  </a:lnTo>
                  <a:lnTo>
                    <a:pt x="57" y="490"/>
                  </a:lnTo>
                  <a:lnTo>
                    <a:pt x="80" y="458"/>
                  </a:lnTo>
                  <a:lnTo>
                    <a:pt x="92" y="426"/>
                  </a:lnTo>
                  <a:lnTo>
                    <a:pt x="92" y="395"/>
                  </a:lnTo>
                  <a:lnTo>
                    <a:pt x="92" y="363"/>
                  </a:lnTo>
                  <a:lnTo>
                    <a:pt x="92" y="332"/>
                  </a:lnTo>
                  <a:lnTo>
                    <a:pt x="92" y="300"/>
                  </a:lnTo>
                  <a:lnTo>
                    <a:pt x="92" y="269"/>
                  </a:lnTo>
                  <a:lnTo>
                    <a:pt x="92" y="247"/>
                  </a:lnTo>
                  <a:lnTo>
                    <a:pt x="92" y="216"/>
                  </a:lnTo>
                  <a:lnTo>
                    <a:pt x="92" y="184"/>
                  </a:lnTo>
                  <a:lnTo>
                    <a:pt x="92" y="153"/>
                  </a:lnTo>
                  <a:lnTo>
                    <a:pt x="80" y="121"/>
                  </a:lnTo>
                  <a:lnTo>
                    <a:pt x="57" y="90"/>
                  </a:lnTo>
                  <a:lnTo>
                    <a:pt x="46" y="58"/>
                  </a:lnTo>
                  <a:lnTo>
                    <a:pt x="46" y="26"/>
                  </a:lnTo>
                  <a:lnTo>
                    <a:pt x="53" y="0"/>
                  </a:lnTo>
                </a:path>
              </a:pathLst>
            </a:custGeom>
            <a:pattFill prst="lgCheck">
              <a:fgClr>
                <a:schemeClr val="bg2"/>
              </a:fgClr>
              <a:bgClr>
                <a:schemeClr val="bg1"/>
              </a:bgClr>
            </a:pattFill>
            <a:ln w="9525" cap="rnd">
              <a:noFill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3563" name="Oval 11"/>
            <p:cNvSpPr>
              <a:spLocks noChangeArrowheads="1"/>
            </p:cNvSpPr>
            <p:nvPr/>
          </p:nvSpPr>
          <p:spPr bwMode="auto">
            <a:xfrm rot="3720000">
              <a:off x="2822" y="1191"/>
              <a:ext cx="823" cy="781"/>
            </a:xfrm>
            <a:prstGeom prst="ellipse">
              <a:avLst/>
            </a:prstGeom>
            <a:pattFill prst="ltDnDiag">
              <a:fgClr>
                <a:schemeClr val="accent1"/>
              </a:fgClr>
              <a:bgClr>
                <a:schemeClr val="bg1"/>
              </a:bgClr>
            </a:patt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3564" name="Oval 12"/>
            <p:cNvSpPr>
              <a:spLocks noChangeArrowheads="1"/>
            </p:cNvSpPr>
            <p:nvPr/>
          </p:nvSpPr>
          <p:spPr bwMode="auto">
            <a:xfrm rot="21240000" flipH="1">
              <a:off x="2603" y="1527"/>
              <a:ext cx="131" cy="472"/>
            </a:xfrm>
            <a:prstGeom prst="ellipse">
              <a:avLst/>
            </a:prstGeom>
            <a:solidFill>
              <a:srgbClr val="FF00CC"/>
            </a:solidFill>
            <a:ln w="12700">
              <a:solidFill>
                <a:srgbClr val="FF00CC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3565" name="Freeform 13"/>
            <p:cNvSpPr>
              <a:spLocks/>
            </p:cNvSpPr>
            <p:nvPr/>
          </p:nvSpPr>
          <p:spPr bwMode="auto">
            <a:xfrm>
              <a:off x="2648" y="1886"/>
              <a:ext cx="548" cy="422"/>
            </a:xfrm>
            <a:custGeom>
              <a:avLst/>
              <a:gdLst/>
              <a:ahLst/>
              <a:cxnLst>
                <a:cxn ang="0">
                  <a:pos x="40" y="130"/>
                </a:cxn>
                <a:cxn ang="0">
                  <a:pos x="73" y="84"/>
                </a:cxn>
                <a:cxn ang="0">
                  <a:pos x="84" y="53"/>
                </a:cxn>
                <a:cxn ang="0">
                  <a:pos x="105" y="21"/>
                </a:cxn>
                <a:cxn ang="0">
                  <a:pos x="137" y="0"/>
                </a:cxn>
                <a:cxn ang="0">
                  <a:pos x="168" y="0"/>
                </a:cxn>
                <a:cxn ang="0">
                  <a:pos x="200" y="0"/>
                </a:cxn>
                <a:cxn ang="0">
                  <a:pos x="231" y="0"/>
                </a:cxn>
                <a:cxn ang="0">
                  <a:pos x="263" y="21"/>
                </a:cxn>
                <a:cxn ang="0">
                  <a:pos x="294" y="32"/>
                </a:cxn>
                <a:cxn ang="0">
                  <a:pos x="315" y="63"/>
                </a:cxn>
                <a:cxn ang="0">
                  <a:pos x="337" y="74"/>
                </a:cxn>
                <a:cxn ang="0">
                  <a:pos x="368" y="84"/>
                </a:cxn>
                <a:cxn ang="0">
                  <a:pos x="389" y="106"/>
                </a:cxn>
                <a:cxn ang="0">
                  <a:pos x="421" y="106"/>
                </a:cxn>
                <a:cxn ang="0">
                  <a:pos x="452" y="116"/>
                </a:cxn>
                <a:cxn ang="0">
                  <a:pos x="494" y="127"/>
                </a:cxn>
                <a:cxn ang="0">
                  <a:pos x="526" y="137"/>
                </a:cxn>
                <a:cxn ang="0">
                  <a:pos x="547" y="169"/>
                </a:cxn>
                <a:cxn ang="0">
                  <a:pos x="547" y="200"/>
                </a:cxn>
                <a:cxn ang="0">
                  <a:pos x="547" y="232"/>
                </a:cxn>
                <a:cxn ang="0">
                  <a:pos x="515" y="253"/>
                </a:cxn>
                <a:cxn ang="0">
                  <a:pos x="484" y="253"/>
                </a:cxn>
                <a:cxn ang="0">
                  <a:pos x="452" y="253"/>
                </a:cxn>
                <a:cxn ang="0">
                  <a:pos x="421" y="253"/>
                </a:cxn>
                <a:cxn ang="0">
                  <a:pos x="389" y="253"/>
                </a:cxn>
                <a:cxn ang="0">
                  <a:pos x="358" y="274"/>
                </a:cxn>
                <a:cxn ang="0">
                  <a:pos x="326" y="295"/>
                </a:cxn>
                <a:cxn ang="0">
                  <a:pos x="294" y="306"/>
                </a:cxn>
                <a:cxn ang="0">
                  <a:pos x="263" y="316"/>
                </a:cxn>
                <a:cxn ang="0">
                  <a:pos x="231" y="327"/>
                </a:cxn>
                <a:cxn ang="0">
                  <a:pos x="200" y="337"/>
                </a:cxn>
                <a:cxn ang="0">
                  <a:pos x="179" y="369"/>
                </a:cxn>
                <a:cxn ang="0">
                  <a:pos x="147" y="379"/>
                </a:cxn>
                <a:cxn ang="0">
                  <a:pos x="126" y="411"/>
                </a:cxn>
                <a:cxn ang="0">
                  <a:pos x="94" y="421"/>
                </a:cxn>
                <a:cxn ang="0">
                  <a:pos x="63" y="421"/>
                </a:cxn>
                <a:cxn ang="0">
                  <a:pos x="31" y="421"/>
                </a:cxn>
                <a:cxn ang="0">
                  <a:pos x="10" y="390"/>
                </a:cxn>
                <a:cxn ang="0">
                  <a:pos x="0" y="358"/>
                </a:cxn>
                <a:cxn ang="0">
                  <a:pos x="0" y="327"/>
                </a:cxn>
                <a:cxn ang="0">
                  <a:pos x="0" y="295"/>
                </a:cxn>
                <a:cxn ang="0">
                  <a:pos x="0" y="263"/>
                </a:cxn>
                <a:cxn ang="0">
                  <a:pos x="0" y="232"/>
                </a:cxn>
                <a:cxn ang="0">
                  <a:pos x="0" y="200"/>
                </a:cxn>
                <a:cxn ang="0">
                  <a:pos x="40" y="130"/>
                </a:cxn>
                <a:cxn ang="0">
                  <a:pos x="52" y="84"/>
                </a:cxn>
                <a:cxn ang="0">
                  <a:pos x="40" y="82"/>
                </a:cxn>
              </a:cxnLst>
              <a:rect l="0" t="0" r="r" b="b"/>
              <a:pathLst>
                <a:path w="548" h="422">
                  <a:moveTo>
                    <a:pt x="40" y="130"/>
                  </a:moveTo>
                  <a:lnTo>
                    <a:pt x="73" y="84"/>
                  </a:lnTo>
                  <a:lnTo>
                    <a:pt x="84" y="53"/>
                  </a:lnTo>
                  <a:lnTo>
                    <a:pt x="105" y="21"/>
                  </a:lnTo>
                  <a:lnTo>
                    <a:pt x="137" y="0"/>
                  </a:lnTo>
                  <a:lnTo>
                    <a:pt x="168" y="0"/>
                  </a:lnTo>
                  <a:lnTo>
                    <a:pt x="200" y="0"/>
                  </a:lnTo>
                  <a:lnTo>
                    <a:pt x="231" y="0"/>
                  </a:lnTo>
                  <a:lnTo>
                    <a:pt x="263" y="21"/>
                  </a:lnTo>
                  <a:lnTo>
                    <a:pt x="294" y="32"/>
                  </a:lnTo>
                  <a:lnTo>
                    <a:pt x="315" y="63"/>
                  </a:lnTo>
                  <a:lnTo>
                    <a:pt x="337" y="74"/>
                  </a:lnTo>
                  <a:lnTo>
                    <a:pt x="368" y="84"/>
                  </a:lnTo>
                  <a:lnTo>
                    <a:pt x="389" y="106"/>
                  </a:lnTo>
                  <a:lnTo>
                    <a:pt x="421" y="106"/>
                  </a:lnTo>
                  <a:lnTo>
                    <a:pt x="452" y="116"/>
                  </a:lnTo>
                  <a:lnTo>
                    <a:pt x="494" y="127"/>
                  </a:lnTo>
                  <a:lnTo>
                    <a:pt x="526" y="137"/>
                  </a:lnTo>
                  <a:lnTo>
                    <a:pt x="547" y="169"/>
                  </a:lnTo>
                  <a:lnTo>
                    <a:pt x="547" y="200"/>
                  </a:lnTo>
                  <a:lnTo>
                    <a:pt x="547" y="232"/>
                  </a:lnTo>
                  <a:lnTo>
                    <a:pt x="515" y="253"/>
                  </a:lnTo>
                  <a:lnTo>
                    <a:pt x="484" y="253"/>
                  </a:lnTo>
                  <a:lnTo>
                    <a:pt x="452" y="253"/>
                  </a:lnTo>
                  <a:lnTo>
                    <a:pt x="421" y="253"/>
                  </a:lnTo>
                  <a:lnTo>
                    <a:pt x="389" y="253"/>
                  </a:lnTo>
                  <a:lnTo>
                    <a:pt x="358" y="274"/>
                  </a:lnTo>
                  <a:lnTo>
                    <a:pt x="326" y="295"/>
                  </a:lnTo>
                  <a:lnTo>
                    <a:pt x="294" y="306"/>
                  </a:lnTo>
                  <a:lnTo>
                    <a:pt x="263" y="316"/>
                  </a:lnTo>
                  <a:lnTo>
                    <a:pt x="231" y="327"/>
                  </a:lnTo>
                  <a:lnTo>
                    <a:pt x="200" y="337"/>
                  </a:lnTo>
                  <a:lnTo>
                    <a:pt x="179" y="369"/>
                  </a:lnTo>
                  <a:lnTo>
                    <a:pt x="147" y="379"/>
                  </a:lnTo>
                  <a:lnTo>
                    <a:pt x="126" y="411"/>
                  </a:lnTo>
                  <a:lnTo>
                    <a:pt x="94" y="421"/>
                  </a:lnTo>
                  <a:lnTo>
                    <a:pt x="63" y="421"/>
                  </a:lnTo>
                  <a:lnTo>
                    <a:pt x="31" y="421"/>
                  </a:lnTo>
                  <a:lnTo>
                    <a:pt x="10" y="390"/>
                  </a:lnTo>
                  <a:lnTo>
                    <a:pt x="0" y="358"/>
                  </a:lnTo>
                  <a:lnTo>
                    <a:pt x="0" y="327"/>
                  </a:lnTo>
                  <a:lnTo>
                    <a:pt x="0" y="295"/>
                  </a:lnTo>
                  <a:lnTo>
                    <a:pt x="0" y="263"/>
                  </a:lnTo>
                  <a:lnTo>
                    <a:pt x="0" y="232"/>
                  </a:lnTo>
                  <a:lnTo>
                    <a:pt x="0" y="200"/>
                  </a:lnTo>
                  <a:lnTo>
                    <a:pt x="40" y="130"/>
                  </a:lnTo>
                  <a:lnTo>
                    <a:pt x="52" y="84"/>
                  </a:lnTo>
                  <a:lnTo>
                    <a:pt x="40" y="82"/>
                  </a:lnTo>
                </a:path>
              </a:pathLst>
            </a:custGeom>
            <a:pattFill prst="lgConfetti">
              <a:fgClr>
                <a:srgbClr val="FF5050"/>
              </a:fgClr>
              <a:bgClr>
                <a:schemeClr val="bg1"/>
              </a:bgClr>
            </a:pattFill>
            <a:ln w="9525" cap="rnd">
              <a:noFill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3566" name="Freeform 14"/>
            <p:cNvSpPr>
              <a:spLocks/>
            </p:cNvSpPr>
            <p:nvPr/>
          </p:nvSpPr>
          <p:spPr bwMode="auto">
            <a:xfrm>
              <a:off x="2974" y="1476"/>
              <a:ext cx="885" cy="969"/>
            </a:xfrm>
            <a:custGeom>
              <a:avLst/>
              <a:gdLst/>
              <a:ahLst/>
              <a:cxnLst>
                <a:cxn ang="0">
                  <a:pos x="579" y="410"/>
                </a:cxn>
                <a:cxn ang="0">
                  <a:pos x="516" y="410"/>
                </a:cxn>
                <a:cxn ang="0">
                  <a:pos x="453" y="442"/>
                </a:cxn>
                <a:cxn ang="0">
                  <a:pos x="431" y="400"/>
                </a:cxn>
                <a:cxn ang="0">
                  <a:pos x="410" y="337"/>
                </a:cxn>
                <a:cxn ang="0">
                  <a:pos x="400" y="273"/>
                </a:cxn>
                <a:cxn ang="0">
                  <a:pos x="368" y="210"/>
                </a:cxn>
                <a:cxn ang="0">
                  <a:pos x="358" y="147"/>
                </a:cxn>
                <a:cxn ang="0">
                  <a:pos x="326" y="84"/>
                </a:cxn>
                <a:cxn ang="0">
                  <a:pos x="274" y="31"/>
                </a:cxn>
                <a:cxn ang="0">
                  <a:pos x="210" y="0"/>
                </a:cxn>
                <a:cxn ang="0">
                  <a:pos x="147" y="0"/>
                </a:cxn>
                <a:cxn ang="0">
                  <a:pos x="95" y="31"/>
                </a:cxn>
                <a:cxn ang="0">
                  <a:pos x="63" y="94"/>
                </a:cxn>
                <a:cxn ang="0">
                  <a:pos x="32" y="168"/>
                </a:cxn>
                <a:cxn ang="0">
                  <a:pos x="32" y="231"/>
                </a:cxn>
                <a:cxn ang="0">
                  <a:pos x="53" y="294"/>
                </a:cxn>
                <a:cxn ang="0">
                  <a:pos x="84" y="347"/>
                </a:cxn>
                <a:cxn ang="0">
                  <a:pos x="137" y="410"/>
                </a:cxn>
                <a:cxn ang="0">
                  <a:pos x="189" y="463"/>
                </a:cxn>
                <a:cxn ang="0">
                  <a:pos x="221" y="505"/>
                </a:cxn>
                <a:cxn ang="0">
                  <a:pos x="221" y="568"/>
                </a:cxn>
                <a:cxn ang="0">
                  <a:pos x="221" y="631"/>
                </a:cxn>
                <a:cxn ang="0">
                  <a:pos x="158" y="642"/>
                </a:cxn>
                <a:cxn ang="0">
                  <a:pos x="95" y="652"/>
                </a:cxn>
                <a:cxn ang="0">
                  <a:pos x="32" y="684"/>
                </a:cxn>
                <a:cxn ang="0">
                  <a:pos x="32" y="716"/>
                </a:cxn>
                <a:cxn ang="0">
                  <a:pos x="95" y="726"/>
                </a:cxn>
                <a:cxn ang="0">
                  <a:pos x="158" y="726"/>
                </a:cxn>
                <a:cxn ang="0">
                  <a:pos x="221" y="737"/>
                </a:cxn>
                <a:cxn ang="0">
                  <a:pos x="284" y="758"/>
                </a:cxn>
                <a:cxn ang="0">
                  <a:pos x="347" y="779"/>
                </a:cxn>
                <a:cxn ang="0">
                  <a:pos x="421" y="789"/>
                </a:cxn>
                <a:cxn ang="0">
                  <a:pos x="484" y="821"/>
                </a:cxn>
                <a:cxn ang="0">
                  <a:pos x="547" y="842"/>
                </a:cxn>
                <a:cxn ang="0">
                  <a:pos x="621" y="863"/>
                </a:cxn>
                <a:cxn ang="0">
                  <a:pos x="674" y="884"/>
                </a:cxn>
                <a:cxn ang="0">
                  <a:pos x="737" y="905"/>
                </a:cxn>
                <a:cxn ang="0">
                  <a:pos x="800" y="926"/>
                </a:cxn>
                <a:cxn ang="0">
                  <a:pos x="863" y="968"/>
                </a:cxn>
                <a:cxn ang="0">
                  <a:pos x="873" y="905"/>
                </a:cxn>
                <a:cxn ang="0">
                  <a:pos x="873" y="852"/>
                </a:cxn>
                <a:cxn ang="0">
                  <a:pos x="873" y="779"/>
                </a:cxn>
                <a:cxn ang="0">
                  <a:pos x="884" y="716"/>
                </a:cxn>
                <a:cxn ang="0">
                  <a:pos x="884" y="652"/>
                </a:cxn>
                <a:cxn ang="0">
                  <a:pos x="884" y="589"/>
                </a:cxn>
                <a:cxn ang="0">
                  <a:pos x="884" y="526"/>
                </a:cxn>
                <a:cxn ang="0">
                  <a:pos x="884" y="463"/>
                </a:cxn>
                <a:cxn ang="0">
                  <a:pos x="852" y="410"/>
                </a:cxn>
                <a:cxn ang="0">
                  <a:pos x="789" y="410"/>
                </a:cxn>
                <a:cxn ang="0">
                  <a:pos x="726" y="410"/>
                </a:cxn>
                <a:cxn ang="0">
                  <a:pos x="626" y="396"/>
                </a:cxn>
              </a:cxnLst>
              <a:rect l="0" t="0" r="r" b="b"/>
              <a:pathLst>
                <a:path w="885" h="969">
                  <a:moveTo>
                    <a:pt x="626" y="396"/>
                  </a:moveTo>
                  <a:lnTo>
                    <a:pt x="579" y="410"/>
                  </a:lnTo>
                  <a:lnTo>
                    <a:pt x="547" y="410"/>
                  </a:lnTo>
                  <a:lnTo>
                    <a:pt x="516" y="410"/>
                  </a:lnTo>
                  <a:lnTo>
                    <a:pt x="484" y="431"/>
                  </a:lnTo>
                  <a:lnTo>
                    <a:pt x="453" y="442"/>
                  </a:lnTo>
                  <a:lnTo>
                    <a:pt x="431" y="431"/>
                  </a:lnTo>
                  <a:lnTo>
                    <a:pt x="431" y="400"/>
                  </a:lnTo>
                  <a:lnTo>
                    <a:pt x="410" y="368"/>
                  </a:lnTo>
                  <a:lnTo>
                    <a:pt x="410" y="337"/>
                  </a:lnTo>
                  <a:lnTo>
                    <a:pt x="400" y="305"/>
                  </a:lnTo>
                  <a:lnTo>
                    <a:pt x="400" y="273"/>
                  </a:lnTo>
                  <a:lnTo>
                    <a:pt x="389" y="242"/>
                  </a:lnTo>
                  <a:lnTo>
                    <a:pt x="368" y="210"/>
                  </a:lnTo>
                  <a:lnTo>
                    <a:pt x="368" y="179"/>
                  </a:lnTo>
                  <a:lnTo>
                    <a:pt x="358" y="147"/>
                  </a:lnTo>
                  <a:lnTo>
                    <a:pt x="337" y="115"/>
                  </a:lnTo>
                  <a:lnTo>
                    <a:pt x="326" y="84"/>
                  </a:lnTo>
                  <a:lnTo>
                    <a:pt x="305" y="52"/>
                  </a:lnTo>
                  <a:lnTo>
                    <a:pt x="274" y="31"/>
                  </a:lnTo>
                  <a:lnTo>
                    <a:pt x="242" y="21"/>
                  </a:lnTo>
                  <a:lnTo>
                    <a:pt x="210" y="0"/>
                  </a:lnTo>
                  <a:lnTo>
                    <a:pt x="179" y="0"/>
                  </a:lnTo>
                  <a:lnTo>
                    <a:pt x="147" y="0"/>
                  </a:lnTo>
                  <a:lnTo>
                    <a:pt x="116" y="0"/>
                  </a:lnTo>
                  <a:lnTo>
                    <a:pt x="95" y="31"/>
                  </a:lnTo>
                  <a:lnTo>
                    <a:pt x="74" y="63"/>
                  </a:lnTo>
                  <a:lnTo>
                    <a:pt x="63" y="94"/>
                  </a:lnTo>
                  <a:lnTo>
                    <a:pt x="42" y="126"/>
                  </a:lnTo>
                  <a:lnTo>
                    <a:pt x="32" y="168"/>
                  </a:lnTo>
                  <a:lnTo>
                    <a:pt x="32" y="200"/>
                  </a:lnTo>
                  <a:lnTo>
                    <a:pt x="32" y="231"/>
                  </a:lnTo>
                  <a:lnTo>
                    <a:pt x="32" y="263"/>
                  </a:lnTo>
                  <a:lnTo>
                    <a:pt x="53" y="294"/>
                  </a:lnTo>
                  <a:lnTo>
                    <a:pt x="63" y="316"/>
                  </a:lnTo>
                  <a:lnTo>
                    <a:pt x="84" y="347"/>
                  </a:lnTo>
                  <a:lnTo>
                    <a:pt x="105" y="379"/>
                  </a:lnTo>
                  <a:lnTo>
                    <a:pt x="137" y="410"/>
                  </a:lnTo>
                  <a:lnTo>
                    <a:pt x="158" y="442"/>
                  </a:lnTo>
                  <a:lnTo>
                    <a:pt x="189" y="463"/>
                  </a:lnTo>
                  <a:lnTo>
                    <a:pt x="221" y="473"/>
                  </a:lnTo>
                  <a:lnTo>
                    <a:pt x="221" y="505"/>
                  </a:lnTo>
                  <a:lnTo>
                    <a:pt x="221" y="537"/>
                  </a:lnTo>
                  <a:lnTo>
                    <a:pt x="221" y="568"/>
                  </a:lnTo>
                  <a:lnTo>
                    <a:pt x="221" y="600"/>
                  </a:lnTo>
                  <a:lnTo>
                    <a:pt x="221" y="631"/>
                  </a:lnTo>
                  <a:lnTo>
                    <a:pt x="189" y="642"/>
                  </a:lnTo>
                  <a:lnTo>
                    <a:pt x="158" y="642"/>
                  </a:lnTo>
                  <a:lnTo>
                    <a:pt x="126" y="652"/>
                  </a:lnTo>
                  <a:lnTo>
                    <a:pt x="95" y="652"/>
                  </a:lnTo>
                  <a:lnTo>
                    <a:pt x="63" y="663"/>
                  </a:lnTo>
                  <a:lnTo>
                    <a:pt x="32" y="684"/>
                  </a:lnTo>
                  <a:lnTo>
                    <a:pt x="0" y="695"/>
                  </a:lnTo>
                  <a:lnTo>
                    <a:pt x="32" y="716"/>
                  </a:lnTo>
                  <a:lnTo>
                    <a:pt x="63" y="716"/>
                  </a:lnTo>
                  <a:lnTo>
                    <a:pt x="95" y="726"/>
                  </a:lnTo>
                  <a:lnTo>
                    <a:pt x="126" y="726"/>
                  </a:lnTo>
                  <a:lnTo>
                    <a:pt x="158" y="726"/>
                  </a:lnTo>
                  <a:lnTo>
                    <a:pt x="189" y="737"/>
                  </a:lnTo>
                  <a:lnTo>
                    <a:pt x="221" y="737"/>
                  </a:lnTo>
                  <a:lnTo>
                    <a:pt x="253" y="747"/>
                  </a:lnTo>
                  <a:lnTo>
                    <a:pt x="284" y="758"/>
                  </a:lnTo>
                  <a:lnTo>
                    <a:pt x="316" y="768"/>
                  </a:lnTo>
                  <a:lnTo>
                    <a:pt x="347" y="779"/>
                  </a:lnTo>
                  <a:lnTo>
                    <a:pt x="389" y="779"/>
                  </a:lnTo>
                  <a:lnTo>
                    <a:pt x="421" y="789"/>
                  </a:lnTo>
                  <a:lnTo>
                    <a:pt x="453" y="800"/>
                  </a:lnTo>
                  <a:lnTo>
                    <a:pt x="484" y="821"/>
                  </a:lnTo>
                  <a:lnTo>
                    <a:pt x="516" y="821"/>
                  </a:lnTo>
                  <a:lnTo>
                    <a:pt x="547" y="842"/>
                  </a:lnTo>
                  <a:lnTo>
                    <a:pt x="589" y="852"/>
                  </a:lnTo>
                  <a:lnTo>
                    <a:pt x="621" y="863"/>
                  </a:lnTo>
                  <a:lnTo>
                    <a:pt x="652" y="874"/>
                  </a:lnTo>
                  <a:lnTo>
                    <a:pt x="674" y="884"/>
                  </a:lnTo>
                  <a:lnTo>
                    <a:pt x="705" y="895"/>
                  </a:lnTo>
                  <a:lnTo>
                    <a:pt x="737" y="905"/>
                  </a:lnTo>
                  <a:lnTo>
                    <a:pt x="768" y="916"/>
                  </a:lnTo>
                  <a:lnTo>
                    <a:pt x="800" y="926"/>
                  </a:lnTo>
                  <a:lnTo>
                    <a:pt x="831" y="947"/>
                  </a:lnTo>
                  <a:lnTo>
                    <a:pt x="863" y="968"/>
                  </a:lnTo>
                  <a:lnTo>
                    <a:pt x="873" y="937"/>
                  </a:lnTo>
                  <a:lnTo>
                    <a:pt x="873" y="905"/>
                  </a:lnTo>
                  <a:lnTo>
                    <a:pt x="873" y="874"/>
                  </a:lnTo>
                  <a:lnTo>
                    <a:pt x="873" y="852"/>
                  </a:lnTo>
                  <a:lnTo>
                    <a:pt x="873" y="821"/>
                  </a:lnTo>
                  <a:lnTo>
                    <a:pt x="873" y="779"/>
                  </a:lnTo>
                  <a:lnTo>
                    <a:pt x="873" y="747"/>
                  </a:lnTo>
                  <a:lnTo>
                    <a:pt x="884" y="716"/>
                  </a:lnTo>
                  <a:lnTo>
                    <a:pt x="884" y="684"/>
                  </a:lnTo>
                  <a:lnTo>
                    <a:pt x="884" y="652"/>
                  </a:lnTo>
                  <a:lnTo>
                    <a:pt x="884" y="621"/>
                  </a:lnTo>
                  <a:lnTo>
                    <a:pt x="884" y="589"/>
                  </a:lnTo>
                  <a:lnTo>
                    <a:pt x="884" y="558"/>
                  </a:lnTo>
                  <a:lnTo>
                    <a:pt x="884" y="526"/>
                  </a:lnTo>
                  <a:lnTo>
                    <a:pt x="884" y="494"/>
                  </a:lnTo>
                  <a:lnTo>
                    <a:pt x="884" y="463"/>
                  </a:lnTo>
                  <a:lnTo>
                    <a:pt x="884" y="431"/>
                  </a:lnTo>
                  <a:lnTo>
                    <a:pt x="852" y="410"/>
                  </a:lnTo>
                  <a:lnTo>
                    <a:pt x="821" y="410"/>
                  </a:lnTo>
                  <a:lnTo>
                    <a:pt x="789" y="410"/>
                  </a:lnTo>
                  <a:lnTo>
                    <a:pt x="758" y="410"/>
                  </a:lnTo>
                  <a:lnTo>
                    <a:pt x="726" y="410"/>
                  </a:lnTo>
                  <a:lnTo>
                    <a:pt x="695" y="410"/>
                  </a:lnTo>
                  <a:lnTo>
                    <a:pt x="626" y="396"/>
                  </a:lnTo>
                  <a:lnTo>
                    <a:pt x="626" y="396"/>
                  </a:lnTo>
                </a:path>
              </a:pathLst>
            </a:custGeom>
            <a:solidFill>
              <a:srgbClr val="4D4D4D"/>
            </a:solidFill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3567" name="Oval 15"/>
            <p:cNvSpPr>
              <a:spLocks noChangeArrowheads="1"/>
            </p:cNvSpPr>
            <p:nvPr/>
          </p:nvSpPr>
          <p:spPr bwMode="auto">
            <a:xfrm rot="17880000" flipH="1">
              <a:off x="4090" y="1259"/>
              <a:ext cx="823" cy="754"/>
            </a:xfrm>
            <a:prstGeom prst="ellipse">
              <a:avLst/>
            </a:prstGeom>
            <a:pattFill prst="ltUpDiag">
              <a:fgClr>
                <a:schemeClr val="accent1"/>
              </a:fgClr>
              <a:bgClr>
                <a:schemeClr val="bg1"/>
              </a:bgClr>
            </a:patt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3568" name="Freeform 16"/>
            <p:cNvSpPr>
              <a:spLocks/>
            </p:cNvSpPr>
            <p:nvPr/>
          </p:nvSpPr>
          <p:spPr bwMode="auto">
            <a:xfrm>
              <a:off x="3795" y="1486"/>
              <a:ext cx="959" cy="959"/>
            </a:xfrm>
            <a:custGeom>
              <a:avLst/>
              <a:gdLst/>
              <a:ahLst/>
              <a:cxnLst>
                <a:cxn ang="0">
                  <a:pos x="95" y="411"/>
                </a:cxn>
                <a:cxn ang="0">
                  <a:pos x="158" y="411"/>
                </a:cxn>
                <a:cxn ang="0">
                  <a:pos x="231" y="400"/>
                </a:cxn>
                <a:cxn ang="0">
                  <a:pos x="295" y="400"/>
                </a:cxn>
                <a:cxn ang="0">
                  <a:pos x="358" y="400"/>
                </a:cxn>
                <a:cxn ang="0">
                  <a:pos x="473" y="411"/>
                </a:cxn>
                <a:cxn ang="0">
                  <a:pos x="526" y="379"/>
                </a:cxn>
                <a:cxn ang="0">
                  <a:pos x="558" y="316"/>
                </a:cxn>
                <a:cxn ang="0">
                  <a:pos x="558" y="253"/>
                </a:cxn>
                <a:cxn ang="0">
                  <a:pos x="568" y="190"/>
                </a:cxn>
                <a:cxn ang="0">
                  <a:pos x="610" y="116"/>
                </a:cxn>
                <a:cxn ang="0">
                  <a:pos x="663" y="53"/>
                </a:cxn>
                <a:cxn ang="0">
                  <a:pos x="726" y="21"/>
                </a:cxn>
                <a:cxn ang="0">
                  <a:pos x="789" y="0"/>
                </a:cxn>
                <a:cxn ang="0">
                  <a:pos x="852" y="0"/>
                </a:cxn>
                <a:cxn ang="0">
                  <a:pos x="915" y="21"/>
                </a:cxn>
                <a:cxn ang="0">
                  <a:pos x="947" y="84"/>
                </a:cxn>
                <a:cxn ang="0">
                  <a:pos x="958" y="148"/>
                </a:cxn>
                <a:cxn ang="0">
                  <a:pos x="936" y="200"/>
                </a:cxn>
                <a:cxn ang="0">
                  <a:pos x="894" y="263"/>
                </a:cxn>
                <a:cxn ang="0">
                  <a:pos x="842" y="327"/>
                </a:cxn>
                <a:cxn ang="0">
                  <a:pos x="800" y="390"/>
                </a:cxn>
                <a:cxn ang="0">
                  <a:pos x="747" y="442"/>
                </a:cxn>
                <a:cxn ang="0">
                  <a:pos x="694" y="506"/>
                </a:cxn>
                <a:cxn ang="0">
                  <a:pos x="652" y="569"/>
                </a:cxn>
                <a:cxn ang="0">
                  <a:pos x="642" y="632"/>
                </a:cxn>
                <a:cxn ang="0">
                  <a:pos x="663" y="685"/>
                </a:cxn>
                <a:cxn ang="0">
                  <a:pos x="726" y="685"/>
                </a:cxn>
                <a:cxn ang="0">
                  <a:pos x="747" y="716"/>
                </a:cxn>
                <a:cxn ang="0">
                  <a:pos x="684" y="727"/>
                </a:cxn>
                <a:cxn ang="0">
                  <a:pos x="621" y="748"/>
                </a:cxn>
                <a:cxn ang="0">
                  <a:pos x="558" y="790"/>
                </a:cxn>
                <a:cxn ang="0">
                  <a:pos x="494" y="800"/>
                </a:cxn>
                <a:cxn ang="0">
                  <a:pos x="431" y="811"/>
                </a:cxn>
                <a:cxn ang="0">
                  <a:pos x="368" y="832"/>
                </a:cxn>
                <a:cxn ang="0">
                  <a:pos x="305" y="864"/>
                </a:cxn>
                <a:cxn ang="0">
                  <a:pos x="242" y="885"/>
                </a:cxn>
                <a:cxn ang="0">
                  <a:pos x="179" y="906"/>
                </a:cxn>
                <a:cxn ang="0">
                  <a:pos x="116" y="927"/>
                </a:cxn>
                <a:cxn ang="0">
                  <a:pos x="52" y="958"/>
                </a:cxn>
                <a:cxn ang="0">
                  <a:pos x="10" y="916"/>
                </a:cxn>
                <a:cxn ang="0">
                  <a:pos x="0" y="853"/>
                </a:cxn>
                <a:cxn ang="0">
                  <a:pos x="0" y="790"/>
                </a:cxn>
                <a:cxn ang="0">
                  <a:pos x="0" y="716"/>
                </a:cxn>
                <a:cxn ang="0">
                  <a:pos x="0" y="663"/>
                </a:cxn>
                <a:cxn ang="0">
                  <a:pos x="0" y="600"/>
                </a:cxn>
                <a:cxn ang="0">
                  <a:pos x="0" y="537"/>
                </a:cxn>
                <a:cxn ang="0">
                  <a:pos x="0" y="484"/>
                </a:cxn>
                <a:cxn ang="0">
                  <a:pos x="45" y="434"/>
                </a:cxn>
              </a:cxnLst>
              <a:rect l="0" t="0" r="r" b="b"/>
              <a:pathLst>
                <a:path w="959" h="959">
                  <a:moveTo>
                    <a:pt x="45" y="434"/>
                  </a:moveTo>
                  <a:lnTo>
                    <a:pt x="95" y="411"/>
                  </a:lnTo>
                  <a:lnTo>
                    <a:pt x="126" y="411"/>
                  </a:lnTo>
                  <a:lnTo>
                    <a:pt x="158" y="411"/>
                  </a:lnTo>
                  <a:lnTo>
                    <a:pt x="189" y="411"/>
                  </a:lnTo>
                  <a:lnTo>
                    <a:pt x="231" y="400"/>
                  </a:lnTo>
                  <a:lnTo>
                    <a:pt x="263" y="400"/>
                  </a:lnTo>
                  <a:lnTo>
                    <a:pt x="295" y="400"/>
                  </a:lnTo>
                  <a:lnTo>
                    <a:pt x="326" y="400"/>
                  </a:lnTo>
                  <a:lnTo>
                    <a:pt x="358" y="400"/>
                  </a:lnTo>
                  <a:lnTo>
                    <a:pt x="442" y="411"/>
                  </a:lnTo>
                  <a:lnTo>
                    <a:pt x="473" y="411"/>
                  </a:lnTo>
                  <a:lnTo>
                    <a:pt x="505" y="411"/>
                  </a:lnTo>
                  <a:lnTo>
                    <a:pt x="526" y="379"/>
                  </a:lnTo>
                  <a:lnTo>
                    <a:pt x="537" y="348"/>
                  </a:lnTo>
                  <a:lnTo>
                    <a:pt x="558" y="316"/>
                  </a:lnTo>
                  <a:lnTo>
                    <a:pt x="558" y="284"/>
                  </a:lnTo>
                  <a:lnTo>
                    <a:pt x="558" y="253"/>
                  </a:lnTo>
                  <a:lnTo>
                    <a:pt x="558" y="221"/>
                  </a:lnTo>
                  <a:lnTo>
                    <a:pt x="568" y="190"/>
                  </a:lnTo>
                  <a:lnTo>
                    <a:pt x="589" y="158"/>
                  </a:lnTo>
                  <a:lnTo>
                    <a:pt x="610" y="116"/>
                  </a:lnTo>
                  <a:lnTo>
                    <a:pt x="642" y="84"/>
                  </a:lnTo>
                  <a:lnTo>
                    <a:pt x="663" y="53"/>
                  </a:lnTo>
                  <a:lnTo>
                    <a:pt x="694" y="32"/>
                  </a:lnTo>
                  <a:lnTo>
                    <a:pt x="726" y="21"/>
                  </a:lnTo>
                  <a:lnTo>
                    <a:pt x="758" y="11"/>
                  </a:lnTo>
                  <a:lnTo>
                    <a:pt x="789" y="0"/>
                  </a:lnTo>
                  <a:lnTo>
                    <a:pt x="821" y="0"/>
                  </a:lnTo>
                  <a:lnTo>
                    <a:pt x="852" y="0"/>
                  </a:lnTo>
                  <a:lnTo>
                    <a:pt x="884" y="0"/>
                  </a:lnTo>
                  <a:lnTo>
                    <a:pt x="915" y="21"/>
                  </a:lnTo>
                  <a:lnTo>
                    <a:pt x="936" y="53"/>
                  </a:lnTo>
                  <a:lnTo>
                    <a:pt x="947" y="84"/>
                  </a:lnTo>
                  <a:lnTo>
                    <a:pt x="958" y="116"/>
                  </a:lnTo>
                  <a:lnTo>
                    <a:pt x="958" y="148"/>
                  </a:lnTo>
                  <a:lnTo>
                    <a:pt x="958" y="179"/>
                  </a:lnTo>
                  <a:lnTo>
                    <a:pt x="936" y="200"/>
                  </a:lnTo>
                  <a:lnTo>
                    <a:pt x="915" y="232"/>
                  </a:lnTo>
                  <a:lnTo>
                    <a:pt x="894" y="263"/>
                  </a:lnTo>
                  <a:lnTo>
                    <a:pt x="863" y="295"/>
                  </a:lnTo>
                  <a:lnTo>
                    <a:pt x="842" y="327"/>
                  </a:lnTo>
                  <a:lnTo>
                    <a:pt x="821" y="358"/>
                  </a:lnTo>
                  <a:lnTo>
                    <a:pt x="800" y="390"/>
                  </a:lnTo>
                  <a:lnTo>
                    <a:pt x="779" y="421"/>
                  </a:lnTo>
                  <a:lnTo>
                    <a:pt x="747" y="442"/>
                  </a:lnTo>
                  <a:lnTo>
                    <a:pt x="726" y="474"/>
                  </a:lnTo>
                  <a:lnTo>
                    <a:pt x="694" y="506"/>
                  </a:lnTo>
                  <a:lnTo>
                    <a:pt x="673" y="537"/>
                  </a:lnTo>
                  <a:lnTo>
                    <a:pt x="652" y="569"/>
                  </a:lnTo>
                  <a:lnTo>
                    <a:pt x="652" y="600"/>
                  </a:lnTo>
                  <a:lnTo>
                    <a:pt x="642" y="632"/>
                  </a:lnTo>
                  <a:lnTo>
                    <a:pt x="631" y="663"/>
                  </a:lnTo>
                  <a:lnTo>
                    <a:pt x="663" y="685"/>
                  </a:lnTo>
                  <a:lnTo>
                    <a:pt x="694" y="685"/>
                  </a:lnTo>
                  <a:lnTo>
                    <a:pt x="726" y="685"/>
                  </a:lnTo>
                  <a:lnTo>
                    <a:pt x="758" y="685"/>
                  </a:lnTo>
                  <a:lnTo>
                    <a:pt x="747" y="716"/>
                  </a:lnTo>
                  <a:lnTo>
                    <a:pt x="715" y="727"/>
                  </a:lnTo>
                  <a:lnTo>
                    <a:pt x="684" y="727"/>
                  </a:lnTo>
                  <a:lnTo>
                    <a:pt x="652" y="748"/>
                  </a:lnTo>
                  <a:lnTo>
                    <a:pt x="621" y="748"/>
                  </a:lnTo>
                  <a:lnTo>
                    <a:pt x="589" y="769"/>
                  </a:lnTo>
                  <a:lnTo>
                    <a:pt x="558" y="790"/>
                  </a:lnTo>
                  <a:lnTo>
                    <a:pt x="526" y="800"/>
                  </a:lnTo>
                  <a:lnTo>
                    <a:pt x="494" y="800"/>
                  </a:lnTo>
                  <a:lnTo>
                    <a:pt x="463" y="811"/>
                  </a:lnTo>
                  <a:lnTo>
                    <a:pt x="431" y="811"/>
                  </a:lnTo>
                  <a:lnTo>
                    <a:pt x="400" y="832"/>
                  </a:lnTo>
                  <a:lnTo>
                    <a:pt x="368" y="832"/>
                  </a:lnTo>
                  <a:lnTo>
                    <a:pt x="337" y="853"/>
                  </a:lnTo>
                  <a:lnTo>
                    <a:pt x="305" y="864"/>
                  </a:lnTo>
                  <a:lnTo>
                    <a:pt x="273" y="874"/>
                  </a:lnTo>
                  <a:lnTo>
                    <a:pt x="242" y="885"/>
                  </a:lnTo>
                  <a:lnTo>
                    <a:pt x="210" y="895"/>
                  </a:lnTo>
                  <a:lnTo>
                    <a:pt x="179" y="906"/>
                  </a:lnTo>
                  <a:lnTo>
                    <a:pt x="147" y="916"/>
                  </a:lnTo>
                  <a:lnTo>
                    <a:pt x="116" y="927"/>
                  </a:lnTo>
                  <a:lnTo>
                    <a:pt x="84" y="937"/>
                  </a:lnTo>
                  <a:lnTo>
                    <a:pt x="52" y="958"/>
                  </a:lnTo>
                  <a:lnTo>
                    <a:pt x="21" y="948"/>
                  </a:lnTo>
                  <a:lnTo>
                    <a:pt x="10" y="916"/>
                  </a:lnTo>
                  <a:lnTo>
                    <a:pt x="0" y="885"/>
                  </a:lnTo>
                  <a:lnTo>
                    <a:pt x="0" y="853"/>
                  </a:lnTo>
                  <a:lnTo>
                    <a:pt x="0" y="821"/>
                  </a:lnTo>
                  <a:lnTo>
                    <a:pt x="0" y="790"/>
                  </a:lnTo>
                  <a:lnTo>
                    <a:pt x="0" y="748"/>
                  </a:lnTo>
                  <a:lnTo>
                    <a:pt x="0" y="716"/>
                  </a:lnTo>
                  <a:lnTo>
                    <a:pt x="0" y="685"/>
                  </a:lnTo>
                  <a:lnTo>
                    <a:pt x="0" y="663"/>
                  </a:lnTo>
                  <a:lnTo>
                    <a:pt x="0" y="632"/>
                  </a:lnTo>
                  <a:lnTo>
                    <a:pt x="0" y="600"/>
                  </a:lnTo>
                  <a:lnTo>
                    <a:pt x="0" y="569"/>
                  </a:lnTo>
                  <a:lnTo>
                    <a:pt x="0" y="537"/>
                  </a:lnTo>
                  <a:lnTo>
                    <a:pt x="0" y="506"/>
                  </a:lnTo>
                  <a:lnTo>
                    <a:pt x="0" y="484"/>
                  </a:lnTo>
                  <a:lnTo>
                    <a:pt x="45" y="434"/>
                  </a:lnTo>
                  <a:lnTo>
                    <a:pt x="45" y="434"/>
                  </a:lnTo>
                </a:path>
              </a:pathLst>
            </a:custGeom>
            <a:solidFill>
              <a:srgbClr val="4D4D4D"/>
            </a:solidFill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3569" name="Freeform 17"/>
            <p:cNvSpPr>
              <a:spLocks/>
            </p:cNvSpPr>
            <p:nvPr/>
          </p:nvSpPr>
          <p:spPr bwMode="auto">
            <a:xfrm>
              <a:off x="2669" y="2192"/>
              <a:ext cx="2358" cy="843"/>
            </a:xfrm>
            <a:custGeom>
              <a:avLst/>
              <a:gdLst/>
              <a:ahLst/>
              <a:cxnLst>
                <a:cxn ang="0">
                  <a:pos x="63" y="147"/>
                </a:cxn>
                <a:cxn ang="0">
                  <a:pos x="21" y="242"/>
                </a:cxn>
                <a:cxn ang="0">
                  <a:pos x="0" y="336"/>
                </a:cxn>
                <a:cxn ang="0">
                  <a:pos x="0" y="431"/>
                </a:cxn>
                <a:cxn ang="0">
                  <a:pos x="0" y="526"/>
                </a:cxn>
                <a:cxn ang="0">
                  <a:pos x="0" y="621"/>
                </a:cxn>
                <a:cxn ang="0">
                  <a:pos x="10" y="715"/>
                </a:cxn>
                <a:cxn ang="0">
                  <a:pos x="31" y="800"/>
                </a:cxn>
                <a:cxn ang="0">
                  <a:pos x="116" y="842"/>
                </a:cxn>
                <a:cxn ang="0">
                  <a:pos x="210" y="842"/>
                </a:cxn>
                <a:cxn ang="0">
                  <a:pos x="305" y="800"/>
                </a:cxn>
                <a:cxn ang="0">
                  <a:pos x="400" y="768"/>
                </a:cxn>
                <a:cxn ang="0">
                  <a:pos x="505" y="747"/>
                </a:cxn>
                <a:cxn ang="0">
                  <a:pos x="600" y="726"/>
                </a:cxn>
                <a:cxn ang="0">
                  <a:pos x="694" y="684"/>
                </a:cxn>
                <a:cxn ang="0">
                  <a:pos x="789" y="642"/>
                </a:cxn>
                <a:cxn ang="0">
                  <a:pos x="894" y="600"/>
                </a:cxn>
                <a:cxn ang="0">
                  <a:pos x="979" y="579"/>
                </a:cxn>
                <a:cxn ang="0">
                  <a:pos x="1084" y="558"/>
                </a:cxn>
                <a:cxn ang="0">
                  <a:pos x="1168" y="515"/>
                </a:cxn>
                <a:cxn ang="0">
                  <a:pos x="1273" y="547"/>
                </a:cxn>
                <a:cxn ang="0">
                  <a:pos x="1378" y="589"/>
                </a:cxn>
                <a:cxn ang="0">
                  <a:pos x="1473" y="631"/>
                </a:cxn>
                <a:cxn ang="0">
                  <a:pos x="1578" y="673"/>
                </a:cxn>
                <a:cxn ang="0">
                  <a:pos x="1673" y="705"/>
                </a:cxn>
                <a:cxn ang="0">
                  <a:pos x="1768" y="737"/>
                </a:cxn>
                <a:cxn ang="0">
                  <a:pos x="1863" y="758"/>
                </a:cxn>
                <a:cxn ang="0">
                  <a:pos x="2020" y="779"/>
                </a:cxn>
                <a:cxn ang="0">
                  <a:pos x="2126" y="789"/>
                </a:cxn>
                <a:cxn ang="0">
                  <a:pos x="2220" y="800"/>
                </a:cxn>
                <a:cxn ang="0">
                  <a:pos x="2305" y="800"/>
                </a:cxn>
                <a:cxn ang="0">
                  <a:pos x="2336" y="715"/>
                </a:cxn>
                <a:cxn ang="0">
                  <a:pos x="2357" y="621"/>
                </a:cxn>
                <a:cxn ang="0">
                  <a:pos x="2357" y="526"/>
                </a:cxn>
                <a:cxn ang="0">
                  <a:pos x="2357" y="431"/>
                </a:cxn>
                <a:cxn ang="0">
                  <a:pos x="2347" y="336"/>
                </a:cxn>
                <a:cxn ang="0">
                  <a:pos x="2305" y="242"/>
                </a:cxn>
                <a:cxn ang="0">
                  <a:pos x="2262" y="158"/>
                </a:cxn>
                <a:cxn ang="0">
                  <a:pos x="2231" y="73"/>
                </a:cxn>
                <a:cxn ang="0">
                  <a:pos x="2136" y="42"/>
                </a:cxn>
                <a:cxn ang="0">
                  <a:pos x="2041" y="31"/>
                </a:cxn>
                <a:cxn ang="0">
                  <a:pos x="1947" y="31"/>
                </a:cxn>
                <a:cxn ang="0">
                  <a:pos x="1852" y="10"/>
                </a:cxn>
                <a:cxn ang="0">
                  <a:pos x="1757" y="21"/>
                </a:cxn>
                <a:cxn ang="0">
                  <a:pos x="1652" y="31"/>
                </a:cxn>
                <a:cxn ang="0">
                  <a:pos x="1547" y="31"/>
                </a:cxn>
                <a:cxn ang="0">
                  <a:pos x="1442" y="31"/>
                </a:cxn>
                <a:cxn ang="0">
                  <a:pos x="1347" y="31"/>
                </a:cxn>
                <a:cxn ang="0">
                  <a:pos x="1252" y="21"/>
                </a:cxn>
                <a:cxn ang="0">
                  <a:pos x="1157" y="21"/>
                </a:cxn>
                <a:cxn ang="0">
                  <a:pos x="1063" y="21"/>
                </a:cxn>
                <a:cxn ang="0">
                  <a:pos x="968" y="31"/>
                </a:cxn>
                <a:cxn ang="0">
                  <a:pos x="873" y="63"/>
                </a:cxn>
                <a:cxn ang="0">
                  <a:pos x="779" y="63"/>
                </a:cxn>
                <a:cxn ang="0">
                  <a:pos x="684" y="63"/>
                </a:cxn>
                <a:cxn ang="0">
                  <a:pos x="589" y="63"/>
                </a:cxn>
                <a:cxn ang="0">
                  <a:pos x="484" y="52"/>
                </a:cxn>
                <a:cxn ang="0">
                  <a:pos x="389" y="31"/>
                </a:cxn>
                <a:cxn ang="0">
                  <a:pos x="294" y="0"/>
                </a:cxn>
                <a:cxn ang="0">
                  <a:pos x="200" y="21"/>
                </a:cxn>
                <a:cxn ang="0">
                  <a:pos x="115" y="112"/>
                </a:cxn>
              </a:cxnLst>
              <a:rect l="0" t="0" r="r" b="b"/>
              <a:pathLst>
                <a:path w="2358" h="843">
                  <a:moveTo>
                    <a:pt x="115" y="112"/>
                  </a:moveTo>
                  <a:lnTo>
                    <a:pt x="73" y="115"/>
                  </a:lnTo>
                  <a:lnTo>
                    <a:pt x="63" y="147"/>
                  </a:lnTo>
                  <a:lnTo>
                    <a:pt x="42" y="179"/>
                  </a:lnTo>
                  <a:lnTo>
                    <a:pt x="31" y="210"/>
                  </a:lnTo>
                  <a:lnTo>
                    <a:pt x="21" y="242"/>
                  </a:lnTo>
                  <a:lnTo>
                    <a:pt x="0" y="273"/>
                  </a:lnTo>
                  <a:lnTo>
                    <a:pt x="0" y="305"/>
                  </a:lnTo>
                  <a:lnTo>
                    <a:pt x="0" y="336"/>
                  </a:lnTo>
                  <a:lnTo>
                    <a:pt x="0" y="358"/>
                  </a:lnTo>
                  <a:lnTo>
                    <a:pt x="0" y="400"/>
                  </a:lnTo>
                  <a:lnTo>
                    <a:pt x="0" y="431"/>
                  </a:lnTo>
                  <a:lnTo>
                    <a:pt x="0" y="463"/>
                  </a:lnTo>
                  <a:lnTo>
                    <a:pt x="0" y="494"/>
                  </a:lnTo>
                  <a:lnTo>
                    <a:pt x="0" y="526"/>
                  </a:lnTo>
                  <a:lnTo>
                    <a:pt x="0" y="558"/>
                  </a:lnTo>
                  <a:lnTo>
                    <a:pt x="0" y="589"/>
                  </a:lnTo>
                  <a:lnTo>
                    <a:pt x="0" y="621"/>
                  </a:lnTo>
                  <a:lnTo>
                    <a:pt x="0" y="652"/>
                  </a:lnTo>
                  <a:lnTo>
                    <a:pt x="0" y="684"/>
                  </a:lnTo>
                  <a:lnTo>
                    <a:pt x="10" y="715"/>
                  </a:lnTo>
                  <a:lnTo>
                    <a:pt x="21" y="737"/>
                  </a:lnTo>
                  <a:lnTo>
                    <a:pt x="31" y="768"/>
                  </a:lnTo>
                  <a:lnTo>
                    <a:pt x="31" y="800"/>
                  </a:lnTo>
                  <a:lnTo>
                    <a:pt x="52" y="831"/>
                  </a:lnTo>
                  <a:lnTo>
                    <a:pt x="84" y="842"/>
                  </a:lnTo>
                  <a:lnTo>
                    <a:pt x="116" y="842"/>
                  </a:lnTo>
                  <a:lnTo>
                    <a:pt x="147" y="842"/>
                  </a:lnTo>
                  <a:lnTo>
                    <a:pt x="179" y="842"/>
                  </a:lnTo>
                  <a:lnTo>
                    <a:pt x="210" y="842"/>
                  </a:lnTo>
                  <a:lnTo>
                    <a:pt x="242" y="831"/>
                  </a:lnTo>
                  <a:lnTo>
                    <a:pt x="273" y="821"/>
                  </a:lnTo>
                  <a:lnTo>
                    <a:pt x="305" y="800"/>
                  </a:lnTo>
                  <a:lnTo>
                    <a:pt x="337" y="789"/>
                  </a:lnTo>
                  <a:lnTo>
                    <a:pt x="368" y="779"/>
                  </a:lnTo>
                  <a:lnTo>
                    <a:pt x="400" y="768"/>
                  </a:lnTo>
                  <a:lnTo>
                    <a:pt x="431" y="758"/>
                  </a:lnTo>
                  <a:lnTo>
                    <a:pt x="473" y="758"/>
                  </a:lnTo>
                  <a:lnTo>
                    <a:pt x="505" y="747"/>
                  </a:lnTo>
                  <a:lnTo>
                    <a:pt x="537" y="737"/>
                  </a:lnTo>
                  <a:lnTo>
                    <a:pt x="568" y="726"/>
                  </a:lnTo>
                  <a:lnTo>
                    <a:pt x="600" y="726"/>
                  </a:lnTo>
                  <a:lnTo>
                    <a:pt x="631" y="715"/>
                  </a:lnTo>
                  <a:lnTo>
                    <a:pt x="663" y="705"/>
                  </a:lnTo>
                  <a:lnTo>
                    <a:pt x="694" y="684"/>
                  </a:lnTo>
                  <a:lnTo>
                    <a:pt x="726" y="673"/>
                  </a:lnTo>
                  <a:lnTo>
                    <a:pt x="758" y="663"/>
                  </a:lnTo>
                  <a:lnTo>
                    <a:pt x="789" y="642"/>
                  </a:lnTo>
                  <a:lnTo>
                    <a:pt x="831" y="631"/>
                  </a:lnTo>
                  <a:lnTo>
                    <a:pt x="863" y="621"/>
                  </a:lnTo>
                  <a:lnTo>
                    <a:pt x="894" y="600"/>
                  </a:lnTo>
                  <a:lnTo>
                    <a:pt x="926" y="600"/>
                  </a:lnTo>
                  <a:lnTo>
                    <a:pt x="957" y="589"/>
                  </a:lnTo>
                  <a:lnTo>
                    <a:pt x="979" y="579"/>
                  </a:lnTo>
                  <a:lnTo>
                    <a:pt x="1010" y="568"/>
                  </a:lnTo>
                  <a:lnTo>
                    <a:pt x="1042" y="558"/>
                  </a:lnTo>
                  <a:lnTo>
                    <a:pt x="1084" y="558"/>
                  </a:lnTo>
                  <a:lnTo>
                    <a:pt x="1115" y="547"/>
                  </a:lnTo>
                  <a:lnTo>
                    <a:pt x="1147" y="537"/>
                  </a:lnTo>
                  <a:lnTo>
                    <a:pt x="1168" y="515"/>
                  </a:lnTo>
                  <a:lnTo>
                    <a:pt x="1200" y="505"/>
                  </a:lnTo>
                  <a:lnTo>
                    <a:pt x="1231" y="526"/>
                  </a:lnTo>
                  <a:lnTo>
                    <a:pt x="1273" y="547"/>
                  </a:lnTo>
                  <a:lnTo>
                    <a:pt x="1315" y="579"/>
                  </a:lnTo>
                  <a:lnTo>
                    <a:pt x="1347" y="589"/>
                  </a:lnTo>
                  <a:lnTo>
                    <a:pt x="1378" y="589"/>
                  </a:lnTo>
                  <a:lnTo>
                    <a:pt x="1410" y="610"/>
                  </a:lnTo>
                  <a:lnTo>
                    <a:pt x="1442" y="621"/>
                  </a:lnTo>
                  <a:lnTo>
                    <a:pt x="1473" y="631"/>
                  </a:lnTo>
                  <a:lnTo>
                    <a:pt x="1505" y="642"/>
                  </a:lnTo>
                  <a:lnTo>
                    <a:pt x="1536" y="652"/>
                  </a:lnTo>
                  <a:lnTo>
                    <a:pt x="1578" y="673"/>
                  </a:lnTo>
                  <a:lnTo>
                    <a:pt x="1620" y="684"/>
                  </a:lnTo>
                  <a:lnTo>
                    <a:pt x="1642" y="694"/>
                  </a:lnTo>
                  <a:lnTo>
                    <a:pt x="1673" y="705"/>
                  </a:lnTo>
                  <a:lnTo>
                    <a:pt x="1705" y="715"/>
                  </a:lnTo>
                  <a:lnTo>
                    <a:pt x="1736" y="726"/>
                  </a:lnTo>
                  <a:lnTo>
                    <a:pt x="1768" y="737"/>
                  </a:lnTo>
                  <a:lnTo>
                    <a:pt x="1810" y="747"/>
                  </a:lnTo>
                  <a:lnTo>
                    <a:pt x="1841" y="758"/>
                  </a:lnTo>
                  <a:lnTo>
                    <a:pt x="1863" y="758"/>
                  </a:lnTo>
                  <a:lnTo>
                    <a:pt x="1947" y="768"/>
                  </a:lnTo>
                  <a:lnTo>
                    <a:pt x="1989" y="779"/>
                  </a:lnTo>
                  <a:lnTo>
                    <a:pt x="2020" y="779"/>
                  </a:lnTo>
                  <a:lnTo>
                    <a:pt x="2062" y="779"/>
                  </a:lnTo>
                  <a:lnTo>
                    <a:pt x="2094" y="789"/>
                  </a:lnTo>
                  <a:lnTo>
                    <a:pt x="2126" y="789"/>
                  </a:lnTo>
                  <a:lnTo>
                    <a:pt x="2157" y="800"/>
                  </a:lnTo>
                  <a:lnTo>
                    <a:pt x="2189" y="800"/>
                  </a:lnTo>
                  <a:lnTo>
                    <a:pt x="2220" y="800"/>
                  </a:lnTo>
                  <a:lnTo>
                    <a:pt x="2252" y="800"/>
                  </a:lnTo>
                  <a:lnTo>
                    <a:pt x="2283" y="800"/>
                  </a:lnTo>
                  <a:lnTo>
                    <a:pt x="2305" y="800"/>
                  </a:lnTo>
                  <a:lnTo>
                    <a:pt x="2326" y="768"/>
                  </a:lnTo>
                  <a:lnTo>
                    <a:pt x="2336" y="737"/>
                  </a:lnTo>
                  <a:lnTo>
                    <a:pt x="2336" y="715"/>
                  </a:lnTo>
                  <a:lnTo>
                    <a:pt x="2347" y="684"/>
                  </a:lnTo>
                  <a:lnTo>
                    <a:pt x="2347" y="652"/>
                  </a:lnTo>
                  <a:lnTo>
                    <a:pt x="2357" y="621"/>
                  </a:lnTo>
                  <a:lnTo>
                    <a:pt x="2357" y="589"/>
                  </a:lnTo>
                  <a:lnTo>
                    <a:pt x="2357" y="558"/>
                  </a:lnTo>
                  <a:lnTo>
                    <a:pt x="2357" y="526"/>
                  </a:lnTo>
                  <a:lnTo>
                    <a:pt x="2357" y="494"/>
                  </a:lnTo>
                  <a:lnTo>
                    <a:pt x="2357" y="463"/>
                  </a:lnTo>
                  <a:lnTo>
                    <a:pt x="2357" y="431"/>
                  </a:lnTo>
                  <a:lnTo>
                    <a:pt x="2357" y="400"/>
                  </a:lnTo>
                  <a:lnTo>
                    <a:pt x="2357" y="368"/>
                  </a:lnTo>
                  <a:lnTo>
                    <a:pt x="2347" y="336"/>
                  </a:lnTo>
                  <a:lnTo>
                    <a:pt x="2336" y="305"/>
                  </a:lnTo>
                  <a:lnTo>
                    <a:pt x="2326" y="273"/>
                  </a:lnTo>
                  <a:lnTo>
                    <a:pt x="2305" y="242"/>
                  </a:lnTo>
                  <a:lnTo>
                    <a:pt x="2283" y="221"/>
                  </a:lnTo>
                  <a:lnTo>
                    <a:pt x="2273" y="189"/>
                  </a:lnTo>
                  <a:lnTo>
                    <a:pt x="2262" y="158"/>
                  </a:lnTo>
                  <a:lnTo>
                    <a:pt x="2262" y="136"/>
                  </a:lnTo>
                  <a:lnTo>
                    <a:pt x="2252" y="105"/>
                  </a:lnTo>
                  <a:lnTo>
                    <a:pt x="2231" y="73"/>
                  </a:lnTo>
                  <a:lnTo>
                    <a:pt x="2199" y="63"/>
                  </a:lnTo>
                  <a:lnTo>
                    <a:pt x="2168" y="52"/>
                  </a:lnTo>
                  <a:lnTo>
                    <a:pt x="2136" y="42"/>
                  </a:lnTo>
                  <a:lnTo>
                    <a:pt x="2105" y="31"/>
                  </a:lnTo>
                  <a:lnTo>
                    <a:pt x="2073" y="31"/>
                  </a:lnTo>
                  <a:lnTo>
                    <a:pt x="2041" y="31"/>
                  </a:lnTo>
                  <a:lnTo>
                    <a:pt x="2010" y="31"/>
                  </a:lnTo>
                  <a:lnTo>
                    <a:pt x="1978" y="31"/>
                  </a:lnTo>
                  <a:lnTo>
                    <a:pt x="1947" y="31"/>
                  </a:lnTo>
                  <a:lnTo>
                    <a:pt x="1915" y="31"/>
                  </a:lnTo>
                  <a:lnTo>
                    <a:pt x="1884" y="21"/>
                  </a:lnTo>
                  <a:lnTo>
                    <a:pt x="1852" y="10"/>
                  </a:lnTo>
                  <a:lnTo>
                    <a:pt x="1820" y="10"/>
                  </a:lnTo>
                  <a:lnTo>
                    <a:pt x="1789" y="10"/>
                  </a:lnTo>
                  <a:lnTo>
                    <a:pt x="1757" y="21"/>
                  </a:lnTo>
                  <a:lnTo>
                    <a:pt x="1715" y="21"/>
                  </a:lnTo>
                  <a:lnTo>
                    <a:pt x="1684" y="31"/>
                  </a:lnTo>
                  <a:lnTo>
                    <a:pt x="1652" y="31"/>
                  </a:lnTo>
                  <a:lnTo>
                    <a:pt x="1610" y="31"/>
                  </a:lnTo>
                  <a:lnTo>
                    <a:pt x="1578" y="31"/>
                  </a:lnTo>
                  <a:lnTo>
                    <a:pt x="1547" y="31"/>
                  </a:lnTo>
                  <a:lnTo>
                    <a:pt x="1505" y="31"/>
                  </a:lnTo>
                  <a:lnTo>
                    <a:pt x="1473" y="31"/>
                  </a:lnTo>
                  <a:lnTo>
                    <a:pt x="1442" y="31"/>
                  </a:lnTo>
                  <a:lnTo>
                    <a:pt x="1410" y="31"/>
                  </a:lnTo>
                  <a:lnTo>
                    <a:pt x="1378" y="31"/>
                  </a:lnTo>
                  <a:lnTo>
                    <a:pt x="1347" y="31"/>
                  </a:lnTo>
                  <a:lnTo>
                    <a:pt x="1315" y="31"/>
                  </a:lnTo>
                  <a:lnTo>
                    <a:pt x="1284" y="31"/>
                  </a:lnTo>
                  <a:lnTo>
                    <a:pt x="1252" y="21"/>
                  </a:lnTo>
                  <a:lnTo>
                    <a:pt x="1221" y="21"/>
                  </a:lnTo>
                  <a:lnTo>
                    <a:pt x="1189" y="21"/>
                  </a:lnTo>
                  <a:lnTo>
                    <a:pt x="1157" y="21"/>
                  </a:lnTo>
                  <a:lnTo>
                    <a:pt x="1126" y="21"/>
                  </a:lnTo>
                  <a:lnTo>
                    <a:pt x="1094" y="21"/>
                  </a:lnTo>
                  <a:lnTo>
                    <a:pt x="1063" y="21"/>
                  </a:lnTo>
                  <a:lnTo>
                    <a:pt x="1031" y="21"/>
                  </a:lnTo>
                  <a:lnTo>
                    <a:pt x="1000" y="31"/>
                  </a:lnTo>
                  <a:lnTo>
                    <a:pt x="968" y="31"/>
                  </a:lnTo>
                  <a:lnTo>
                    <a:pt x="936" y="42"/>
                  </a:lnTo>
                  <a:lnTo>
                    <a:pt x="905" y="52"/>
                  </a:lnTo>
                  <a:lnTo>
                    <a:pt x="873" y="63"/>
                  </a:lnTo>
                  <a:lnTo>
                    <a:pt x="842" y="63"/>
                  </a:lnTo>
                  <a:lnTo>
                    <a:pt x="810" y="63"/>
                  </a:lnTo>
                  <a:lnTo>
                    <a:pt x="779" y="63"/>
                  </a:lnTo>
                  <a:lnTo>
                    <a:pt x="747" y="63"/>
                  </a:lnTo>
                  <a:lnTo>
                    <a:pt x="715" y="63"/>
                  </a:lnTo>
                  <a:lnTo>
                    <a:pt x="684" y="63"/>
                  </a:lnTo>
                  <a:lnTo>
                    <a:pt x="652" y="63"/>
                  </a:lnTo>
                  <a:lnTo>
                    <a:pt x="621" y="63"/>
                  </a:lnTo>
                  <a:lnTo>
                    <a:pt x="589" y="63"/>
                  </a:lnTo>
                  <a:lnTo>
                    <a:pt x="558" y="63"/>
                  </a:lnTo>
                  <a:lnTo>
                    <a:pt x="526" y="63"/>
                  </a:lnTo>
                  <a:lnTo>
                    <a:pt x="484" y="52"/>
                  </a:lnTo>
                  <a:lnTo>
                    <a:pt x="452" y="52"/>
                  </a:lnTo>
                  <a:lnTo>
                    <a:pt x="421" y="42"/>
                  </a:lnTo>
                  <a:lnTo>
                    <a:pt x="389" y="31"/>
                  </a:lnTo>
                  <a:lnTo>
                    <a:pt x="358" y="21"/>
                  </a:lnTo>
                  <a:lnTo>
                    <a:pt x="326" y="10"/>
                  </a:lnTo>
                  <a:lnTo>
                    <a:pt x="294" y="0"/>
                  </a:lnTo>
                  <a:lnTo>
                    <a:pt x="263" y="0"/>
                  </a:lnTo>
                  <a:lnTo>
                    <a:pt x="231" y="0"/>
                  </a:lnTo>
                  <a:lnTo>
                    <a:pt x="200" y="21"/>
                  </a:lnTo>
                  <a:lnTo>
                    <a:pt x="168" y="42"/>
                  </a:lnTo>
                  <a:lnTo>
                    <a:pt x="137" y="63"/>
                  </a:lnTo>
                  <a:lnTo>
                    <a:pt x="115" y="112"/>
                  </a:lnTo>
                  <a:lnTo>
                    <a:pt x="73" y="94"/>
                  </a:lnTo>
                  <a:lnTo>
                    <a:pt x="115" y="112"/>
                  </a:lnTo>
                </a:path>
              </a:pathLst>
            </a:custGeom>
            <a:pattFill prst="lgConfetti">
              <a:fgClr>
                <a:schemeClr val="bg2"/>
              </a:fgClr>
              <a:bgClr>
                <a:schemeClr val="hlink"/>
              </a:bgClr>
            </a:pattFill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3570" name="Freeform 18"/>
            <p:cNvSpPr>
              <a:spLocks/>
            </p:cNvSpPr>
            <p:nvPr/>
          </p:nvSpPr>
          <p:spPr bwMode="auto">
            <a:xfrm>
              <a:off x="2832" y="3360"/>
              <a:ext cx="145" cy="9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7" y="42"/>
                </a:cxn>
                <a:cxn ang="0">
                  <a:pos x="68" y="74"/>
                </a:cxn>
                <a:cxn ang="0">
                  <a:pos x="100" y="95"/>
                </a:cxn>
                <a:cxn ang="0">
                  <a:pos x="144" y="96"/>
                </a:cxn>
              </a:cxnLst>
              <a:rect l="0" t="0" r="r" b="b"/>
              <a:pathLst>
                <a:path w="145" h="97">
                  <a:moveTo>
                    <a:pt x="0" y="0"/>
                  </a:moveTo>
                  <a:lnTo>
                    <a:pt x="37" y="42"/>
                  </a:lnTo>
                  <a:lnTo>
                    <a:pt x="68" y="74"/>
                  </a:lnTo>
                  <a:lnTo>
                    <a:pt x="100" y="95"/>
                  </a:lnTo>
                  <a:lnTo>
                    <a:pt x="144" y="96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3571" name="Freeform 19"/>
            <p:cNvSpPr>
              <a:spLocks/>
            </p:cNvSpPr>
            <p:nvPr/>
          </p:nvSpPr>
          <p:spPr bwMode="auto">
            <a:xfrm>
              <a:off x="2976" y="3312"/>
              <a:ext cx="145" cy="1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0" y="48"/>
                </a:cxn>
                <a:cxn ang="0">
                  <a:pos x="61" y="80"/>
                </a:cxn>
                <a:cxn ang="0">
                  <a:pos x="93" y="90"/>
                </a:cxn>
                <a:cxn ang="0">
                  <a:pos x="124" y="111"/>
                </a:cxn>
                <a:cxn ang="0">
                  <a:pos x="144" y="96"/>
                </a:cxn>
              </a:cxnLst>
              <a:rect l="0" t="0" r="r" b="b"/>
              <a:pathLst>
                <a:path w="145" h="112">
                  <a:moveTo>
                    <a:pt x="0" y="0"/>
                  </a:moveTo>
                  <a:lnTo>
                    <a:pt x="40" y="48"/>
                  </a:lnTo>
                  <a:lnTo>
                    <a:pt x="61" y="80"/>
                  </a:lnTo>
                  <a:lnTo>
                    <a:pt x="93" y="90"/>
                  </a:lnTo>
                  <a:lnTo>
                    <a:pt x="124" y="111"/>
                  </a:lnTo>
                  <a:lnTo>
                    <a:pt x="144" y="96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3572" name="Freeform 20"/>
            <p:cNvSpPr>
              <a:spLocks/>
            </p:cNvSpPr>
            <p:nvPr/>
          </p:nvSpPr>
          <p:spPr bwMode="auto">
            <a:xfrm>
              <a:off x="3168" y="3255"/>
              <a:ext cx="1365" cy="117"/>
            </a:xfrm>
            <a:custGeom>
              <a:avLst/>
              <a:gdLst/>
              <a:ahLst/>
              <a:cxnLst>
                <a:cxn ang="0">
                  <a:pos x="0" y="9"/>
                </a:cxn>
                <a:cxn ang="0">
                  <a:pos x="16" y="53"/>
                </a:cxn>
                <a:cxn ang="0">
                  <a:pos x="38" y="74"/>
                </a:cxn>
                <a:cxn ang="0">
                  <a:pos x="69" y="95"/>
                </a:cxn>
                <a:cxn ang="0">
                  <a:pos x="101" y="116"/>
                </a:cxn>
                <a:cxn ang="0">
                  <a:pos x="132" y="116"/>
                </a:cxn>
                <a:cxn ang="0">
                  <a:pos x="164" y="105"/>
                </a:cxn>
                <a:cxn ang="0">
                  <a:pos x="195" y="84"/>
                </a:cxn>
                <a:cxn ang="0">
                  <a:pos x="227" y="63"/>
                </a:cxn>
                <a:cxn ang="0">
                  <a:pos x="259" y="53"/>
                </a:cxn>
                <a:cxn ang="0">
                  <a:pos x="290" y="53"/>
                </a:cxn>
                <a:cxn ang="0">
                  <a:pos x="322" y="31"/>
                </a:cxn>
                <a:cxn ang="0">
                  <a:pos x="353" y="21"/>
                </a:cxn>
                <a:cxn ang="0">
                  <a:pos x="385" y="21"/>
                </a:cxn>
                <a:cxn ang="0">
                  <a:pos x="416" y="10"/>
                </a:cxn>
                <a:cxn ang="0">
                  <a:pos x="448" y="10"/>
                </a:cxn>
                <a:cxn ang="0">
                  <a:pos x="480" y="10"/>
                </a:cxn>
                <a:cxn ang="0">
                  <a:pos x="511" y="10"/>
                </a:cxn>
                <a:cxn ang="0">
                  <a:pos x="553" y="10"/>
                </a:cxn>
                <a:cxn ang="0">
                  <a:pos x="595" y="0"/>
                </a:cxn>
                <a:cxn ang="0">
                  <a:pos x="627" y="0"/>
                </a:cxn>
                <a:cxn ang="0">
                  <a:pos x="669" y="0"/>
                </a:cxn>
                <a:cxn ang="0">
                  <a:pos x="711" y="0"/>
                </a:cxn>
                <a:cxn ang="0">
                  <a:pos x="753" y="0"/>
                </a:cxn>
                <a:cxn ang="0">
                  <a:pos x="785" y="0"/>
                </a:cxn>
                <a:cxn ang="0">
                  <a:pos x="827" y="10"/>
                </a:cxn>
                <a:cxn ang="0">
                  <a:pos x="858" y="21"/>
                </a:cxn>
                <a:cxn ang="0">
                  <a:pos x="890" y="31"/>
                </a:cxn>
                <a:cxn ang="0">
                  <a:pos x="922" y="42"/>
                </a:cxn>
                <a:cxn ang="0">
                  <a:pos x="953" y="53"/>
                </a:cxn>
                <a:cxn ang="0">
                  <a:pos x="985" y="84"/>
                </a:cxn>
                <a:cxn ang="0">
                  <a:pos x="1048" y="84"/>
                </a:cxn>
                <a:cxn ang="0">
                  <a:pos x="1079" y="95"/>
                </a:cxn>
                <a:cxn ang="0">
                  <a:pos x="1121" y="105"/>
                </a:cxn>
                <a:cxn ang="0">
                  <a:pos x="1143" y="116"/>
                </a:cxn>
                <a:cxn ang="0">
                  <a:pos x="1174" y="116"/>
                </a:cxn>
                <a:cxn ang="0">
                  <a:pos x="1206" y="116"/>
                </a:cxn>
                <a:cxn ang="0">
                  <a:pos x="1237" y="116"/>
                </a:cxn>
                <a:cxn ang="0">
                  <a:pos x="1269" y="116"/>
                </a:cxn>
                <a:cxn ang="0">
                  <a:pos x="1300" y="116"/>
                </a:cxn>
                <a:cxn ang="0">
                  <a:pos x="1332" y="95"/>
                </a:cxn>
                <a:cxn ang="0">
                  <a:pos x="1342" y="63"/>
                </a:cxn>
                <a:cxn ang="0">
                  <a:pos x="1364" y="53"/>
                </a:cxn>
                <a:cxn ang="0">
                  <a:pos x="1344" y="57"/>
                </a:cxn>
              </a:cxnLst>
              <a:rect l="0" t="0" r="r" b="b"/>
              <a:pathLst>
                <a:path w="1365" h="117">
                  <a:moveTo>
                    <a:pt x="0" y="9"/>
                  </a:moveTo>
                  <a:lnTo>
                    <a:pt x="16" y="53"/>
                  </a:lnTo>
                  <a:lnTo>
                    <a:pt x="38" y="74"/>
                  </a:lnTo>
                  <a:lnTo>
                    <a:pt x="69" y="95"/>
                  </a:lnTo>
                  <a:lnTo>
                    <a:pt x="101" y="116"/>
                  </a:lnTo>
                  <a:lnTo>
                    <a:pt x="132" y="116"/>
                  </a:lnTo>
                  <a:lnTo>
                    <a:pt x="164" y="105"/>
                  </a:lnTo>
                  <a:lnTo>
                    <a:pt x="195" y="84"/>
                  </a:lnTo>
                  <a:lnTo>
                    <a:pt x="227" y="63"/>
                  </a:lnTo>
                  <a:lnTo>
                    <a:pt x="259" y="53"/>
                  </a:lnTo>
                  <a:lnTo>
                    <a:pt x="290" y="53"/>
                  </a:lnTo>
                  <a:lnTo>
                    <a:pt x="322" y="31"/>
                  </a:lnTo>
                  <a:lnTo>
                    <a:pt x="353" y="21"/>
                  </a:lnTo>
                  <a:lnTo>
                    <a:pt x="385" y="21"/>
                  </a:lnTo>
                  <a:lnTo>
                    <a:pt x="416" y="10"/>
                  </a:lnTo>
                  <a:lnTo>
                    <a:pt x="448" y="10"/>
                  </a:lnTo>
                  <a:lnTo>
                    <a:pt x="480" y="10"/>
                  </a:lnTo>
                  <a:lnTo>
                    <a:pt x="511" y="10"/>
                  </a:lnTo>
                  <a:lnTo>
                    <a:pt x="553" y="10"/>
                  </a:lnTo>
                  <a:lnTo>
                    <a:pt x="595" y="0"/>
                  </a:lnTo>
                  <a:lnTo>
                    <a:pt x="627" y="0"/>
                  </a:lnTo>
                  <a:lnTo>
                    <a:pt x="669" y="0"/>
                  </a:lnTo>
                  <a:lnTo>
                    <a:pt x="711" y="0"/>
                  </a:lnTo>
                  <a:lnTo>
                    <a:pt x="753" y="0"/>
                  </a:lnTo>
                  <a:lnTo>
                    <a:pt x="785" y="0"/>
                  </a:lnTo>
                  <a:lnTo>
                    <a:pt x="827" y="10"/>
                  </a:lnTo>
                  <a:lnTo>
                    <a:pt x="858" y="21"/>
                  </a:lnTo>
                  <a:lnTo>
                    <a:pt x="890" y="31"/>
                  </a:lnTo>
                  <a:lnTo>
                    <a:pt x="922" y="42"/>
                  </a:lnTo>
                  <a:lnTo>
                    <a:pt x="953" y="53"/>
                  </a:lnTo>
                  <a:lnTo>
                    <a:pt x="985" y="84"/>
                  </a:lnTo>
                  <a:lnTo>
                    <a:pt x="1048" y="84"/>
                  </a:lnTo>
                  <a:lnTo>
                    <a:pt x="1079" y="95"/>
                  </a:lnTo>
                  <a:lnTo>
                    <a:pt x="1121" y="105"/>
                  </a:lnTo>
                  <a:lnTo>
                    <a:pt x="1143" y="116"/>
                  </a:lnTo>
                  <a:lnTo>
                    <a:pt x="1174" y="116"/>
                  </a:lnTo>
                  <a:lnTo>
                    <a:pt x="1206" y="116"/>
                  </a:lnTo>
                  <a:lnTo>
                    <a:pt x="1237" y="116"/>
                  </a:lnTo>
                  <a:lnTo>
                    <a:pt x="1269" y="116"/>
                  </a:lnTo>
                  <a:lnTo>
                    <a:pt x="1300" y="116"/>
                  </a:lnTo>
                  <a:lnTo>
                    <a:pt x="1332" y="95"/>
                  </a:lnTo>
                  <a:lnTo>
                    <a:pt x="1342" y="63"/>
                  </a:lnTo>
                  <a:lnTo>
                    <a:pt x="1364" y="53"/>
                  </a:lnTo>
                  <a:lnTo>
                    <a:pt x="1344" y="57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3573" name="Freeform 21"/>
            <p:cNvSpPr>
              <a:spLocks/>
            </p:cNvSpPr>
            <p:nvPr/>
          </p:nvSpPr>
          <p:spPr bwMode="auto">
            <a:xfrm>
              <a:off x="4560" y="3360"/>
              <a:ext cx="151" cy="97"/>
            </a:xfrm>
            <a:custGeom>
              <a:avLst/>
              <a:gdLst/>
              <a:ahLst/>
              <a:cxnLst>
                <a:cxn ang="0">
                  <a:pos x="0" y="96"/>
                </a:cxn>
                <a:cxn ang="0">
                  <a:pos x="45" y="95"/>
                </a:cxn>
                <a:cxn ang="0">
                  <a:pos x="77" y="74"/>
                </a:cxn>
                <a:cxn ang="0">
                  <a:pos x="108" y="53"/>
                </a:cxn>
                <a:cxn ang="0">
                  <a:pos x="140" y="32"/>
                </a:cxn>
                <a:cxn ang="0">
                  <a:pos x="150" y="0"/>
                </a:cxn>
                <a:cxn ang="0">
                  <a:pos x="144" y="0"/>
                </a:cxn>
              </a:cxnLst>
              <a:rect l="0" t="0" r="r" b="b"/>
              <a:pathLst>
                <a:path w="151" h="97">
                  <a:moveTo>
                    <a:pt x="0" y="96"/>
                  </a:moveTo>
                  <a:lnTo>
                    <a:pt x="45" y="95"/>
                  </a:lnTo>
                  <a:lnTo>
                    <a:pt x="77" y="74"/>
                  </a:lnTo>
                  <a:lnTo>
                    <a:pt x="108" y="53"/>
                  </a:lnTo>
                  <a:lnTo>
                    <a:pt x="140" y="32"/>
                  </a:lnTo>
                  <a:lnTo>
                    <a:pt x="150" y="0"/>
                  </a:lnTo>
                  <a:lnTo>
                    <a:pt x="144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3574" name="Freeform 22"/>
            <p:cNvSpPr>
              <a:spLocks/>
            </p:cNvSpPr>
            <p:nvPr/>
          </p:nvSpPr>
          <p:spPr bwMode="auto">
            <a:xfrm>
              <a:off x="4752" y="3456"/>
              <a:ext cx="145" cy="97"/>
            </a:xfrm>
            <a:custGeom>
              <a:avLst/>
              <a:gdLst/>
              <a:ahLst/>
              <a:cxnLst>
                <a:cxn ang="0">
                  <a:pos x="0" y="96"/>
                </a:cxn>
                <a:cxn ang="0">
                  <a:pos x="43" y="83"/>
                </a:cxn>
                <a:cxn ang="0">
                  <a:pos x="74" y="83"/>
                </a:cxn>
                <a:cxn ang="0">
                  <a:pos x="106" y="62"/>
                </a:cxn>
                <a:cxn ang="0">
                  <a:pos x="116" y="31"/>
                </a:cxn>
                <a:cxn ang="0">
                  <a:pos x="127" y="9"/>
                </a:cxn>
                <a:cxn ang="0">
                  <a:pos x="144" y="0"/>
                </a:cxn>
              </a:cxnLst>
              <a:rect l="0" t="0" r="r" b="b"/>
              <a:pathLst>
                <a:path w="145" h="97">
                  <a:moveTo>
                    <a:pt x="0" y="96"/>
                  </a:moveTo>
                  <a:lnTo>
                    <a:pt x="43" y="83"/>
                  </a:lnTo>
                  <a:lnTo>
                    <a:pt x="74" y="83"/>
                  </a:lnTo>
                  <a:lnTo>
                    <a:pt x="106" y="62"/>
                  </a:lnTo>
                  <a:lnTo>
                    <a:pt x="116" y="31"/>
                  </a:lnTo>
                  <a:lnTo>
                    <a:pt x="127" y="9"/>
                  </a:lnTo>
                  <a:lnTo>
                    <a:pt x="144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3575" name="Freeform 23"/>
            <p:cNvSpPr>
              <a:spLocks/>
            </p:cNvSpPr>
            <p:nvPr/>
          </p:nvSpPr>
          <p:spPr bwMode="auto">
            <a:xfrm>
              <a:off x="2627" y="44"/>
              <a:ext cx="1211" cy="917"/>
            </a:xfrm>
            <a:custGeom>
              <a:avLst/>
              <a:gdLst/>
              <a:ahLst/>
              <a:cxnLst>
                <a:cxn ang="0">
                  <a:pos x="1021" y="0"/>
                </a:cxn>
                <a:cxn ang="0">
                  <a:pos x="968" y="10"/>
                </a:cxn>
                <a:cxn ang="0">
                  <a:pos x="905" y="31"/>
                </a:cxn>
                <a:cxn ang="0">
                  <a:pos x="852" y="53"/>
                </a:cxn>
                <a:cxn ang="0">
                  <a:pos x="789" y="84"/>
                </a:cxn>
                <a:cxn ang="0">
                  <a:pos x="726" y="105"/>
                </a:cxn>
                <a:cxn ang="0">
                  <a:pos x="652" y="147"/>
                </a:cxn>
                <a:cxn ang="0">
                  <a:pos x="579" y="189"/>
                </a:cxn>
                <a:cxn ang="0">
                  <a:pos x="515" y="231"/>
                </a:cxn>
                <a:cxn ang="0">
                  <a:pos x="463" y="274"/>
                </a:cxn>
                <a:cxn ang="0">
                  <a:pos x="410" y="316"/>
                </a:cxn>
                <a:cxn ang="0">
                  <a:pos x="347" y="368"/>
                </a:cxn>
                <a:cxn ang="0">
                  <a:pos x="284" y="410"/>
                </a:cxn>
                <a:cxn ang="0">
                  <a:pos x="231" y="453"/>
                </a:cxn>
                <a:cxn ang="0">
                  <a:pos x="179" y="516"/>
                </a:cxn>
                <a:cxn ang="0">
                  <a:pos x="126" y="579"/>
                </a:cxn>
                <a:cxn ang="0">
                  <a:pos x="84" y="632"/>
                </a:cxn>
                <a:cxn ang="0">
                  <a:pos x="42" y="695"/>
                </a:cxn>
                <a:cxn ang="0">
                  <a:pos x="10" y="758"/>
                </a:cxn>
                <a:cxn ang="0">
                  <a:pos x="0" y="811"/>
                </a:cxn>
                <a:cxn ang="0">
                  <a:pos x="0" y="874"/>
                </a:cxn>
                <a:cxn ang="0">
                  <a:pos x="31" y="916"/>
                </a:cxn>
                <a:cxn ang="0">
                  <a:pos x="94" y="895"/>
                </a:cxn>
                <a:cxn ang="0">
                  <a:pos x="221" y="842"/>
                </a:cxn>
                <a:cxn ang="0">
                  <a:pos x="336" y="800"/>
                </a:cxn>
                <a:cxn ang="0">
                  <a:pos x="473" y="758"/>
                </a:cxn>
                <a:cxn ang="0">
                  <a:pos x="579" y="716"/>
                </a:cxn>
                <a:cxn ang="0">
                  <a:pos x="747" y="642"/>
                </a:cxn>
                <a:cxn ang="0">
                  <a:pos x="852" y="589"/>
                </a:cxn>
                <a:cxn ang="0">
                  <a:pos x="1010" y="463"/>
                </a:cxn>
                <a:cxn ang="0">
                  <a:pos x="1126" y="337"/>
                </a:cxn>
                <a:cxn ang="0">
                  <a:pos x="1168" y="263"/>
                </a:cxn>
                <a:cxn ang="0">
                  <a:pos x="1199" y="189"/>
                </a:cxn>
                <a:cxn ang="0">
                  <a:pos x="1210" y="126"/>
                </a:cxn>
                <a:cxn ang="0">
                  <a:pos x="1157" y="74"/>
                </a:cxn>
                <a:cxn ang="0">
                  <a:pos x="1069" y="4"/>
                </a:cxn>
              </a:cxnLst>
              <a:rect l="0" t="0" r="r" b="b"/>
              <a:pathLst>
                <a:path w="1211" h="917">
                  <a:moveTo>
                    <a:pt x="1069" y="4"/>
                  </a:moveTo>
                  <a:lnTo>
                    <a:pt x="1021" y="0"/>
                  </a:lnTo>
                  <a:lnTo>
                    <a:pt x="999" y="0"/>
                  </a:lnTo>
                  <a:lnTo>
                    <a:pt x="968" y="10"/>
                  </a:lnTo>
                  <a:lnTo>
                    <a:pt x="936" y="21"/>
                  </a:lnTo>
                  <a:lnTo>
                    <a:pt x="905" y="31"/>
                  </a:lnTo>
                  <a:lnTo>
                    <a:pt x="884" y="53"/>
                  </a:lnTo>
                  <a:lnTo>
                    <a:pt x="852" y="53"/>
                  </a:lnTo>
                  <a:lnTo>
                    <a:pt x="821" y="74"/>
                  </a:lnTo>
                  <a:lnTo>
                    <a:pt x="789" y="84"/>
                  </a:lnTo>
                  <a:lnTo>
                    <a:pt x="757" y="95"/>
                  </a:lnTo>
                  <a:lnTo>
                    <a:pt x="726" y="105"/>
                  </a:lnTo>
                  <a:lnTo>
                    <a:pt x="684" y="126"/>
                  </a:lnTo>
                  <a:lnTo>
                    <a:pt x="652" y="147"/>
                  </a:lnTo>
                  <a:lnTo>
                    <a:pt x="610" y="168"/>
                  </a:lnTo>
                  <a:lnTo>
                    <a:pt x="579" y="189"/>
                  </a:lnTo>
                  <a:lnTo>
                    <a:pt x="557" y="200"/>
                  </a:lnTo>
                  <a:lnTo>
                    <a:pt x="515" y="231"/>
                  </a:lnTo>
                  <a:lnTo>
                    <a:pt x="494" y="253"/>
                  </a:lnTo>
                  <a:lnTo>
                    <a:pt x="463" y="274"/>
                  </a:lnTo>
                  <a:lnTo>
                    <a:pt x="442" y="305"/>
                  </a:lnTo>
                  <a:lnTo>
                    <a:pt x="410" y="316"/>
                  </a:lnTo>
                  <a:lnTo>
                    <a:pt x="379" y="337"/>
                  </a:lnTo>
                  <a:lnTo>
                    <a:pt x="347" y="368"/>
                  </a:lnTo>
                  <a:lnTo>
                    <a:pt x="315" y="389"/>
                  </a:lnTo>
                  <a:lnTo>
                    <a:pt x="284" y="410"/>
                  </a:lnTo>
                  <a:lnTo>
                    <a:pt x="263" y="432"/>
                  </a:lnTo>
                  <a:lnTo>
                    <a:pt x="231" y="453"/>
                  </a:lnTo>
                  <a:lnTo>
                    <a:pt x="200" y="484"/>
                  </a:lnTo>
                  <a:lnTo>
                    <a:pt x="179" y="516"/>
                  </a:lnTo>
                  <a:lnTo>
                    <a:pt x="158" y="547"/>
                  </a:lnTo>
                  <a:lnTo>
                    <a:pt x="126" y="579"/>
                  </a:lnTo>
                  <a:lnTo>
                    <a:pt x="105" y="610"/>
                  </a:lnTo>
                  <a:lnTo>
                    <a:pt x="84" y="632"/>
                  </a:lnTo>
                  <a:lnTo>
                    <a:pt x="73" y="663"/>
                  </a:lnTo>
                  <a:lnTo>
                    <a:pt x="42" y="695"/>
                  </a:lnTo>
                  <a:lnTo>
                    <a:pt x="31" y="726"/>
                  </a:lnTo>
                  <a:lnTo>
                    <a:pt x="10" y="758"/>
                  </a:lnTo>
                  <a:lnTo>
                    <a:pt x="0" y="789"/>
                  </a:lnTo>
                  <a:lnTo>
                    <a:pt x="0" y="811"/>
                  </a:lnTo>
                  <a:lnTo>
                    <a:pt x="0" y="842"/>
                  </a:lnTo>
                  <a:lnTo>
                    <a:pt x="0" y="874"/>
                  </a:lnTo>
                  <a:lnTo>
                    <a:pt x="0" y="905"/>
                  </a:lnTo>
                  <a:lnTo>
                    <a:pt x="31" y="916"/>
                  </a:lnTo>
                  <a:lnTo>
                    <a:pt x="63" y="905"/>
                  </a:lnTo>
                  <a:lnTo>
                    <a:pt x="94" y="895"/>
                  </a:lnTo>
                  <a:lnTo>
                    <a:pt x="137" y="874"/>
                  </a:lnTo>
                  <a:lnTo>
                    <a:pt x="221" y="842"/>
                  </a:lnTo>
                  <a:lnTo>
                    <a:pt x="252" y="832"/>
                  </a:lnTo>
                  <a:lnTo>
                    <a:pt x="336" y="800"/>
                  </a:lnTo>
                  <a:lnTo>
                    <a:pt x="410" y="768"/>
                  </a:lnTo>
                  <a:lnTo>
                    <a:pt x="473" y="758"/>
                  </a:lnTo>
                  <a:lnTo>
                    <a:pt x="557" y="726"/>
                  </a:lnTo>
                  <a:lnTo>
                    <a:pt x="579" y="716"/>
                  </a:lnTo>
                  <a:lnTo>
                    <a:pt x="663" y="684"/>
                  </a:lnTo>
                  <a:lnTo>
                    <a:pt x="747" y="642"/>
                  </a:lnTo>
                  <a:lnTo>
                    <a:pt x="810" y="621"/>
                  </a:lnTo>
                  <a:lnTo>
                    <a:pt x="852" y="589"/>
                  </a:lnTo>
                  <a:lnTo>
                    <a:pt x="936" y="547"/>
                  </a:lnTo>
                  <a:lnTo>
                    <a:pt x="1010" y="463"/>
                  </a:lnTo>
                  <a:lnTo>
                    <a:pt x="1094" y="379"/>
                  </a:lnTo>
                  <a:lnTo>
                    <a:pt x="1126" y="337"/>
                  </a:lnTo>
                  <a:lnTo>
                    <a:pt x="1147" y="305"/>
                  </a:lnTo>
                  <a:lnTo>
                    <a:pt x="1168" y="263"/>
                  </a:lnTo>
                  <a:lnTo>
                    <a:pt x="1189" y="231"/>
                  </a:lnTo>
                  <a:lnTo>
                    <a:pt x="1199" y="189"/>
                  </a:lnTo>
                  <a:lnTo>
                    <a:pt x="1210" y="158"/>
                  </a:lnTo>
                  <a:lnTo>
                    <a:pt x="1210" y="126"/>
                  </a:lnTo>
                  <a:lnTo>
                    <a:pt x="1189" y="95"/>
                  </a:lnTo>
                  <a:lnTo>
                    <a:pt x="1157" y="74"/>
                  </a:lnTo>
                  <a:lnTo>
                    <a:pt x="1126" y="42"/>
                  </a:lnTo>
                  <a:lnTo>
                    <a:pt x="1069" y="4"/>
                  </a:lnTo>
                  <a:lnTo>
                    <a:pt x="1069" y="4"/>
                  </a:lnTo>
                </a:path>
              </a:pathLst>
            </a:custGeom>
            <a:pattFill prst="pct70">
              <a:fgClr>
                <a:schemeClr val="bg2"/>
              </a:fgClr>
              <a:bgClr>
                <a:schemeClr val="bg1"/>
              </a:bgClr>
            </a:pattFill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3576" name="Freeform 24"/>
            <p:cNvSpPr>
              <a:spLocks/>
            </p:cNvSpPr>
            <p:nvPr/>
          </p:nvSpPr>
          <p:spPr bwMode="auto">
            <a:xfrm>
              <a:off x="4080" y="48"/>
              <a:ext cx="1021" cy="1018"/>
            </a:xfrm>
            <a:custGeom>
              <a:avLst/>
              <a:gdLst/>
              <a:ahLst/>
              <a:cxnLst>
                <a:cxn ang="0">
                  <a:pos x="52" y="17"/>
                </a:cxn>
                <a:cxn ang="0">
                  <a:pos x="115" y="38"/>
                </a:cxn>
                <a:cxn ang="0">
                  <a:pos x="178" y="70"/>
                </a:cxn>
                <a:cxn ang="0">
                  <a:pos x="231" y="101"/>
                </a:cxn>
                <a:cxn ang="0">
                  <a:pos x="294" y="143"/>
                </a:cxn>
                <a:cxn ang="0">
                  <a:pos x="357" y="175"/>
                </a:cxn>
                <a:cxn ang="0">
                  <a:pos x="420" y="206"/>
                </a:cxn>
                <a:cxn ang="0">
                  <a:pos x="483" y="249"/>
                </a:cxn>
                <a:cxn ang="0">
                  <a:pos x="557" y="291"/>
                </a:cxn>
                <a:cxn ang="0">
                  <a:pos x="609" y="343"/>
                </a:cxn>
                <a:cxn ang="0">
                  <a:pos x="673" y="396"/>
                </a:cxn>
                <a:cxn ang="0">
                  <a:pos x="736" y="449"/>
                </a:cxn>
                <a:cxn ang="0">
                  <a:pos x="778" y="512"/>
                </a:cxn>
                <a:cxn ang="0">
                  <a:pos x="820" y="575"/>
                </a:cxn>
                <a:cxn ang="0">
                  <a:pos x="872" y="628"/>
                </a:cxn>
                <a:cxn ang="0">
                  <a:pos x="904" y="670"/>
                </a:cxn>
                <a:cxn ang="0">
                  <a:pos x="936" y="743"/>
                </a:cxn>
                <a:cxn ang="0">
                  <a:pos x="946" y="807"/>
                </a:cxn>
                <a:cxn ang="0">
                  <a:pos x="978" y="870"/>
                </a:cxn>
                <a:cxn ang="0">
                  <a:pos x="988" y="933"/>
                </a:cxn>
                <a:cxn ang="0">
                  <a:pos x="1009" y="986"/>
                </a:cxn>
                <a:cxn ang="0">
                  <a:pos x="988" y="1017"/>
                </a:cxn>
                <a:cxn ang="0">
                  <a:pos x="936" y="986"/>
                </a:cxn>
                <a:cxn ang="0">
                  <a:pos x="894" y="901"/>
                </a:cxn>
                <a:cxn ang="0">
                  <a:pos x="830" y="838"/>
                </a:cxn>
                <a:cxn ang="0">
                  <a:pos x="778" y="785"/>
                </a:cxn>
                <a:cxn ang="0">
                  <a:pos x="715" y="743"/>
                </a:cxn>
                <a:cxn ang="0">
                  <a:pos x="651" y="701"/>
                </a:cxn>
                <a:cxn ang="0">
                  <a:pos x="504" y="606"/>
                </a:cxn>
                <a:cxn ang="0">
                  <a:pos x="441" y="512"/>
                </a:cxn>
                <a:cxn ang="0">
                  <a:pos x="336" y="438"/>
                </a:cxn>
                <a:cxn ang="0">
                  <a:pos x="273" y="354"/>
                </a:cxn>
                <a:cxn ang="0">
                  <a:pos x="231" y="291"/>
                </a:cxn>
                <a:cxn ang="0">
                  <a:pos x="178" y="227"/>
                </a:cxn>
                <a:cxn ang="0">
                  <a:pos x="115" y="164"/>
                </a:cxn>
                <a:cxn ang="0">
                  <a:pos x="62" y="101"/>
                </a:cxn>
                <a:cxn ang="0">
                  <a:pos x="0" y="0"/>
                </a:cxn>
              </a:cxnLst>
              <a:rect l="0" t="0" r="r" b="b"/>
              <a:pathLst>
                <a:path w="1021" h="1018">
                  <a:moveTo>
                    <a:pt x="0" y="0"/>
                  </a:moveTo>
                  <a:lnTo>
                    <a:pt x="52" y="17"/>
                  </a:lnTo>
                  <a:lnTo>
                    <a:pt x="83" y="27"/>
                  </a:lnTo>
                  <a:lnTo>
                    <a:pt x="115" y="38"/>
                  </a:lnTo>
                  <a:lnTo>
                    <a:pt x="146" y="49"/>
                  </a:lnTo>
                  <a:lnTo>
                    <a:pt x="178" y="70"/>
                  </a:lnTo>
                  <a:lnTo>
                    <a:pt x="209" y="80"/>
                  </a:lnTo>
                  <a:lnTo>
                    <a:pt x="231" y="101"/>
                  </a:lnTo>
                  <a:lnTo>
                    <a:pt x="262" y="122"/>
                  </a:lnTo>
                  <a:lnTo>
                    <a:pt x="294" y="143"/>
                  </a:lnTo>
                  <a:lnTo>
                    <a:pt x="325" y="164"/>
                  </a:lnTo>
                  <a:lnTo>
                    <a:pt x="357" y="175"/>
                  </a:lnTo>
                  <a:lnTo>
                    <a:pt x="388" y="185"/>
                  </a:lnTo>
                  <a:lnTo>
                    <a:pt x="420" y="206"/>
                  </a:lnTo>
                  <a:lnTo>
                    <a:pt x="452" y="227"/>
                  </a:lnTo>
                  <a:lnTo>
                    <a:pt x="483" y="249"/>
                  </a:lnTo>
                  <a:lnTo>
                    <a:pt x="515" y="270"/>
                  </a:lnTo>
                  <a:lnTo>
                    <a:pt x="557" y="291"/>
                  </a:lnTo>
                  <a:lnTo>
                    <a:pt x="588" y="312"/>
                  </a:lnTo>
                  <a:lnTo>
                    <a:pt x="609" y="343"/>
                  </a:lnTo>
                  <a:lnTo>
                    <a:pt x="641" y="375"/>
                  </a:lnTo>
                  <a:lnTo>
                    <a:pt x="673" y="396"/>
                  </a:lnTo>
                  <a:lnTo>
                    <a:pt x="704" y="417"/>
                  </a:lnTo>
                  <a:lnTo>
                    <a:pt x="736" y="449"/>
                  </a:lnTo>
                  <a:lnTo>
                    <a:pt x="757" y="480"/>
                  </a:lnTo>
                  <a:lnTo>
                    <a:pt x="778" y="512"/>
                  </a:lnTo>
                  <a:lnTo>
                    <a:pt x="809" y="543"/>
                  </a:lnTo>
                  <a:lnTo>
                    <a:pt x="820" y="575"/>
                  </a:lnTo>
                  <a:lnTo>
                    <a:pt x="851" y="596"/>
                  </a:lnTo>
                  <a:lnTo>
                    <a:pt x="872" y="628"/>
                  </a:lnTo>
                  <a:lnTo>
                    <a:pt x="894" y="638"/>
                  </a:lnTo>
                  <a:lnTo>
                    <a:pt x="904" y="670"/>
                  </a:lnTo>
                  <a:lnTo>
                    <a:pt x="925" y="712"/>
                  </a:lnTo>
                  <a:lnTo>
                    <a:pt x="936" y="743"/>
                  </a:lnTo>
                  <a:lnTo>
                    <a:pt x="946" y="775"/>
                  </a:lnTo>
                  <a:lnTo>
                    <a:pt x="946" y="807"/>
                  </a:lnTo>
                  <a:lnTo>
                    <a:pt x="967" y="838"/>
                  </a:lnTo>
                  <a:lnTo>
                    <a:pt x="978" y="870"/>
                  </a:lnTo>
                  <a:lnTo>
                    <a:pt x="988" y="901"/>
                  </a:lnTo>
                  <a:lnTo>
                    <a:pt x="988" y="933"/>
                  </a:lnTo>
                  <a:lnTo>
                    <a:pt x="999" y="964"/>
                  </a:lnTo>
                  <a:lnTo>
                    <a:pt x="1009" y="986"/>
                  </a:lnTo>
                  <a:lnTo>
                    <a:pt x="1020" y="1017"/>
                  </a:lnTo>
                  <a:lnTo>
                    <a:pt x="988" y="1017"/>
                  </a:lnTo>
                  <a:lnTo>
                    <a:pt x="957" y="1017"/>
                  </a:lnTo>
                  <a:lnTo>
                    <a:pt x="936" y="986"/>
                  </a:lnTo>
                  <a:lnTo>
                    <a:pt x="904" y="964"/>
                  </a:lnTo>
                  <a:lnTo>
                    <a:pt x="894" y="901"/>
                  </a:lnTo>
                  <a:lnTo>
                    <a:pt x="872" y="880"/>
                  </a:lnTo>
                  <a:lnTo>
                    <a:pt x="830" y="838"/>
                  </a:lnTo>
                  <a:lnTo>
                    <a:pt x="788" y="807"/>
                  </a:lnTo>
                  <a:lnTo>
                    <a:pt x="778" y="785"/>
                  </a:lnTo>
                  <a:lnTo>
                    <a:pt x="746" y="775"/>
                  </a:lnTo>
                  <a:lnTo>
                    <a:pt x="715" y="743"/>
                  </a:lnTo>
                  <a:lnTo>
                    <a:pt x="673" y="722"/>
                  </a:lnTo>
                  <a:lnTo>
                    <a:pt x="651" y="701"/>
                  </a:lnTo>
                  <a:lnTo>
                    <a:pt x="567" y="628"/>
                  </a:lnTo>
                  <a:lnTo>
                    <a:pt x="504" y="606"/>
                  </a:lnTo>
                  <a:lnTo>
                    <a:pt x="462" y="575"/>
                  </a:lnTo>
                  <a:lnTo>
                    <a:pt x="441" y="512"/>
                  </a:lnTo>
                  <a:lnTo>
                    <a:pt x="357" y="480"/>
                  </a:lnTo>
                  <a:lnTo>
                    <a:pt x="336" y="438"/>
                  </a:lnTo>
                  <a:lnTo>
                    <a:pt x="304" y="396"/>
                  </a:lnTo>
                  <a:lnTo>
                    <a:pt x="273" y="354"/>
                  </a:lnTo>
                  <a:lnTo>
                    <a:pt x="252" y="322"/>
                  </a:lnTo>
                  <a:lnTo>
                    <a:pt x="231" y="291"/>
                  </a:lnTo>
                  <a:lnTo>
                    <a:pt x="209" y="259"/>
                  </a:lnTo>
                  <a:lnTo>
                    <a:pt x="178" y="227"/>
                  </a:lnTo>
                  <a:lnTo>
                    <a:pt x="146" y="196"/>
                  </a:lnTo>
                  <a:lnTo>
                    <a:pt x="115" y="164"/>
                  </a:lnTo>
                  <a:lnTo>
                    <a:pt x="83" y="133"/>
                  </a:lnTo>
                  <a:lnTo>
                    <a:pt x="62" y="101"/>
                  </a:lnTo>
                  <a:lnTo>
                    <a:pt x="52" y="7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pattFill prst="pct70">
              <a:fgClr>
                <a:schemeClr val="bg2"/>
              </a:fgClr>
              <a:bgClr>
                <a:schemeClr val="bg1"/>
              </a:bgClr>
            </a:pattFill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3577" name="Freeform 25"/>
            <p:cNvSpPr>
              <a:spLocks/>
            </p:cNvSpPr>
            <p:nvPr/>
          </p:nvSpPr>
          <p:spPr bwMode="auto">
            <a:xfrm>
              <a:off x="4395" y="1865"/>
              <a:ext cx="716" cy="464"/>
            </a:xfrm>
            <a:custGeom>
              <a:avLst/>
              <a:gdLst/>
              <a:ahLst/>
              <a:cxnLst>
                <a:cxn ang="0">
                  <a:pos x="69" y="199"/>
                </a:cxn>
                <a:cxn ang="0">
                  <a:pos x="115" y="200"/>
                </a:cxn>
                <a:cxn ang="0">
                  <a:pos x="137" y="200"/>
                </a:cxn>
                <a:cxn ang="0">
                  <a:pos x="168" y="200"/>
                </a:cxn>
                <a:cxn ang="0">
                  <a:pos x="200" y="190"/>
                </a:cxn>
                <a:cxn ang="0">
                  <a:pos x="231" y="179"/>
                </a:cxn>
                <a:cxn ang="0">
                  <a:pos x="263" y="169"/>
                </a:cxn>
                <a:cxn ang="0">
                  <a:pos x="294" y="158"/>
                </a:cxn>
                <a:cxn ang="0">
                  <a:pos x="326" y="148"/>
                </a:cxn>
                <a:cxn ang="0">
                  <a:pos x="358" y="137"/>
                </a:cxn>
                <a:cxn ang="0">
                  <a:pos x="400" y="116"/>
                </a:cxn>
                <a:cxn ang="0">
                  <a:pos x="431" y="95"/>
                </a:cxn>
                <a:cxn ang="0">
                  <a:pos x="463" y="84"/>
                </a:cxn>
                <a:cxn ang="0">
                  <a:pos x="494" y="63"/>
                </a:cxn>
                <a:cxn ang="0">
                  <a:pos x="526" y="42"/>
                </a:cxn>
                <a:cxn ang="0">
                  <a:pos x="547" y="11"/>
                </a:cxn>
                <a:cxn ang="0">
                  <a:pos x="579" y="0"/>
                </a:cxn>
                <a:cxn ang="0">
                  <a:pos x="579" y="32"/>
                </a:cxn>
                <a:cxn ang="0">
                  <a:pos x="610" y="53"/>
                </a:cxn>
                <a:cxn ang="0">
                  <a:pos x="621" y="84"/>
                </a:cxn>
                <a:cxn ang="0">
                  <a:pos x="652" y="95"/>
                </a:cxn>
                <a:cxn ang="0">
                  <a:pos x="684" y="95"/>
                </a:cxn>
                <a:cxn ang="0">
                  <a:pos x="694" y="127"/>
                </a:cxn>
                <a:cxn ang="0">
                  <a:pos x="705" y="158"/>
                </a:cxn>
                <a:cxn ang="0">
                  <a:pos x="705" y="190"/>
                </a:cxn>
                <a:cxn ang="0">
                  <a:pos x="715" y="221"/>
                </a:cxn>
                <a:cxn ang="0">
                  <a:pos x="715" y="253"/>
                </a:cxn>
                <a:cxn ang="0">
                  <a:pos x="715" y="284"/>
                </a:cxn>
                <a:cxn ang="0">
                  <a:pos x="715" y="306"/>
                </a:cxn>
                <a:cxn ang="0">
                  <a:pos x="715" y="337"/>
                </a:cxn>
                <a:cxn ang="0">
                  <a:pos x="715" y="369"/>
                </a:cxn>
                <a:cxn ang="0">
                  <a:pos x="694" y="400"/>
                </a:cxn>
                <a:cxn ang="0">
                  <a:pos x="663" y="421"/>
                </a:cxn>
                <a:cxn ang="0">
                  <a:pos x="631" y="442"/>
                </a:cxn>
                <a:cxn ang="0">
                  <a:pos x="600" y="463"/>
                </a:cxn>
                <a:cxn ang="0">
                  <a:pos x="568" y="463"/>
                </a:cxn>
                <a:cxn ang="0">
                  <a:pos x="536" y="442"/>
                </a:cxn>
                <a:cxn ang="0">
                  <a:pos x="505" y="421"/>
                </a:cxn>
                <a:cxn ang="0">
                  <a:pos x="473" y="400"/>
                </a:cxn>
                <a:cxn ang="0">
                  <a:pos x="442" y="379"/>
                </a:cxn>
                <a:cxn ang="0">
                  <a:pos x="410" y="369"/>
                </a:cxn>
                <a:cxn ang="0">
                  <a:pos x="379" y="369"/>
                </a:cxn>
                <a:cxn ang="0">
                  <a:pos x="347" y="358"/>
                </a:cxn>
                <a:cxn ang="0">
                  <a:pos x="315" y="348"/>
                </a:cxn>
                <a:cxn ang="0">
                  <a:pos x="284" y="348"/>
                </a:cxn>
                <a:cxn ang="0">
                  <a:pos x="252" y="348"/>
                </a:cxn>
                <a:cxn ang="0">
                  <a:pos x="221" y="348"/>
                </a:cxn>
                <a:cxn ang="0">
                  <a:pos x="189" y="348"/>
                </a:cxn>
                <a:cxn ang="0">
                  <a:pos x="158" y="327"/>
                </a:cxn>
                <a:cxn ang="0">
                  <a:pos x="126" y="306"/>
                </a:cxn>
                <a:cxn ang="0">
                  <a:pos x="94" y="295"/>
                </a:cxn>
                <a:cxn ang="0">
                  <a:pos x="63" y="295"/>
                </a:cxn>
                <a:cxn ang="0">
                  <a:pos x="31" y="295"/>
                </a:cxn>
                <a:cxn ang="0">
                  <a:pos x="0" y="284"/>
                </a:cxn>
                <a:cxn ang="0">
                  <a:pos x="0" y="253"/>
                </a:cxn>
                <a:cxn ang="0">
                  <a:pos x="0" y="221"/>
                </a:cxn>
                <a:cxn ang="0">
                  <a:pos x="69" y="199"/>
                </a:cxn>
                <a:cxn ang="0">
                  <a:pos x="69" y="199"/>
                </a:cxn>
              </a:cxnLst>
              <a:rect l="0" t="0" r="r" b="b"/>
              <a:pathLst>
                <a:path w="716" h="464">
                  <a:moveTo>
                    <a:pt x="69" y="199"/>
                  </a:moveTo>
                  <a:lnTo>
                    <a:pt x="115" y="200"/>
                  </a:lnTo>
                  <a:lnTo>
                    <a:pt x="137" y="200"/>
                  </a:lnTo>
                  <a:lnTo>
                    <a:pt x="168" y="200"/>
                  </a:lnTo>
                  <a:lnTo>
                    <a:pt x="200" y="190"/>
                  </a:lnTo>
                  <a:lnTo>
                    <a:pt x="231" y="179"/>
                  </a:lnTo>
                  <a:lnTo>
                    <a:pt x="263" y="169"/>
                  </a:lnTo>
                  <a:lnTo>
                    <a:pt x="294" y="158"/>
                  </a:lnTo>
                  <a:lnTo>
                    <a:pt x="326" y="148"/>
                  </a:lnTo>
                  <a:lnTo>
                    <a:pt x="358" y="137"/>
                  </a:lnTo>
                  <a:lnTo>
                    <a:pt x="400" y="116"/>
                  </a:lnTo>
                  <a:lnTo>
                    <a:pt x="431" y="95"/>
                  </a:lnTo>
                  <a:lnTo>
                    <a:pt x="463" y="84"/>
                  </a:lnTo>
                  <a:lnTo>
                    <a:pt x="494" y="63"/>
                  </a:lnTo>
                  <a:lnTo>
                    <a:pt x="526" y="42"/>
                  </a:lnTo>
                  <a:lnTo>
                    <a:pt x="547" y="11"/>
                  </a:lnTo>
                  <a:lnTo>
                    <a:pt x="579" y="0"/>
                  </a:lnTo>
                  <a:lnTo>
                    <a:pt x="579" y="32"/>
                  </a:lnTo>
                  <a:lnTo>
                    <a:pt x="610" y="53"/>
                  </a:lnTo>
                  <a:lnTo>
                    <a:pt x="621" y="84"/>
                  </a:lnTo>
                  <a:lnTo>
                    <a:pt x="652" y="95"/>
                  </a:lnTo>
                  <a:lnTo>
                    <a:pt x="684" y="95"/>
                  </a:lnTo>
                  <a:lnTo>
                    <a:pt x="694" y="127"/>
                  </a:lnTo>
                  <a:lnTo>
                    <a:pt x="705" y="158"/>
                  </a:lnTo>
                  <a:lnTo>
                    <a:pt x="705" y="190"/>
                  </a:lnTo>
                  <a:lnTo>
                    <a:pt x="715" y="221"/>
                  </a:lnTo>
                  <a:lnTo>
                    <a:pt x="715" y="253"/>
                  </a:lnTo>
                  <a:lnTo>
                    <a:pt x="715" y="284"/>
                  </a:lnTo>
                  <a:lnTo>
                    <a:pt x="715" y="306"/>
                  </a:lnTo>
                  <a:lnTo>
                    <a:pt x="715" y="337"/>
                  </a:lnTo>
                  <a:lnTo>
                    <a:pt x="715" y="369"/>
                  </a:lnTo>
                  <a:lnTo>
                    <a:pt x="694" y="400"/>
                  </a:lnTo>
                  <a:lnTo>
                    <a:pt x="663" y="421"/>
                  </a:lnTo>
                  <a:lnTo>
                    <a:pt x="631" y="442"/>
                  </a:lnTo>
                  <a:lnTo>
                    <a:pt x="600" y="463"/>
                  </a:lnTo>
                  <a:lnTo>
                    <a:pt x="568" y="463"/>
                  </a:lnTo>
                  <a:lnTo>
                    <a:pt x="536" y="442"/>
                  </a:lnTo>
                  <a:lnTo>
                    <a:pt x="505" y="421"/>
                  </a:lnTo>
                  <a:lnTo>
                    <a:pt x="473" y="400"/>
                  </a:lnTo>
                  <a:lnTo>
                    <a:pt x="442" y="379"/>
                  </a:lnTo>
                  <a:lnTo>
                    <a:pt x="410" y="369"/>
                  </a:lnTo>
                  <a:lnTo>
                    <a:pt x="379" y="369"/>
                  </a:lnTo>
                  <a:lnTo>
                    <a:pt x="347" y="358"/>
                  </a:lnTo>
                  <a:lnTo>
                    <a:pt x="315" y="348"/>
                  </a:lnTo>
                  <a:lnTo>
                    <a:pt x="284" y="348"/>
                  </a:lnTo>
                  <a:lnTo>
                    <a:pt x="252" y="348"/>
                  </a:lnTo>
                  <a:lnTo>
                    <a:pt x="221" y="348"/>
                  </a:lnTo>
                  <a:lnTo>
                    <a:pt x="189" y="348"/>
                  </a:lnTo>
                  <a:lnTo>
                    <a:pt x="158" y="327"/>
                  </a:lnTo>
                  <a:lnTo>
                    <a:pt x="126" y="306"/>
                  </a:lnTo>
                  <a:lnTo>
                    <a:pt x="94" y="295"/>
                  </a:lnTo>
                  <a:lnTo>
                    <a:pt x="63" y="295"/>
                  </a:lnTo>
                  <a:lnTo>
                    <a:pt x="31" y="295"/>
                  </a:lnTo>
                  <a:lnTo>
                    <a:pt x="0" y="284"/>
                  </a:lnTo>
                  <a:lnTo>
                    <a:pt x="0" y="253"/>
                  </a:lnTo>
                  <a:lnTo>
                    <a:pt x="0" y="221"/>
                  </a:lnTo>
                  <a:lnTo>
                    <a:pt x="69" y="199"/>
                  </a:lnTo>
                  <a:lnTo>
                    <a:pt x="69" y="199"/>
                  </a:lnTo>
                </a:path>
              </a:pathLst>
            </a:custGeom>
            <a:pattFill prst="lgConfetti">
              <a:fgClr>
                <a:srgbClr val="FF5050"/>
              </a:fgClr>
              <a:bgClr>
                <a:schemeClr val="bg1"/>
              </a:bgClr>
            </a:pattFill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3578" name="Line 26"/>
            <p:cNvSpPr>
              <a:spLocks noChangeShapeType="1"/>
            </p:cNvSpPr>
            <p:nvPr/>
          </p:nvSpPr>
          <p:spPr bwMode="auto">
            <a:xfrm>
              <a:off x="2352" y="768"/>
              <a:ext cx="1152" cy="816"/>
            </a:xfrm>
            <a:prstGeom prst="line">
              <a:avLst/>
            </a:prstGeom>
            <a:noFill/>
            <a:ln w="12700">
              <a:solidFill>
                <a:srgbClr val="009900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3579" name="Line 27"/>
            <p:cNvSpPr>
              <a:spLocks noChangeShapeType="1"/>
            </p:cNvSpPr>
            <p:nvPr/>
          </p:nvSpPr>
          <p:spPr bwMode="auto">
            <a:xfrm>
              <a:off x="3456" y="1824"/>
              <a:ext cx="192" cy="240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3580" name="Oval 28"/>
            <p:cNvSpPr>
              <a:spLocks noChangeArrowheads="1"/>
            </p:cNvSpPr>
            <p:nvPr/>
          </p:nvSpPr>
          <p:spPr bwMode="auto">
            <a:xfrm rot="360000" flipH="1">
              <a:off x="4955" y="1479"/>
              <a:ext cx="131" cy="472"/>
            </a:xfrm>
            <a:prstGeom prst="ellipse">
              <a:avLst/>
            </a:prstGeom>
            <a:solidFill>
              <a:srgbClr val="FF00CC"/>
            </a:solidFill>
            <a:ln w="12700">
              <a:solidFill>
                <a:srgbClr val="FF00CC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3581" name="Line 29"/>
            <p:cNvSpPr>
              <a:spLocks noChangeShapeType="1"/>
            </p:cNvSpPr>
            <p:nvPr/>
          </p:nvSpPr>
          <p:spPr bwMode="auto">
            <a:xfrm>
              <a:off x="3216" y="2064"/>
              <a:ext cx="336" cy="0"/>
            </a:xfrm>
            <a:prstGeom prst="line">
              <a:avLst/>
            </a:prstGeom>
            <a:noFill/>
            <a:ln w="25400">
              <a:solidFill>
                <a:srgbClr val="FF5050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3582" name="Line 30"/>
            <p:cNvSpPr>
              <a:spLocks noChangeShapeType="1"/>
            </p:cNvSpPr>
            <p:nvPr/>
          </p:nvSpPr>
          <p:spPr bwMode="auto">
            <a:xfrm flipH="1">
              <a:off x="4032" y="1824"/>
              <a:ext cx="144" cy="240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3583" name="Line 31"/>
            <p:cNvSpPr>
              <a:spLocks noChangeShapeType="1"/>
            </p:cNvSpPr>
            <p:nvPr/>
          </p:nvSpPr>
          <p:spPr bwMode="auto">
            <a:xfrm flipH="1">
              <a:off x="4032" y="2112"/>
              <a:ext cx="336" cy="0"/>
            </a:xfrm>
            <a:prstGeom prst="line">
              <a:avLst/>
            </a:prstGeom>
            <a:noFill/>
            <a:ln w="25400">
              <a:solidFill>
                <a:srgbClr val="FF5050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3585" name="Rectangle 33"/>
          <p:cNvSpPr>
            <a:spLocks noChangeArrowheads="1"/>
          </p:cNvSpPr>
          <p:nvPr/>
        </p:nvSpPr>
        <p:spPr bwMode="auto">
          <a:xfrm flipH="1">
            <a:off x="381000" y="1642806"/>
            <a:ext cx="2667000" cy="51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en-US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charset="0"/>
              </a:rPr>
              <a:t>Olfactory pit</a:t>
            </a:r>
            <a:endParaRPr lang="ru-RU" sz="2800" b="1" dirty="0">
              <a:solidFill>
                <a:schemeClr val="tx2">
                  <a:lumMod val="60000"/>
                  <a:lumOff val="40000"/>
                </a:schemeClr>
              </a:solidFill>
              <a:latin typeface="Arial" charset="0"/>
            </a:endParaRPr>
          </a:p>
        </p:txBody>
      </p:sp>
      <p:sp>
        <p:nvSpPr>
          <p:cNvPr id="23586" name="Arc 34"/>
          <p:cNvSpPr>
            <a:spLocks/>
          </p:cNvSpPr>
          <p:nvPr/>
        </p:nvSpPr>
        <p:spPr bwMode="auto">
          <a:xfrm>
            <a:off x="3429000" y="2819400"/>
            <a:ext cx="762000" cy="533400"/>
          </a:xfrm>
          <a:custGeom>
            <a:avLst/>
            <a:gdLst>
              <a:gd name="G0" fmla="+- 21600 0 0"/>
              <a:gd name="G1" fmla="+- 0 0 0"/>
              <a:gd name="G2" fmla="+- 21600 0 0"/>
              <a:gd name="T0" fmla="*/ 21600 w 21600"/>
              <a:gd name="T1" fmla="*/ 21600 h 21600"/>
              <a:gd name="T2" fmla="*/ 0 w 21600"/>
              <a:gd name="T3" fmla="*/ 0 h 21600"/>
              <a:gd name="T4" fmla="*/ 21600 w 21600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21600" y="21600"/>
                </a:moveTo>
                <a:cubicBezTo>
                  <a:pt x="9670" y="21600"/>
                  <a:pt x="0" y="11929"/>
                  <a:pt x="0" y="0"/>
                </a:cubicBezTo>
              </a:path>
              <a:path w="21600" h="21600" stroke="0" extrusionOk="0">
                <a:moveTo>
                  <a:pt x="21600" y="21600"/>
                </a:moveTo>
                <a:cubicBezTo>
                  <a:pt x="9670" y="21600"/>
                  <a:pt x="0" y="11929"/>
                  <a:pt x="0" y="0"/>
                </a:cubicBezTo>
                <a:lnTo>
                  <a:pt x="21600" y="0"/>
                </a:lnTo>
                <a:close/>
              </a:path>
            </a:pathLst>
          </a:custGeom>
          <a:noFill/>
          <a:ln w="12700" cap="rnd">
            <a:solidFill>
              <a:srgbClr val="FF0066"/>
            </a:solidFill>
            <a:round/>
            <a:headEnd type="stealth" w="med" len="lg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3587" name="Rectangle 35"/>
          <p:cNvSpPr>
            <a:spLocks noChangeArrowheads="1"/>
          </p:cNvSpPr>
          <p:nvPr/>
        </p:nvSpPr>
        <p:spPr bwMode="auto">
          <a:xfrm flipH="1">
            <a:off x="8378825" y="6532563"/>
            <a:ext cx="763588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1600" b="1">
                <a:solidFill>
                  <a:srgbClr val="FFFF00"/>
                </a:solidFill>
                <a:latin typeface="Arial" charset="0"/>
              </a:rPr>
              <a:t>FACE</a:t>
            </a:r>
          </a:p>
        </p:txBody>
      </p:sp>
      <p:sp>
        <p:nvSpPr>
          <p:cNvPr id="23588" name="Rectangle 36"/>
          <p:cNvSpPr>
            <a:spLocks noChangeArrowheads="1"/>
          </p:cNvSpPr>
          <p:nvPr/>
        </p:nvSpPr>
        <p:spPr bwMode="auto">
          <a:xfrm flipH="1">
            <a:off x="381000" y="4797425"/>
            <a:ext cx="3962400" cy="10034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2000" b="1" dirty="0">
                <a:solidFill>
                  <a:srgbClr val="FF0000"/>
                </a:solidFill>
                <a:latin typeface="Arial" charset="0"/>
              </a:rPr>
              <a:t>FRONTONASAL REGION gets </a:t>
            </a:r>
            <a:r>
              <a:rPr lang="ru-RU" sz="2000" b="1" dirty="0" smtClean="0">
                <a:solidFill>
                  <a:srgbClr val="FF0000"/>
                </a:solidFill>
                <a:latin typeface="Arial" charset="0"/>
              </a:rPr>
              <a:t>back </a:t>
            </a:r>
            <a:r>
              <a:rPr lang="ru-RU" sz="2000" b="1" dirty="0">
                <a:solidFill>
                  <a:srgbClr val="FF0000"/>
                </a:solidFill>
                <a:latin typeface="Arial" charset="0"/>
              </a:rPr>
              <a:t>by merging nasomedial processes</a:t>
            </a:r>
          </a:p>
        </p:txBody>
      </p:sp>
      <p:sp>
        <p:nvSpPr>
          <p:cNvPr id="23589" name="Arc 37"/>
          <p:cNvSpPr>
            <a:spLocks/>
          </p:cNvSpPr>
          <p:nvPr/>
        </p:nvSpPr>
        <p:spPr bwMode="auto">
          <a:xfrm>
            <a:off x="3581400" y="2667000"/>
            <a:ext cx="2667000" cy="2057400"/>
          </a:xfrm>
          <a:custGeom>
            <a:avLst/>
            <a:gdLst>
              <a:gd name="G0" fmla="+- 0 0 0"/>
              <a:gd name="G1" fmla="+- 2733 0 0"/>
              <a:gd name="G2" fmla="+- 21600 0 0"/>
              <a:gd name="T0" fmla="*/ 21426 w 21600"/>
              <a:gd name="T1" fmla="*/ 0 h 24333"/>
              <a:gd name="T2" fmla="*/ 0 w 21600"/>
              <a:gd name="T3" fmla="*/ 24333 h 24333"/>
              <a:gd name="T4" fmla="*/ 0 w 21600"/>
              <a:gd name="T5" fmla="*/ 2733 h 243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4333" fill="none" extrusionOk="0">
                <a:moveTo>
                  <a:pt x="21426" y="-1"/>
                </a:moveTo>
                <a:cubicBezTo>
                  <a:pt x="21542" y="906"/>
                  <a:pt x="21600" y="1819"/>
                  <a:pt x="21600" y="2733"/>
                </a:cubicBezTo>
                <a:cubicBezTo>
                  <a:pt x="21600" y="14662"/>
                  <a:pt x="11929" y="24332"/>
                  <a:pt x="0" y="24333"/>
                </a:cubicBezTo>
              </a:path>
              <a:path w="21600" h="24333" stroke="0" extrusionOk="0">
                <a:moveTo>
                  <a:pt x="21426" y="-1"/>
                </a:moveTo>
                <a:cubicBezTo>
                  <a:pt x="21542" y="906"/>
                  <a:pt x="21600" y="1819"/>
                  <a:pt x="21600" y="2733"/>
                </a:cubicBezTo>
                <a:cubicBezTo>
                  <a:pt x="21600" y="14662"/>
                  <a:pt x="11929" y="24332"/>
                  <a:pt x="0" y="24333"/>
                </a:cubicBezTo>
                <a:lnTo>
                  <a:pt x="0" y="2733"/>
                </a:lnTo>
                <a:close/>
              </a:path>
            </a:pathLst>
          </a:custGeom>
          <a:noFill/>
          <a:ln w="12700" cap="rnd">
            <a:solidFill>
              <a:srgbClr val="FF0000"/>
            </a:solidFill>
            <a:round/>
            <a:headEnd type="stealth" w="med" len="lg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2895600" y="1676400"/>
            <a:ext cx="1676400" cy="838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>
            <a:off x="2667000" y="2067719"/>
            <a:ext cx="2209800" cy="7516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ChangeArrowheads="1"/>
          </p:cNvSpPr>
          <p:nvPr/>
        </p:nvSpPr>
        <p:spPr bwMode="auto">
          <a:xfrm>
            <a:off x="152400" y="76200"/>
            <a:ext cx="3886200" cy="536575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  <a:effectLst/>
        </p:spPr>
        <p:txBody>
          <a:bodyPr lIns="93663" tIns="47625" rIns="93663" bIns="47625">
            <a:spAutoFit/>
          </a:bodyPr>
          <a:lstStyle/>
          <a:p>
            <a:pPr defTabSz="952500">
              <a:spcBef>
                <a:spcPct val="50000"/>
              </a:spcBef>
            </a:pPr>
            <a:r>
              <a:rPr lang="ru-RU" sz="2900" b="1">
                <a:solidFill>
                  <a:schemeClr val="accent2"/>
                </a:solidFill>
                <a:latin typeface="Arial" charset="0"/>
              </a:rPr>
              <a:t>7-w/19mm EMBRYO </a:t>
            </a:r>
          </a:p>
        </p:txBody>
      </p:sp>
      <p:sp>
        <p:nvSpPr>
          <p:cNvPr id="24579" name="Freeform 3"/>
          <p:cNvSpPr>
            <a:spLocks/>
          </p:cNvSpPr>
          <p:nvPr/>
        </p:nvSpPr>
        <p:spPr bwMode="auto">
          <a:xfrm>
            <a:off x="4799013" y="4191000"/>
            <a:ext cx="3625850" cy="2266950"/>
          </a:xfrm>
          <a:custGeom>
            <a:avLst/>
            <a:gdLst/>
            <a:ahLst/>
            <a:cxnLst>
              <a:cxn ang="0">
                <a:pos x="84" y="273"/>
              </a:cxn>
              <a:cxn ang="0">
                <a:pos x="42" y="366"/>
              </a:cxn>
              <a:cxn ang="0">
                <a:pos x="21" y="451"/>
              </a:cxn>
              <a:cxn ang="0">
                <a:pos x="0" y="545"/>
              </a:cxn>
              <a:cxn ang="0">
                <a:pos x="0" y="629"/>
              </a:cxn>
              <a:cxn ang="0">
                <a:pos x="0" y="723"/>
              </a:cxn>
              <a:cxn ang="0">
                <a:pos x="10" y="818"/>
              </a:cxn>
              <a:cxn ang="0">
                <a:pos x="84" y="891"/>
              </a:cxn>
              <a:cxn ang="0">
                <a:pos x="178" y="954"/>
              </a:cxn>
              <a:cxn ang="0">
                <a:pos x="263" y="1017"/>
              </a:cxn>
              <a:cxn ang="0">
                <a:pos x="347" y="1123"/>
              </a:cxn>
              <a:cxn ang="0">
                <a:pos x="410" y="1216"/>
              </a:cxn>
              <a:cxn ang="0">
                <a:pos x="420" y="1311"/>
              </a:cxn>
              <a:cxn ang="0">
                <a:pos x="420" y="1406"/>
              </a:cxn>
              <a:cxn ang="0">
                <a:pos x="515" y="1406"/>
              </a:cxn>
              <a:cxn ang="0">
                <a:pos x="631" y="1406"/>
              </a:cxn>
              <a:cxn ang="0">
                <a:pos x="726" y="1406"/>
              </a:cxn>
              <a:cxn ang="0">
                <a:pos x="873" y="1406"/>
              </a:cxn>
              <a:cxn ang="0">
                <a:pos x="1052" y="1416"/>
              </a:cxn>
              <a:cxn ang="0">
                <a:pos x="1136" y="1416"/>
              </a:cxn>
              <a:cxn ang="0">
                <a:pos x="1304" y="1416"/>
              </a:cxn>
              <a:cxn ang="0">
                <a:pos x="1389" y="1416"/>
              </a:cxn>
              <a:cxn ang="0">
                <a:pos x="1504" y="1427"/>
              </a:cxn>
              <a:cxn ang="0">
                <a:pos x="1599" y="1427"/>
              </a:cxn>
              <a:cxn ang="0">
                <a:pos x="1694" y="1427"/>
              </a:cxn>
              <a:cxn ang="0">
                <a:pos x="1789" y="1416"/>
              </a:cxn>
              <a:cxn ang="0">
                <a:pos x="1873" y="1374"/>
              </a:cxn>
              <a:cxn ang="0">
                <a:pos x="1873" y="1279"/>
              </a:cxn>
              <a:cxn ang="0">
                <a:pos x="1883" y="1185"/>
              </a:cxn>
              <a:cxn ang="0">
                <a:pos x="1936" y="1101"/>
              </a:cxn>
              <a:cxn ang="0">
                <a:pos x="2020" y="1028"/>
              </a:cxn>
              <a:cxn ang="0">
                <a:pos x="2125" y="965"/>
              </a:cxn>
              <a:cxn ang="0">
                <a:pos x="2210" y="891"/>
              </a:cxn>
              <a:cxn ang="0">
                <a:pos x="2273" y="797"/>
              </a:cxn>
              <a:cxn ang="0">
                <a:pos x="2283" y="713"/>
              </a:cxn>
              <a:cxn ang="0">
                <a:pos x="2283" y="618"/>
              </a:cxn>
              <a:cxn ang="0">
                <a:pos x="2283" y="524"/>
              </a:cxn>
              <a:cxn ang="0">
                <a:pos x="2231" y="430"/>
              </a:cxn>
              <a:cxn ang="0">
                <a:pos x="2210" y="324"/>
              </a:cxn>
              <a:cxn ang="0">
                <a:pos x="2136" y="252"/>
              </a:cxn>
              <a:cxn ang="0">
                <a:pos x="2041" y="199"/>
              </a:cxn>
              <a:cxn ang="0">
                <a:pos x="1904" y="146"/>
              </a:cxn>
              <a:cxn ang="0">
                <a:pos x="1789" y="94"/>
              </a:cxn>
              <a:cxn ang="0">
                <a:pos x="1673" y="62"/>
              </a:cxn>
              <a:cxn ang="0">
                <a:pos x="1494" y="41"/>
              </a:cxn>
              <a:cxn ang="0">
                <a:pos x="1336" y="20"/>
              </a:cxn>
              <a:cxn ang="0">
                <a:pos x="1241" y="10"/>
              </a:cxn>
              <a:cxn ang="0">
                <a:pos x="1147" y="0"/>
              </a:cxn>
              <a:cxn ang="0">
                <a:pos x="936" y="0"/>
              </a:cxn>
              <a:cxn ang="0">
                <a:pos x="747" y="0"/>
              </a:cxn>
              <a:cxn ang="0">
                <a:pos x="557" y="10"/>
              </a:cxn>
              <a:cxn ang="0">
                <a:pos x="442" y="52"/>
              </a:cxn>
              <a:cxn ang="0">
                <a:pos x="315" y="94"/>
              </a:cxn>
              <a:cxn ang="0">
                <a:pos x="178" y="146"/>
              </a:cxn>
              <a:cxn ang="0">
                <a:pos x="97" y="196"/>
              </a:cxn>
            </a:cxnLst>
            <a:rect l="0" t="0" r="r" b="b"/>
            <a:pathLst>
              <a:path w="2284" h="1428">
                <a:moveTo>
                  <a:pt x="145" y="196"/>
                </a:moveTo>
                <a:lnTo>
                  <a:pt x="105" y="241"/>
                </a:lnTo>
                <a:lnTo>
                  <a:pt x="84" y="273"/>
                </a:lnTo>
                <a:lnTo>
                  <a:pt x="73" y="303"/>
                </a:lnTo>
                <a:lnTo>
                  <a:pt x="63" y="335"/>
                </a:lnTo>
                <a:lnTo>
                  <a:pt x="42" y="366"/>
                </a:lnTo>
                <a:lnTo>
                  <a:pt x="31" y="388"/>
                </a:lnTo>
                <a:lnTo>
                  <a:pt x="21" y="419"/>
                </a:lnTo>
                <a:lnTo>
                  <a:pt x="21" y="451"/>
                </a:lnTo>
                <a:lnTo>
                  <a:pt x="0" y="482"/>
                </a:lnTo>
                <a:lnTo>
                  <a:pt x="0" y="514"/>
                </a:lnTo>
                <a:lnTo>
                  <a:pt x="0" y="545"/>
                </a:lnTo>
                <a:lnTo>
                  <a:pt x="0" y="567"/>
                </a:lnTo>
                <a:lnTo>
                  <a:pt x="0" y="597"/>
                </a:lnTo>
                <a:lnTo>
                  <a:pt x="0" y="629"/>
                </a:lnTo>
                <a:lnTo>
                  <a:pt x="0" y="660"/>
                </a:lnTo>
                <a:lnTo>
                  <a:pt x="0" y="692"/>
                </a:lnTo>
                <a:lnTo>
                  <a:pt x="0" y="723"/>
                </a:lnTo>
                <a:lnTo>
                  <a:pt x="0" y="755"/>
                </a:lnTo>
                <a:lnTo>
                  <a:pt x="0" y="787"/>
                </a:lnTo>
                <a:lnTo>
                  <a:pt x="10" y="818"/>
                </a:lnTo>
                <a:lnTo>
                  <a:pt x="31" y="850"/>
                </a:lnTo>
                <a:lnTo>
                  <a:pt x="63" y="859"/>
                </a:lnTo>
                <a:lnTo>
                  <a:pt x="84" y="891"/>
                </a:lnTo>
                <a:lnTo>
                  <a:pt x="115" y="912"/>
                </a:lnTo>
                <a:lnTo>
                  <a:pt x="147" y="933"/>
                </a:lnTo>
                <a:lnTo>
                  <a:pt x="178" y="954"/>
                </a:lnTo>
                <a:lnTo>
                  <a:pt x="210" y="965"/>
                </a:lnTo>
                <a:lnTo>
                  <a:pt x="242" y="986"/>
                </a:lnTo>
                <a:lnTo>
                  <a:pt x="263" y="1017"/>
                </a:lnTo>
                <a:lnTo>
                  <a:pt x="294" y="1049"/>
                </a:lnTo>
                <a:lnTo>
                  <a:pt x="326" y="1091"/>
                </a:lnTo>
                <a:lnTo>
                  <a:pt x="347" y="1123"/>
                </a:lnTo>
                <a:lnTo>
                  <a:pt x="378" y="1153"/>
                </a:lnTo>
                <a:lnTo>
                  <a:pt x="399" y="1185"/>
                </a:lnTo>
                <a:lnTo>
                  <a:pt x="410" y="1216"/>
                </a:lnTo>
                <a:lnTo>
                  <a:pt x="410" y="1248"/>
                </a:lnTo>
                <a:lnTo>
                  <a:pt x="420" y="1279"/>
                </a:lnTo>
                <a:lnTo>
                  <a:pt x="420" y="1311"/>
                </a:lnTo>
                <a:lnTo>
                  <a:pt x="420" y="1343"/>
                </a:lnTo>
                <a:lnTo>
                  <a:pt x="420" y="1374"/>
                </a:lnTo>
                <a:lnTo>
                  <a:pt x="420" y="1406"/>
                </a:lnTo>
                <a:lnTo>
                  <a:pt x="442" y="1406"/>
                </a:lnTo>
                <a:lnTo>
                  <a:pt x="473" y="1406"/>
                </a:lnTo>
                <a:lnTo>
                  <a:pt x="515" y="1406"/>
                </a:lnTo>
                <a:lnTo>
                  <a:pt x="557" y="1406"/>
                </a:lnTo>
                <a:lnTo>
                  <a:pt x="599" y="1406"/>
                </a:lnTo>
                <a:lnTo>
                  <a:pt x="631" y="1406"/>
                </a:lnTo>
                <a:lnTo>
                  <a:pt x="663" y="1406"/>
                </a:lnTo>
                <a:lnTo>
                  <a:pt x="694" y="1406"/>
                </a:lnTo>
                <a:lnTo>
                  <a:pt x="726" y="1406"/>
                </a:lnTo>
                <a:lnTo>
                  <a:pt x="757" y="1406"/>
                </a:lnTo>
                <a:lnTo>
                  <a:pt x="789" y="1406"/>
                </a:lnTo>
                <a:lnTo>
                  <a:pt x="873" y="1406"/>
                </a:lnTo>
                <a:lnTo>
                  <a:pt x="957" y="1406"/>
                </a:lnTo>
                <a:lnTo>
                  <a:pt x="1020" y="1416"/>
                </a:lnTo>
                <a:lnTo>
                  <a:pt x="1052" y="1416"/>
                </a:lnTo>
                <a:lnTo>
                  <a:pt x="1083" y="1416"/>
                </a:lnTo>
                <a:lnTo>
                  <a:pt x="1105" y="1416"/>
                </a:lnTo>
                <a:lnTo>
                  <a:pt x="1136" y="1416"/>
                </a:lnTo>
                <a:lnTo>
                  <a:pt x="1178" y="1416"/>
                </a:lnTo>
                <a:lnTo>
                  <a:pt x="1220" y="1416"/>
                </a:lnTo>
                <a:lnTo>
                  <a:pt x="1304" y="1416"/>
                </a:lnTo>
                <a:lnTo>
                  <a:pt x="1326" y="1416"/>
                </a:lnTo>
                <a:lnTo>
                  <a:pt x="1357" y="1416"/>
                </a:lnTo>
                <a:lnTo>
                  <a:pt x="1389" y="1416"/>
                </a:lnTo>
                <a:lnTo>
                  <a:pt x="1431" y="1416"/>
                </a:lnTo>
                <a:lnTo>
                  <a:pt x="1473" y="1427"/>
                </a:lnTo>
                <a:lnTo>
                  <a:pt x="1504" y="1427"/>
                </a:lnTo>
                <a:lnTo>
                  <a:pt x="1536" y="1427"/>
                </a:lnTo>
                <a:lnTo>
                  <a:pt x="1568" y="1427"/>
                </a:lnTo>
                <a:lnTo>
                  <a:pt x="1599" y="1427"/>
                </a:lnTo>
                <a:lnTo>
                  <a:pt x="1631" y="1427"/>
                </a:lnTo>
                <a:lnTo>
                  <a:pt x="1662" y="1427"/>
                </a:lnTo>
                <a:lnTo>
                  <a:pt x="1694" y="1427"/>
                </a:lnTo>
                <a:lnTo>
                  <a:pt x="1725" y="1427"/>
                </a:lnTo>
                <a:lnTo>
                  <a:pt x="1757" y="1427"/>
                </a:lnTo>
                <a:lnTo>
                  <a:pt x="1789" y="1416"/>
                </a:lnTo>
                <a:lnTo>
                  <a:pt x="1820" y="1406"/>
                </a:lnTo>
                <a:lnTo>
                  <a:pt x="1852" y="1406"/>
                </a:lnTo>
                <a:lnTo>
                  <a:pt x="1873" y="1374"/>
                </a:lnTo>
                <a:lnTo>
                  <a:pt x="1873" y="1343"/>
                </a:lnTo>
                <a:lnTo>
                  <a:pt x="1873" y="1311"/>
                </a:lnTo>
                <a:lnTo>
                  <a:pt x="1873" y="1279"/>
                </a:lnTo>
                <a:lnTo>
                  <a:pt x="1873" y="1248"/>
                </a:lnTo>
                <a:lnTo>
                  <a:pt x="1873" y="1216"/>
                </a:lnTo>
                <a:lnTo>
                  <a:pt x="1883" y="1185"/>
                </a:lnTo>
                <a:lnTo>
                  <a:pt x="1894" y="1153"/>
                </a:lnTo>
                <a:lnTo>
                  <a:pt x="1904" y="1123"/>
                </a:lnTo>
                <a:lnTo>
                  <a:pt x="1936" y="1101"/>
                </a:lnTo>
                <a:lnTo>
                  <a:pt x="1967" y="1070"/>
                </a:lnTo>
                <a:lnTo>
                  <a:pt x="1989" y="1049"/>
                </a:lnTo>
                <a:lnTo>
                  <a:pt x="2020" y="1028"/>
                </a:lnTo>
                <a:lnTo>
                  <a:pt x="2062" y="1007"/>
                </a:lnTo>
                <a:lnTo>
                  <a:pt x="2094" y="986"/>
                </a:lnTo>
                <a:lnTo>
                  <a:pt x="2125" y="965"/>
                </a:lnTo>
                <a:lnTo>
                  <a:pt x="2157" y="944"/>
                </a:lnTo>
                <a:lnTo>
                  <a:pt x="2178" y="922"/>
                </a:lnTo>
                <a:lnTo>
                  <a:pt x="2210" y="891"/>
                </a:lnTo>
                <a:lnTo>
                  <a:pt x="2231" y="859"/>
                </a:lnTo>
                <a:lnTo>
                  <a:pt x="2262" y="829"/>
                </a:lnTo>
                <a:lnTo>
                  <a:pt x="2273" y="797"/>
                </a:lnTo>
                <a:lnTo>
                  <a:pt x="2273" y="766"/>
                </a:lnTo>
                <a:lnTo>
                  <a:pt x="2283" y="744"/>
                </a:lnTo>
                <a:lnTo>
                  <a:pt x="2283" y="713"/>
                </a:lnTo>
                <a:lnTo>
                  <a:pt x="2283" y="681"/>
                </a:lnTo>
                <a:lnTo>
                  <a:pt x="2283" y="650"/>
                </a:lnTo>
                <a:lnTo>
                  <a:pt x="2283" y="618"/>
                </a:lnTo>
                <a:lnTo>
                  <a:pt x="2283" y="587"/>
                </a:lnTo>
                <a:lnTo>
                  <a:pt x="2283" y="556"/>
                </a:lnTo>
                <a:lnTo>
                  <a:pt x="2283" y="524"/>
                </a:lnTo>
                <a:lnTo>
                  <a:pt x="2283" y="493"/>
                </a:lnTo>
                <a:lnTo>
                  <a:pt x="2252" y="461"/>
                </a:lnTo>
                <a:lnTo>
                  <a:pt x="2231" y="430"/>
                </a:lnTo>
                <a:lnTo>
                  <a:pt x="2231" y="398"/>
                </a:lnTo>
                <a:lnTo>
                  <a:pt x="2220" y="366"/>
                </a:lnTo>
                <a:lnTo>
                  <a:pt x="2210" y="324"/>
                </a:lnTo>
                <a:lnTo>
                  <a:pt x="2199" y="293"/>
                </a:lnTo>
                <a:lnTo>
                  <a:pt x="2167" y="262"/>
                </a:lnTo>
                <a:lnTo>
                  <a:pt x="2136" y="252"/>
                </a:lnTo>
                <a:lnTo>
                  <a:pt x="2104" y="231"/>
                </a:lnTo>
                <a:lnTo>
                  <a:pt x="2073" y="210"/>
                </a:lnTo>
                <a:lnTo>
                  <a:pt x="2041" y="199"/>
                </a:lnTo>
                <a:lnTo>
                  <a:pt x="1999" y="178"/>
                </a:lnTo>
                <a:lnTo>
                  <a:pt x="1967" y="157"/>
                </a:lnTo>
                <a:lnTo>
                  <a:pt x="1904" y="146"/>
                </a:lnTo>
                <a:lnTo>
                  <a:pt x="1873" y="125"/>
                </a:lnTo>
                <a:lnTo>
                  <a:pt x="1831" y="115"/>
                </a:lnTo>
                <a:lnTo>
                  <a:pt x="1789" y="94"/>
                </a:lnTo>
                <a:lnTo>
                  <a:pt x="1757" y="94"/>
                </a:lnTo>
                <a:lnTo>
                  <a:pt x="1715" y="73"/>
                </a:lnTo>
                <a:lnTo>
                  <a:pt x="1673" y="62"/>
                </a:lnTo>
                <a:lnTo>
                  <a:pt x="1589" y="52"/>
                </a:lnTo>
                <a:lnTo>
                  <a:pt x="1525" y="52"/>
                </a:lnTo>
                <a:lnTo>
                  <a:pt x="1494" y="41"/>
                </a:lnTo>
                <a:lnTo>
                  <a:pt x="1420" y="41"/>
                </a:lnTo>
                <a:lnTo>
                  <a:pt x="1378" y="31"/>
                </a:lnTo>
                <a:lnTo>
                  <a:pt x="1336" y="20"/>
                </a:lnTo>
                <a:lnTo>
                  <a:pt x="1304" y="20"/>
                </a:lnTo>
                <a:lnTo>
                  <a:pt x="1273" y="10"/>
                </a:lnTo>
                <a:lnTo>
                  <a:pt x="1241" y="10"/>
                </a:lnTo>
                <a:lnTo>
                  <a:pt x="1210" y="0"/>
                </a:lnTo>
                <a:lnTo>
                  <a:pt x="1178" y="0"/>
                </a:lnTo>
                <a:lnTo>
                  <a:pt x="1147" y="0"/>
                </a:lnTo>
                <a:lnTo>
                  <a:pt x="1083" y="0"/>
                </a:lnTo>
                <a:lnTo>
                  <a:pt x="999" y="0"/>
                </a:lnTo>
                <a:lnTo>
                  <a:pt x="936" y="0"/>
                </a:lnTo>
                <a:lnTo>
                  <a:pt x="894" y="0"/>
                </a:lnTo>
                <a:lnTo>
                  <a:pt x="810" y="0"/>
                </a:lnTo>
                <a:lnTo>
                  <a:pt x="747" y="0"/>
                </a:lnTo>
                <a:lnTo>
                  <a:pt x="715" y="0"/>
                </a:lnTo>
                <a:lnTo>
                  <a:pt x="631" y="0"/>
                </a:lnTo>
                <a:lnTo>
                  <a:pt x="557" y="10"/>
                </a:lnTo>
                <a:lnTo>
                  <a:pt x="526" y="20"/>
                </a:lnTo>
                <a:lnTo>
                  <a:pt x="484" y="41"/>
                </a:lnTo>
                <a:lnTo>
                  <a:pt x="442" y="52"/>
                </a:lnTo>
                <a:lnTo>
                  <a:pt x="420" y="62"/>
                </a:lnTo>
                <a:lnTo>
                  <a:pt x="389" y="73"/>
                </a:lnTo>
                <a:lnTo>
                  <a:pt x="315" y="94"/>
                </a:lnTo>
                <a:lnTo>
                  <a:pt x="242" y="115"/>
                </a:lnTo>
                <a:lnTo>
                  <a:pt x="210" y="136"/>
                </a:lnTo>
                <a:lnTo>
                  <a:pt x="178" y="146"/>
                </a:lnTo>
                <a:lnTo>
                  <a:pt x="145" y="196"/>
                </a:lnTo>
                <a:lnTo>
                  <a:pt x="94" y="189"/>
                </a:lnTo>
                <a:lnTo>
                  <a:pt x="97" y="196"/>
                </a:lnTo>
                <a:lnTo>
                  <a:pt x="145" y="196"/>
                </a:lnTo>
              </a:path>
            </a:pathLst>
          </a:custGeom>
          <a:pattFill prst="smCheck">
            <a:fgClr>
              <a:schemeClr val="accent1"/>
            </a:fgClr>
            <a:bgClr>
              <a:schemeClr val="bg1"/>
            </a:bgClr>
          </a:pattFill>
          <a:ln w="9525" cap="rnd">
            <a:noFill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4580" name="Freeform 4"/>
          <p:cNvSpPr>
            <a:spLocks/>
          </p:cNvSpPr>
          <p:nvPr/>
        </p:nvSpPr>
        <p:spPr bwMode="auto">
          <a:xfrm>
            <a:off x="4589463" y="153988"/>
            <a:ext cx="3995737" cy="4030662"/>
          </a:xfrm>
          <a:custGeom>
            <a:avLst/>
            <a:gdLst/>
            <a:ahLst/>
            <a:cxnLst>
              <a:cxn ang="0">
                <a:pos x="190" y="2116"/>
              </a:cxn>
              <a:cxn ang="0">
                <a:pos x="148" y="1990"/>
              </a:cxn>
              <a:cxn ang="0">
                <a:pos x="106" y="1874"/>
              </a:cxn>
              <a:cxn ang="0">
                <a:pos x="63" y="1748"/>
              </a:cxn>
              <a:cxn ang="0">
                <a:pos x="42" y="1622"/>
              </a:cxn>
              <a:cxn ang="0">
                <a:pos x="21" y="1485"/>
              </a:cxn>
              <a:cxn ang="0">
                <a:pos x="11" y="1348"/>
              </a:cxn>
              <a:cxn ang="0">
                <a:pos x="0" y="1222"/>
              </a:cxn>
              <a:cxn ang="0">
                <a:pos x="0" y="1095"/>
              </a:cxn>
              <a:cxn ang="0">
                <a:pos x="0" y="979"/>
              </a:cxn>
              <a:cxn ang="0">
                <a:pos x="42" y="843"/>
              </a:cxn>
              <a:cxn ang="0">
                <a:pos x="127" y="716"/>
              </a:cxn>
              <a:cxn ang="0">
                <a:pos x="242" y="611"/>
              </a:cxn>
              <a:cxn ang="0">
                <a:pos x="369" y="527"/>
              </a:cxn>
              <a:cxn ang="0">
                <a:pos x="495" y="443"/>
              </a:cxn>
              <a:cxn ang="0">
                <a:pos x="653" y="369"/>
              </a:cxn>
              <a:cxn ang="0">
                <a:pos x="779" y="274"/>
              </a:cxn>
              <a:cxn ang="0">
                <a:pos x="874" y="169"/>
              </a:cxn>
              <a:cxn ang="0">
                <a:pos x="990" y="74"/>
              </a:cxn>
              <a:cxn ang="0">
                <a:pos x="1116" y="11"/>
              </a:cxn>
              <a:cxn ang="0">
                <a:pos x="1242" y="0"/>
              </a:cxn>
              <a:cxn ang="0">
                <a:pos x="1379" y="0"/>
              </a:cxn>
              <a:cxn ang="0">
                <a:pos x="1505" y="32"/>
              </a:cxn>
              <a:cxn ang="0">
                <a:pos x="1632" y="85"/>
              </a:cxn>
              <a:cxn ang="0">
                <a:pos x="1726" y="190"/>
              </a:cxn>
              <a:cxn ang="0">
                <a:pos x="1789" y="316"/>
              </a:cxn>
              <a:cxn ang="0">
                <a:pos x="1905" y="411"/>
              </a:cxn>
              <a:cxn ang="0">
                <a:pos x="2042" y="495"/>
              </a:cxn>
              <a:cxn ang="0">
                <a:pos x="2168" y="600"/>
              </a:cxn>
              <a:cxn ang="0">
                <a:pos x="2295" y="685"/>
              </a:cxn>
              <a:cxn ang="0">
                <a:pos x="2400" y="790"/>
              </a:cxn>
              <a:cxn ang="0">
                <a:pos x="2473" y="916"/>
              </a:cxn>
              <a:cxn ang="0">
                <a:pos x="2505" y="1032"/>
              </a:cxn>
              <a:cxn ang="0">
                <a:pos x="2516" y="1158"/>
              </a:cxn>
              <a:cxn ang="0">
                <a:pos x="2516" y="1285"/>
              </a:cxn>
              <a:cxn ang="0">
                <a:pos x="2494" y="1422"/>
              </a:cxn>
              <a:cxn ang="0">
                <a:pos x="2452" y="1548"/>
              </a:cxn>
              <a:cxn ang="0">
                <a:pos x="2410" y="1695"/>
              </a:cxn>
              <a:cxn ang="0">
                <a:pos x="2368" y="1822"/>
              </a:cxn>
              <a:cxn ang="0">
                <a:pos x="2326" y="1959"/>
              </a:cxn>
              <a:cxn ang="0">
                <a:pos x="2295" y="2085"/>
              </a:cxn>
              <a:cxn ang="0">
                <a:pos x="2252" y="2201"/>
              </a:cxn>
              <a:cxn ang="0">
                <a:pos x="2147" y="2232"/>
              </a:cxn>
              <a:cxn ang="0">
                <a:pos x="2021" y="2243"/>
              </a:cxn>
              <a:cxn ang="0">
                <a:pos x="1895" y="2295"/>
              </a:cxn>
              <a:cxn ang="0">
                <a:pos x="1768" y="2348"/>
              </a:cxn>
              <a:cxn ang="0">
                <a:pos x="1642" y="2411"/>
              </a:cxn>
              <a:cxn ang="0">
                <a:pos x="1516" y="2474"/>
              </a:cxn>
              <a:cxn ang="0">
                <a:pos x="1389" y="2538"/>
              </a:cxn>
              <a:cxn ang="0">
                <a:pos x="1263" y="2538"/>
              </a:cxn>
              <a:cxn ang="0">
                <a:pos x="1137" y="2538"/>
              </a:cxn>
              <a:cxn ang="0">
                <a:pos x="1000" y="2453"/>
              </a:cxn>
              <a:cxn ang="0">
                <a:pos x="874" y="2401"/>
              </a:cxn>
              <a:cxn ang="0">
                <a:pos x="695" y="2348"/>
              </a:cxn>
              <a:cxn ang="0">
                <a:pos x="516" y="2306"/>
              </a:cxn>
              <a:cxn ang="0">
                <a:pos x="379" y="2243"/>
              </a:cxn>
              <a:cxn ang="0">
                <a:pos x="229" y="2223"/>
              </a:cxn>
            </a:cxnLst>
            <a:rect l="0" t="0" r="r" b="b"/>
            <a:pathLst>
              <a:path w="2517" h="2539">
                <a:moveTo>
                  <a:pt x="229" y="2223"/>
                </a:moveTo>
                <a:lnTo>
                  <a:pt x="232" y="2180"/>
                </a:lnTo>
                <a:lnTo>
                  <a:pt x="211" y="2148"/>
                </a:lnTo>
                <a:lnTo>
                  <a:pt x="190" y="2116"/>
                </a:lnTo>
                <a:lnTo>
                  <a:pt x="190" y="2085"/>
                </a:lnTo>
                <a:lnTo>
                  <a:pt x="169" y="2053"/>
                </a:lnTo>
                <a:lnTo>
                  <a:pt x="158" y="2022"/>
                </a:lnTo>
                <a:lnTo>
                  <a:pt x="148" y="1990"/>
                </a:lnTo>
                <a:lnTo>
                  <a:pt x="137" y="1959"/>
                </a:lnTo>
                <a:lnTo>
                  <a:pt x="137" y="1937"/>
                </a:lnTo>
                <a:lnTo>
                  <a:pt x="116" y="1906"/>
                </a:lnTo>
                <a:lnTo>
                  <a:pt x="106" y="1874"/>
                </a:lnTo>
                <a:lnTo>
                  <a:pt x="106" y="1843"/>
                </a:lnTo>
                <a:lnTo>
                  <a:pt x="85" y="1811"/>
                </a:lnTo>
                <a:lnTo>
                  <a:pt x="74" y="1780"/>
                </a:lnTo>
                <a:lnTo>
                  <a:pt x="63" y="1748"/>
                </a:lnTo>
                <a:lnTo>
                  <a:pt x="63" y="1716"/>
                </a:lnTo>
                <a:lnTo>
                  <a:pt x="53" y="1685"/>
                </a:lnTo>
                <a:lnTo>
                  <a:pt x="53" y="1653"/>
                </a:lnTo>
                <a:lnTo>
                  <a:pt x="42" y="1622"/>
                </a:lnTo>
                <a:lnTo>
                  <a:pt x="32" y="1590"/>
                </a:lnTo>
                <a:lnTo>
                  <a:pt x="21" y="1558"/>
                </a:lnTo>
                <a:lnTo>
                  <a:pt x="21" y="1527"/>
                </a:lnTo>
                <a:lnTo>
                  <a:pt x="21" y="1485"/>
                </a:lnTo>
                <a:lnTo>
                  <a:pt x="21" y="1453"/>
                </a:lnTo>
                <a:lnTo>
                  <a:pt x="21" y="1422"/>
                </a:lnTo>
                <a:lnTo>
                  <a:pt x="21" y="1390"/>
                </a:lnTo>
                <a:lnTo>
                  <a:pt x="11" y="1348"/>
                </a:lnTo>
                <a:lnTo>
                  <a:pt x="11" y="1316"/>
                </a:lnTo>
                <a:lnTo>
                  <a:pt x="11" y="1285"/>
                </a:lnTo>
                <a:lnTo>
                  <a:pt x="11" y="1253"/>
                </a:lnTo>
                <a:lnTo>
                  <a:pt x="0" y="1222"/>
                </a:lnTo>
                <a:lnTo>
                  <a:pt x="0" y="1190"/>
                </a:lnTo>
                <a:lnTo>
                  <a:pt x="0" y="1158"/>
                </a:lnTo>
                <a:lnTo>
                  <a:pt x="0" y="1127"/>
                </a:lnTo>
                <a:lnTo>
                  <a:pt x="0" y="1095"/>
                </a:lnTo>
                <a:lnTo>
                  <a:pt x="0" y="1064"/>
                </a:lnTo>
                <a:lnTo>
                  <a:pt x="0" y="1032"/>
                </a:lnTo>
                <a:lnTo>
                  <a:pt x="0" y="1001"/>
                </a:lnTo>
                <a:lnTo>
                  <a:pt x="0" y="979"/>
                </a:lnTo>
                <a:lnTo>
                  <a:pt x="0" y="948"/>
                </a:lnTo>
                <a:lnTo>
                  <a:pt x="11" y="916"/>
                </a:lnTo>
                <a:lnTo>
                  <a:pt x="21" y="885"/>
                </a:lnTo>
                <a:lnTo>
                  <a:pt x="42" y="843"/>
                </a:lnTo>
                <a:lnTo>
                  <a:pt x="53" y="811"/>
                </a:lnTo>
                <a:lnTo>
                  <a:pt x="74" y="779"/>
                </a:lnTo>
                <a:lnTo>
                  <a:pt x="95" y="737"/>
                </a:lnTo>
                <a:lnTo>
                  <a:pt x="127" y="716"/>
                </a:lnTo>
                <a:lnTo>
                  <a:pt x="148" y="685"/>
                </a:lnTo>
                <a:lnTo>
                  <a:pt x="179" y="653"/>
                </a:lnTo>
                <a:lnTo>
                  <a:pt x="211" y="632"/>
                </a:lnTo>
                <a:lnTo>
                  <a:pt x="242" y="611"/>
                </a:lnTo>
                <a:lnTo>
                  <a:pt x="274" y="590"/>
                </a:lnTo>
                <a:lnTo>
                  <a:pt x="306" y="579"/>
                </a:lnTo>
                <a:lnTo>
                  <a:pt x="337" y="558"/>
                </a:lnTo>
                <a:lnTo>
                  <a:pt x="369" y="527"/>
                </a:lnTo>
                <a:lnTo>
                  <a:pt x="400" y="506"/>
                </a:lnTo>
                <a:lnTo>
                  <a:pt x="432" y="485"/>
                </a:lnTo>
                <a:lnTo>
                  <a:pt x="463" y="474"/>
                </a:lnTo>
                <a:lnTo>
                  <a:pt x="495" y="443"/>
                </a:lnTo>
                <a:lnTo>
                  <a:pt x="516" y="421"/>
                </a:lnTo>
                <a:lnTo>
                  <a:pt x="579" y="411"/>
                </a:lnTo>
                <a:lnTo>
                  <a:pt x="621" y="390"/>
                </a:lnTo>
                <a:lnTo>
                  <a:pt x="653" y="369"/>
                </a:lnTo>
                <a:lnTo>
                  <a:pt x="684" y="348"/>
                </a:lnTo>
                <a:lnTo>
                  <a:pt x="716" y="327"/>
                </a:lnTo>
                <a:lnTo>
                  <a:pt x="748" y="306"/>
                </a:lnTo>
                <a:lnTo>
                  <a:pt x="779" y="274"/>
                </a:lnTo>
                <a:lnTo>
                  <a:pt x="800" y="242"/>
                </a:lnTo>
                <a:lnTo>
                  <a:pt x="832" y="232"/>
                </a:lnTo>
                <a:lnTo>
                  <a:pt x="853" y="200"/>
                </a:lnTo>
                <a:lnTo>
                  <a:pt x="874" y="169"/>
                </a:lnTo>
                <a:lnTo>
                  <a:pt x="905" y="148"/>
                </a:lnTo>
                <a:lnTo>
                  <a:pt x="926" y="116"/>
                </a:lnTo>
                <a:lnTo>
                  <a:pt x="958" y="106"/>
                </a:lnTo>
                <a:lnTo>
                  <a:pt x="990" y="74"/>
                </a:lnTo>
                <a:lnTo>
                  <a:pt x="1021" y="53"/>
                </a:lnTo>
                <a:lnTo>
                  <a:pt x="1053" y="32"/>
                </a:lnTo>
                <a:lnTo>
                  <a:pt x="1084" y="21"/>
                </a:lnTo>
                <a:lnTo>
                  <a:pt x="1116" y="11"/>
                </a:lnTo>
                <a:lnTo>
                  <a:pt x="1147" y="11"/>
                </a:lnTo>
                <a:lnTo>
                  <a:pt x="1179" y="11"/>
                </a:lnTo>
                <a:lnTo>
                  <a:pt x="1211" y="11"/>
                </a:lnTo>
                <a:lnTo>
                  <a:pt x="1242" y="0"/>
                </a:lnTo>
                <a:lnTo>
                  <a:pt x="1274" y="0"/>
                </a:lnTo>
                <a:lnTo>
                  <a:pt x="1305" y="0"/>
                </a:lnTo>
                <a:lnTo>
                  <a:pt x="1347" y="0"/>
                </a:lnTo>
                <a:lnTo>
                  <a:pt x="1379" y="0"/>
                </a:lnTo>
                <a:lnTo>
                  <a:pt x="1411" y="11"/>
                </a:lnTo>
                <a:lnTo>
                  <a:pt x="1442" y="21"/>
                </a:lnTo>
                <a:lnTo>
                  <a:pt x="1474" y="21"/>
                </a:lnTo>
                <a:lnTo>
                  <a:pt x="1505" y="32"/>
                </a:lnTo>
                <a:lnTo>
                  <a:pt x="1537" y="53"/>
                </a:lnTo>
                <a:lnTo>
                  <a:pt x="1568" y="53"/>
                </a:lnTo>
                <a:lnTo>
                  <a:pt x="1600" y="64"/>
                </a:lnTo>
                <a:lnTo>
                  <a:pt x="1632" y="85"/>
                </a:lnTo>
                <a:lnTo>
                  <a:pt x="1663" y="106"/>
                </a:lnTo>
                <a:lnTo>
                  <a:pt x="1684" y="137"/>
                </a:lnTo>
                <a:lnTo>
                  <a:pt x="1716" y="158"/>
                </a:lnTo>
                <a:lnTo>
                  <a:pt x="1726" y="190"/>
                </a:lnTo>
                <a:lnTo>
                  <a:pt x="1737" y="221"/>
                </a:lnTo>
                <a:lnTo>
                  <a:pt x="1758" y="253"/>
                </a:lnTo>
                <a:lnTo>
                  <a:pt x="1768" y="285"/>
                </a:lnTo>
                <a:lnTo>
                  <a:pt x="1789" y="316"/>
                </a:lnTo>
                <a:lnTo>
                  <a:pt x="1810" y="348"/>
                </a:lnTo>
                <a:lnTo>
                  <a:pt x="1842" y="369"/>
                </a:lnTo>
                <a:lnTo>
                  <a:pt x="1874" y="400"/>
                </a:lnTo>
                <a:lnTo>
                  <a:pt x="1905" y="411"/>
                </a:lnTo>
                <a:lnTo>
                  <a:pt x="1937" y="432"/>
                </a:lnTo>
                <a:lnTo>
                  <a:pt x="1979" y="453"/>
                </a:lnTo>
                <a:lnTo>
                  <a:pt x="2010" y="474"/>
                </a:lnTo>
                <a:lnTo>
                  <a:pt x="2042" y="495"/>
                </a:lnTo>
                <a:lnTo>
                  <a:pt x="2074" y="516"/>
                </a:lnTo>
                <a:lnTo>
                  <a:pt x="2105" y="548"/>
                </a:lnTo>
                <a:lnTo>
                  <a:pt x="2137" y="569"/>
                </a:lnTo>
                <a:lnTo>
                  <a:pt x="2168" y="600"/>
                </a:lnTo>
                <a:lnTo>
                  <a:pt x="2200" y="621"/>
                </a:lnTo>
                <a:lnTo>
                  <a:pt x="2231" y="643"/>
                </a:lnTo>
                <a:lnTo>
                  <a:pt x="2263" y="664"/>
                </a:lnTo>
                <a:lnTo>
                  <a:pt x="2295" y="685"/>
                </a:lnTo>
                <a:lnTo>
                  <a:pt x="2326" y="716"/>
                </a:lnTo>
                <a:lnTo>
                  <a:pt x="2358" y="737"/>
                </a:lnTo>
                <a:lnTo>
                  <a:pt x="2389" y="758"/>
                </a:lnTo>
                <a:lnTo>
                  <a:pt x="2400" y="790"/>
                </a:lnTo>
                <a:lnTo>
                  <a:pt x="2421" y="822"/>
                </a:lnTo>
                <a:lnTo>
                  <a:pt x="2442" y="853"/>
                </a:lnTo>
                <a:lnTo>
                  <a:pt x="2452" y="885"/>
                </a:lnTo>
                <a:lnTo>
                  <a:pt x="2473" y="916"/>
                </a:lnTo>
                <a:lnTo>
                  <a:pt x="2484" y="948"/>
                </a:lnTo>
                <a:lnTo>
                  <a:pt x="2494" y="979"/>
                </a:lnTo>
                <a:lnTo>
                  <a:pt x="2505" y="1001"/>
                </a:lnTo>
                <a:lnTo>
                  <a:pt x="2505" y="1032"/>
                </a:lnTo>
                <a:lnTo>
                  <a:pt x="2516" y="1064"/>
                </a:lnTo>
                <a:lnTo>
                  <a:pt x="2516" y="1095"/>
                </a:lnTo>
                <a:lnTo>
                  <a:pt x="2516" y="1127"/>
                </a:lnTo>
                <a:lnTo>
                  <a:pt x="2516" y="1158"/>
                </a:lnTo>
                <a:lnTo>
                  <a:pt x="2516" y="1190"/>
                </a:lnTo>
                <a:lnTo>
                  <a:pt x="2516" y="1222"/>
                </a:lnTo>
                <a:lnTo>
                  <a:pt x="2516" y="1253"/>
                </a:lnTo>
                <a:lnTo>
                  <a:pt x="2516" y="1285"/>
                </a:lnTo>
                <a:lnTo>
                  <a:pt x="2516" y="1316"/>
                </a:lnTo>
                <a:lnTo>
                  <a:pt x="2516" y="1348"/>
                </a:lnTo>
                <a:lnTo>
                  <a:pt x="2505" y="1380"/>
                </a:lnTo>
                <a:lnTo>
                  <a:pt x="2494" y="1422"/>
                </a:lnTo>
                <a:lnTo>
                  <a:pt x="2484" y="1453"/>
                </a:lnTo>
                <a:lnTo>
                  <a:pt x="2473" y="1485"/>
                </a:lnTo>
                <a:lnTo>
                  <a:pt x="2463" y="1516"/>
                </a:lnTo>
                <a:lnTo>
                  <a:pt x="2452" y="1548"/>
                </a:lnTo>
                <a:lnTo>
                  <a:pt x="2452" y="1580"/>
                </a:lnTo>
                <a:lnTo>
                  <a:pt x="2442" y="1611"/>
                </a:lnTo>
                <a:lnTo>
                  <a:pt x="2431" y="1653"/>
                </a:lnTo>
                <a:lnTo>
                  <a:pt x="2410" y="1695"/>
                </a:lnTo>
                <a:lnTo>
                  <a:pt x="2400" y="1727"/>
                </a:lnTo>
                <a:lnTo>
                  <a:pt x="2389" y="1759"/>
                </a:lnTo>
                <a:lnTo>
                  <a:pt x="2379" y="1790"/>
                </a:lnTo>
                <a:lnTo>
                  <a:pt x="2368" y="1822"/>
                </a:lnTo>
                <a:lnTo>
                  <a:pt x="2368" y="1853"/>
                </a:lnTo>
                <a:lnTo>
                  <a:pt x="2347" y="1895"/>
                </a:lnTo>
                <a:lnTo>
                  <a:pt x="2337" y="1927"/>
                </a:lnTo>
                <a:lnTo>
                  <a:pt x="2326" y="1959"/>
                </a:lnTo>
                <a:lnTo>
                  <a:pt x="2326" y="1990"/>
                </a:lnTo>
                <a:lnTo>
                  <a:pt x="2316" y="2022"/>
                </a:lnTo>
                <a:lnTo>
                  <a:pt x="2305" y="2053"/>
                </a:lnTo>
                <a:lnTo>
                  <a:pt x="2295" y="2085"/>
                </a:lnTo>
                <a:lnTo>
                  <a:pt x="2284" y="2116"/>
                </a:lnTo>
                <a:lnTo>
                  <a:pt x="2273" y="2138"/>
                </a:lnTo>
                <a:lnTo>
                  <a:pt x="2263" y="2169"/>
                </a:lnTo>
                <a:lnTo>
                  <a:pt x="2252" y="2201"/>
                </a:lnTo>
                <a:lnTo>
                  <a:pt x="2242" y="2232"/>
                </a:lnTo>
                <a:lnTo>
                  <a:pt x="2210" y="2232"/>
                </a:lnTo>
                <a:lnTo>
                  <a:pt x="2179" y="2232"/>
                </a:lnTo>
                <a:lnTo>
                  <a:pt x="2147" y="2232"/>
                </a:lnTo>
                <a:lnTo>
                  <a:pt x="2116" y="2232"/>
                </a:lnTo>
                <a:lnTo>
                  <a:pt x="2084" y="2232"/>
                </a:lnTo>
                <a:lnTo>
                  <a:pt x="2052" y="2232"/>
                </a:lnTo>
                <a:lnTo>
                  <a:pt x="2021" y="2243"/>
                </a:lnTo>
                <a:lnTo>
                  <a:pt x="1989" y="2253"/>
                </a:lnTo>
                <a:lnTo>
                  <a:pt x="1958" y="2264"/>
                </a:lnTo>
                <a:lnTo>
                  <a:pt x="1926" y="2285"/>
                </a:lnTo>
                <a:lnTo>
                  <a:pt x="1895" y="2295"/>
                </a:lnTo>
                <a:lnTo>
                  <a:pt x="1863" y="2306"/>
                </a:lnTo>
                <a:lnTo>
                  <a:pt x="1831" y="2317"/>
                </a:lnTo>
                <a:lnTo>
                  <a:pt x="1800" y="2327"/>
                </a:lnTo>
                <a:lnTo>
                  <a:pt x="1768" y="2348"/>
                </a:lnTo>
                <a:lnTo>
                  <a:pt x="1737" y="2359"/>
                </a:lnTo>
                <a:lnTo>
                  <a:pt x="1705" y="2380"/>
                </a:lnTo>
                <a:lnTo>
                  <a:pt x="1674" y="2390"/>
                </a:lnTo>
                <a:lnTo>
                  <a:pt x="1642" y="2411"/>
                </a:lnTo>
                <a:lnTo>
                  <a:pt x="1610" y="2432"/>
                </a:lnTo>
                <a:lnTo>
                  <a:pt x="1579" y="2443"/>
                </a:lnTo>
                <a:lnTo>
                  <a:pt x="1547" y="2464"/>
                </a:lnTo>
                <a:lnTo>
                  <a:pt x="1516" y="2474"/>
                </a:lnTo>
                <a:lnTo>
                  <a:pt x="1484" y="2495"/>
                </a:lnTo>
                <a:lnTo>
                  <a:pt x="1442" y="2506"/>
                </a:lnTo>
                <a:lnTo>
                  <a:pt x="1411" y="2527"/>
                </a:lnTo>
                <a:lnTo>
                  <a:pt x="1389" y="2538"/>
                </a:lnTo>
                <a:lnTo>
                  <a:pt x="1358" y="2538"/>
                </a:lnTo>
                <a:lnTo>
                  <a:pt x="1326" y="2538"/>
                </a:lnTo>
                <a:lnTo>
                  <a:pt x="1295" y="2538"/>
                </a:lnTo>
                <a:lnTo>
                  <a:pt x="1263" y="2538"/>
                </a:lnTo>
                <a:lnTo>
                  <a:pt x="1232" y="2538"/>
                </a:lnTo>
                <a:lnTo>
                  <a:pt x="1200" y="2538"/>
                </a:lnTo>
                <a:lnTo>
                  <a:pt x="1168" y="2538"/>
                </a:lnTo>
                <a:lnTo>
                  <a:pt x="1137" y="2538"/>
                </a:lnTo>
                <a:lnTo>
                  <a:pt x="1105" y="2517"/>
                </a:lnTo>
                <a:lnTo>
                  <a:pt x="1063" y="2495"/>
                </a:lnTo>
                <a:lnTo>
                  <a:pt x="1032" y="2474"/>
                </a:lnTo>
                <a:lnTo>
                  <a:pt x="1000" y="2453"/>
                </a:lnTo>
                <a:lnTo>
                  <a:pt x="969" y="2443"/>
                </a:lnTo>
                <a:lnTo>
                  <a:pt x="947" y="2432"/>
                </a:lnTo>
                <a:lnTo>
                  <a:pt x="905" y="2411"/>
                </a:lnTo>
                <a:lnTo>
                  <a:pt x="874" y="2401"/>
                </a:lnTo>
                <a:lnTo>
                  <a:pt x="842" y="2380"/>
                </a:lnTo>
                <a:lnTo>
                  <a:pt x="811" y="2369"/>
                </a:lnTo>
                <a:lnTo>
                  <a:pt x="769" y="2359"/>
                </a:lnTo>
                <a:lnTo>
                  <a:pt x="695" y="2348"/>
                </a:lnTo>
                <a:lnTo>
                  <a:pt x="663" y="2338"/>
                </a:lnTo>
                <a:lnTo>
                  <a:pt x="590" y="2327"/>
                </a:lnTo>
                <a:lnTo>
                  <a:pt x="548" y="2317"/>
                </a:lnTo>
                <a:lnTo>
                  <a:pt x="516" y="2306"/>
                </a:lnTo>
                <a:lnTo>
                  <a:pt x="484" y="2295"/>
                </a:lnTo>
                <a:lnTo>
                  <a:pt x="453" y="2285"/>
                </a:lnTo>
                <a:lnTo>
                  <a:pt x="411" y="2264"/>
                </a:lnTo>
                <a:lnTo>
                  <a:pt x="379" y="2243"/>
                </a:lnTo>
                <a:lnTo>
                  <a:pt x="348" y="2232"/>
                </a:lnTo>
                <a:lnTo>
                  <a:pt x="316" y="2222"/>
                </a:lnTo>
                <a:lnTo>
                  <a:pt x="284" y="2222"/>
                </a:lnTo>
                <a:lnTo>
                  <a:pt x="229" y="2223"/>
                </a:lnTo>
                <a:lnTo>
                  <a:pt x="229" y="2223"/>
                </a:lnTo>
              </a:path>
            </a:pathLst>
          </a:custGeom>
          <a:pattFill prst="pct70">
            <a:fgClr>
              <a:schemeClr val="bg2"/>
            </a:fgClr>
            <a:bgClr>
              <a:schemeClr val="bg1"/>
            </a:bgClr>
          </a:pattFill>
          <a:ln w="9525" cap="rnd">
            <a:noFill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4581" name="Freeform 5"/>
          <p:cNvSpPr>
            <a:spLocks/>
          </p:cNvSpPr>
          <p:nvPr/>
        </p:nvSpPr>
        <p:spPr bwMode="auto">
          <a:xfrm>
            <a:off x="4627563" y="171450"/>
            <a:ext cx="1922462" cy="1455738"/>
          </a:xfrm>
          <a:custGeom>
            <a:avLst/>
            <a:gdLst/>
            <a:ahLst/>
            <a:cxnLst>
              <a:cxn ang="0">
                <a:pos x="1021" y="0"/>
              </a:cxn>
              <a:cxn ang="0">
                <a:pos x="968" y="10"/>
              </a:cxn>
              <a:cxn ang="0">
                <a:pos x="905" y="31"/>
              </a:cxn>
              <a:cxn ang="0">
                <a:pos x="852" y="53"/>
              </a:cxn>
              <a:cxn ang="0">
                <a:pos x="789" y="84"/>
              </a:cxn>
              <a:cxn ang="0">
                <a:pos x="726" y="105"/>
              </a:cxn>
              <a:cxn ang="0">
                <a:pos x="652" y="147"/>
              </a:cxn>
              <a:cxn ang="0">
                <a:pos x="579" y="189"/>
              </a:cxn>
              <a:cxn ang="0">
                <a:pos x="515" y="231"/>
              </a:cxn>
              <a:cxn ang="0">
                <a:pos x="463" y="274"/>
              </a:cxn>
              <a:cxn ang="0">
                <a:pos x="410" y="316"/>
              </a:cxn>
              <a:cxn ang="0">
                <a:pos x="347" y="368"/>
              </a:cxn>
              <a:cxn ang="0">
                <a:pos x="284" y="410"/>
              </a:cxn>
              <a:cxn ang="0">
                <a:pos x="231" y="453"/>
              </a:cxn>
              <a:cxn ang="0">
                <a:pos x="179" y="516"/>
              </a:cxn>
              <a:cxn ang="0">
                <a:pos x="126" y="579"/>
              </a:cxn>
              <a:cxn ang="0">
                <a:pos x="84" y="632"/>
              </a:cxn>
              <a:cxn ang="0">
                <a:pos x="42" y="695"/>
              </a:cxn>
              <a:cxn ang="0">
                <a:pos x="10" y="758"/>
              </a:cxn>
              <a:cxn ang="0">
                <a:pos x="0" y="811"/>
              </a:cxn>
              <a:cxn ang="0">
                <a:pos x="0" y="874"/>
              </a:cxn>
              <a:cxn ang="0">
                <a:pos x="31" y="916"/>
              </a:cxn>
              <a:cxn ang="0">
                <a:pos x="94" y="895"/>
              </a:cxn>
              <a:cxn ang="0">
                <a:pos x="221" y="842"/>
              </a:cxn>
              <a:cxn ang="0">
                <a:pos x="336" y="800"/>
              </a:cxn>
              <a:cxn ang="0">
                <a:pos x="473" y="758"/>
              </a:cxn>
              <a:cxn ang="0">
                <a:pos x="579" y="716"/>
              </a:cxn>
              <a:cxn ang="0">
                <a:pos x="747" y="642"/>
              </a:cxn>
              <a:cxn ang="0">
                <a:pos x="852" y="589"/>
              </a:cxn>
              <a:cxn ang="0">
                <a:pos x="1010" y="463"/>
              </a:cxn>
              <a:cxn ang="0">
                <a:pos x="1126" y="337"/>
              </a:cxn>
              <a:cxn ang="0">
                <a:pos x="1168" y="263"/>
              </a:cxn>
              <a:cxn ang="0">
                <a:pos x="1199" y="189"/>
              </a:cxn>
              <a:cxn ang="0">
                <a:pos x="1210" y="126"/>
              </a:cxn>
              <a:cxn ang="0">
                <a:pos x="1157" y="74"/>
              </a:cxn>
              <a:cxn ang="0">
                <a:pos x="1069" y="4"/>
              </a:cxn>
            </a:cxnLst>
            <a:rect l="0" t="0" r="r" b="b"/>
            <a:pathLst>
              <a:path w="1211" h="917">
                <a:moveTo>
                  <a:pt x="1069" y="4"/>
                </a:moveTo>
                <a:lnTo>
                  <a:pt x="1021" y="0"/>
                </a:lnTo>
                <a:lnTo>
                  <a:pt x="999" y="0"/>
                </a:lnTo>
                <a:lnTo>
                  <a:pt x="968" y="10"/>
                </a:lnTo>
                <a:lnTo>
                  <a:pt x="936" y="21"/>
                </a:lnTo>
                <a:lnTo>
                  <a:pt x="905" y="31"/>
                </a:lnTo>
                <a:lnTo>
                  <a:pt x="884" y="53"/>
                </a:lnTo>
                <a:lnTo>
                  <a:pt x="852" y="53"/>
                </a:lnTo>
                <a:lnTo>
                  <a:pt x="821" y="74"/>
                </a:lnTo>
                <a:lnTo>
                  <a:pt x="789" y="84"/>
                </a:lnTo>
                <a:lnTo>
                  <a:pt x="757" y="95"/>
                </a:lnTo>
                <a:lnTo>
                  <a:pt x="726" y="105"/>
                </a:lnTo>
                <a:lnTo>
                  <a:pt x="684" y="126"/>
                </a:lnTo>
                <a:lnTo>
                  <a:pt x="652" y="147"/>
                </a:lnTo>
                <a:lnTo>
                  <a:pt x="610" y="168"/>
                </a:lnTo>
                <a:lnTo>
                  <a:pt x="579" y="189"/>
                </a:lnTo>
                <a:lnTo>
                  <a:pt x="557" y="200"/>
                </a:lnTo>
                <a:lnTo>
                  <a:pt x="515" y="231"/>
                </a:lnTo>
                <a:lnTo>
                  <a:pt x="494" y="253"/>
                </a:lnTo>
                <a:lnTo>
                  <a:pt x="463" y="274"/>
                </a:lnTo>
                <a:lnTo>
                  <a:pt x="442" y="305"/>
                </a:lnTo>
                <a:lnTo>
                  <a:pt x="410" y="316"/>
                </a:lnTo>
                <a:lnTo>
                  <a:pt x="379" y="337"/>
                </a:lnTo>
                <a:lnTo>
                  <a:pt x="347" y="368"/>
                </a:lnTo>
                <a:lnTo>
                  <a:pt x="315" y="389"/>
                </a:lnTo>
                <a:lnTo>
                  <a:pt x="284" y="410"/>
                </a:lnTo>
                <a:lnTo>
                  <a:pt x="263" y="432"/>
                </a:lnTo>
                <a:lnTo>
                  <a:pt x="231" y="453"/>
                </a:lnTo>
                <a:lnTo>
                  <a:pt x="200" y="484"/>
                </a:lnTo>
                <a:lnTo>
                  <a:pt x="179" y="516"/>
                </a:lnTo>
                <a:lnTo>
                  <a:pt x="158" y="547"/>
                </a:lnTo>
                <a:lnTo>
                  <a:pt x="126" y="579"/>
                </a:lnTo>
                <a:lnTo>
                  <a:pt x="105" y="610"/>
                </a:lnTo>
                <a:lnTo>
                  <a:pt x="84" y="632"/>
                </a:lnTo>
                <a:lnTo>
                  <a:pt x="73" y="663"/>
                </a:lnTo>
                <a:lnTo>
                  <a:pt x="42" y="695"/>
                </a:lnTo>
                <a:lnTo>
                  <a:pt x="31" y="726"/>
                </a:lnTo>
                <a:lnTo>
                  <a:pt x="10" y="758"/>
                </a:lnTo>
                <a:lnTo>
                  <a:pt x="0" y="789"/>
                </a:lnTo>
                <a:lnTo>
                  <a:pt x="0" y="811"/>
                </a:lnTo>
                <a:lnTo>
                  <a:pt x="0" y="842"/>
                </a:lnTo>
                <a:lnTo>
                  <a:pt x="0" y="874"/>
                </a:lnTo>
                <a:lnTo>
                  <a:pt x="0" y="905"/>
                </a:lnTo>
                <a:lnTo>
                  <a:pt x="31" y="916"/>
                </a:lnTo>
                <a:lnTo>
                  <a:pt x="63" y="905"/>
                </a:lnTo>
                <a:lnTo>
                  <a:pt x="94" y="895"/>
                </a:lnTo>
                <a:lnTo>
                  <a:pt x="137" y="874"/>
                </a:lnTo>
                <a:lnTo>
                  <a:pt x="221" y="842"/>
                </a:lnTo>
                <a:lnTo>
                  <a:pt x="252" y="832"/>
                </a:lnTo>
                <a:lnTo>
                  <a:pt x="336" y="800"/>
                </a:lnTo>
                <a:lnTo>
                  <a:pt x="410" y="768"/>
                </a:lnTo>
                <a:lnTo>
                  <a:pt x="473" y="758"/>
                </a:lnTo>
                <a:lnTo>
                  <a:pt x="557" y="726"/>
                </a:lnTo>
                <a:lnTo>
                  <a:pt x="579" y="716"/>
                </a:lnTo>
                <a:lnTo>
                  <a:pt x="663" y="684"/>
                </a:lnTo>
                <a:lnTo>
                  <a:pt x="747" y="642"/>
                </a:lnTo>
                <a:lnTo>
                  <a:pt x="810" y="621"/>
                </a:lnTo>
                <a:lnTo>
                  <a:pt x="852" y="589"/>
                </a:lnTo>
                <a:lnTo>
                  <a:pt x="936" y="547"/>
                </a:lnTo>
                <a:lnTo>
                  <a:pt x="1010" y="463"/>
                </a:lnTo>
                <a:lnTo>
                  <a:pt x="1094" y="379"/>
                </a:lnTo>
                <a:lnTo>
                  <a:pt x="1126" y="337"/>
                </a:lnTo>
                <a:lnTo>
                  <a:pt x="1147" y="305"/>
                </a:lnTo>
                <a:lnTo>
                  <a:pt x="1168" y="263"/>
                </a:lnTo>
                <a:lnTo>
                  <a:pt x="1189" y="231"/>
                </a:lnTo>
                <a:lnTo>
                  <a:pt x="1199" y="189"/>
                </a:lnTo>
                <a:lnTo>
                  <a:pt x="1210" y="158"/>
                </a:lnTo>
                <a:lnTo>
                  <a:pt x="1210" y="126"/>
                </a:lnTo>
                <a:lnTo>
                  <a:pt x="1189" y="95"/>
                </a:lnTo>
                <a:lnTo>
                  <a:pt x="1157" y="74"/>
                </a:lnTo>
                <a:lnTo>
                  <a:pt x="1126" y="42"/>
                </a:lnTo>
                <a:lnTo>
                  <a:pt x="1069" y="4"/>
                </a:lnTo>
                <a:lnTo>
                  <a:pt x="1069" y="4"/>
                </a:lnTo>
              </a:path>
            </a:pathLst>
          </a:custGeom>
          <a:pattFill prst="pct70">
            <a:fgClr>
              <a:schemeClr val="bg2"/>
            </a:fgClr>
            <a:bgClr>
              <a:schemeClr val="bg1"/>
            </a:bgClr>
          </a:pattFill>
          <a:ln w="9525" cap="rnd">
            <a:noFill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4582" name="Freeform 6"/>
          <p:cNvSpPr>
            <a:spLocks/>
          </p:cNvSpPr>
          <p:nvPr/>
        </p:nvSpPr>
        <p:spPr bwMode="auto">
          <a:xfrm>
            <a:off x="6934200" y="177800"/>
            <a:ext cx="1620838" cy="1616075"/>
          </a:xfrm>
          <a:custGeom>
            <a:avLst/>
            <a:gdLst/>
            <a:ahLst/>
            <a:cxnLst>
              <a:cxn ang="0">
                <a:pos x="52" y="17"/>
              </a:cxn>
              <a:cxn ang="0">
                <a:pos x="115" y="38"/>
              </a:cxn>
              <a:cxn ang="0">
                <a:pos x="178" y="70"/>
              </a:cxn>
              <a:cxn ang="0">
                <a:pos x="231" y="101"/>
              </a:cxn>
              <a:cxn ang="0">
                <a:pos x="294" y="143"/>
              </a:cxn>
              <a:cxn ang="0">
                <a:pos x="357" y="175"/>
              </a:cxn>
              <a:cxn ang="0">
                <a:pos x="420" y="206"/>
              </a:cxn>
              <a:cxn ang="0">
                <a:pos x="483" y="249"/>
              </a:cxn>
              <a:cxn ang="0">
                <a:pos x="557" y="291"/>
              </a:cxn>
              <a:cxn ang="0">
                <a:pos x="609" y="343"/>
              </a:cxn>
              <a:cxn ang="0">
                <a:pos x="673" y="396"/>
              </a:cxn>
              <a:cxn ang="0">
                <a:pos x="736" y="449"/>
              </a:cxn>
              <a:cxn ang="0">
                <a:pos x="778" y="512"/>
              </a:cxn>
              <a:cxn ang="0">
                <a:pos x="820" y="575"/>
              </a:cxn>
              <a:cxn ang="0">
                <a:pos x="872" y="628"/>
              </a:cxn>
              <a:cxn ang="0">
                <a:pos x="904" y="670"/>
              </a:cxn>
              <a:cxn ang="0">
                <a:pos x="936" y="743"/>
              </a:cxn>
              <a:cxn ang="0">
                <a:pos x="946" y="807"/>
              </a:cxn>
              <a:cxn ang="0">
                <a:pos x="978" y="870"/>
              </a:cxn>
              <a:cxn ang="0">
                <a:pos x="988" y="933"/>
              </a:cxn>
              <a:cxn ang="0">
                <a:pos x="1009" y="986"/>
              </a:cxn>
              <a:cxn ang="0">
                <a:pos x="988" y="1017"/>
              </a:cxn>
              <a:cxn ang="0">
                <a:pos x="936" y="986"/>
              </a:cxn>
              <a:cxn ang="0">
                <a:pos x="894" y="901"/>
              </a:cxn>
              <a:cxn ang="0">
                <a:pos x="830" y="838"/>
              </a:cxn>
              <a:cxn ang="0">
                <a:pos x="778" y="785"/>
              </a:cxn>
              <a:cxn ang="0">
                <a:pos x="715" y="743"/>
              </a:cxn>
              <a:cxn ang="0">
                <a:pos x="651" y="701"/>
              </a:cxn>
              <a:cxn ang="0">
                <a:pos x="504" y="606"/>
              </a:cxn>
              <a:cxn ang="0">
                <a:pos x="441" y="512"/>
              </a:cxn>
              <a:cxn ang="0">
                <a:pos x="336" y="438"/>
              </a:cxn>
              <a:cxn ang="0">
                <a:pos x="273" y="354"/>
              </a:cxn>
              <a:cxn ang="0">
                <a:pos x="231" y="291"/>
              </a:cxn>
              <a:cxn ang="0">
                <a:pos x="178" y="227"/>
              </a:cxn>
              <a:cxn ang="0">
                <a:pos x="115" y="164"/>
              </a:cxn>
              <a:cxn ang="0">
                <a:pos x="62" y="101"/>
              </a:cxn>
              <a:cxn ang="0">
                <a:pos x="0" y="0"/>
              </a:cxn>
            </a:cxnLst>
            <a:rect l="0" t="0" r="r" b="b"/>
            <a:pathLst>
              <a:path w="1021" h="1018">
                <a:moveTo>
                  <a:pt x="0" y="0"/>
                </a:moveTo>
                <a:lnTo>
                  <a:pt x="52" y="17"/>
                </a:lnTo>
                <a:lnTo>
                  <a:pt x="83" y="27"/>
                </a:lnTo>
                <a:lnTo>
                  <a:pt x="115" y="38"/>
                </a:lnTo>
                <a:lnTo>
                  <a:pt x="146" y="49"/>
                </a:lnTo>
                <a:lnTo>
                  <a:pt x="178" y="70"/>
                </a:lnTo>
                <a:lnTo>
                  <a:pt x="209" y="80"/>
                </a:lnTo>
                <a:lnTo>
                  <a:pt x="231" y="101"/>
                </a:lnTo>
                <a:lnTo>
                  <a:pt x="262" y="122"/>
                </a:lnTo>
                <a:lnTo>
                  <a:pt x="294" y="143"/>
                </a:lnTo>
                <a:lnTo>
                  <a:pt x="325" y="164"/>
                </a:lnTo>
                <a:lnTo>
                  <a:pt x="357" y="175"/>
                </a:lnTo>
                <a:lnTo>
                  <a:pt x="388" y="185"/>
                </a:lnTo>
                <a:lnTo>
                  <a:pt x="420" y="206"/>
                </a:lnTo>
                <a:lnTo>
                  <a:pt x="452" y="227"/>
                </a:lnTo>
                <a:lnTo>
                  <a:pt x="483" y="249"/>
                </a:lnTo>
                <a:lnTo>
                  <a:pt x="515" y="270"/>
                </a:lnTo>
                <a:lnTo>
                  <a:pt x="557" y="291"/>
                </a:lnTo>
                <a:lnTo>
                  <a:pt x="588" y="312"/>
                </a:lnTo>
                <a:lnTo>
                  <a:pt x="609" y="343"/>
                </a:lnTo>
                <a:lnTo>
                  <a:pt x="641" y="375"/>
                </a:lnTo>
                <a:lnTo>
                  <a:pt x="673" y="396"/>
                </a:lnTo>
                <a:lnTo>
                  <a:pt x="704" y="417"/>
                </a:lnTo>
                <a:lnTo>
                  <a:pt x="736" y="449"/>
                </a:lnTo>
                <a:lnTo>
                  <a:pt x="757" y="480"/>
                </a:lnTo>
                <a:lnTo>
                  <a:pt x="778" y="512"/>
                </a:lnTo>
                <a:lnTo>
                  <a:pt x="809" y="543"/>
                </a:lnTo>
                <a:lnTo>
                  <a:pt x="820" y="575"/>
                </a:lnTo>
                <a:lnTo>
                  <a:pt x="851" y="596"/>
                </a:lnTo>
                <a:lnTo>
                  <a:pt x="872" y="628"/>
                </a:lnTo>
                <a:lnTo>
                  <a:pt x="894" y="638"/>
                </a:lnTo>
                <a:lnTo>
                  <a:pt x="904" y="670"/>
                </a:lnTo>
                <a:lnTo>
                  <a:pt x="925" y="712"/>
                </a:lnTo>
                <a:lnTo>
                  <a:pt x="936" y="743"/>
                </a:lnTo>
                <a:lnTo>
                  <a:pt x="946" y="775"/>
                </a:lnTo>
                <a:lnTo>
                  <a:pt x="946" y="807"/>
                </a:lnTo>
                <a:lnTo>
                  <a:pt x="967" y="838"/>
                </a:lnTo>
                <a:lnTo>
                  <a:pt x="978" y="870"/>
                </a:lnTo>
                <a:lnTo>
                  <a:pt x="988" y="901"/>
                </a:lnTo>
                <a:lnTo>
                  <a:pt x="988" y="933"/>
                </a:lnTo>
                <a:lnTo>
                  <a:pt x="999" y="964"/>
                </a:lnTo>
                <a:lnTo>
                  <a:pt x="1009" y="986"/>
                </a:lnTo>
                <a:lnTo>
                  <a:pt x="1020" y="1017"/>
                </a:lnTo>
                <a:lnTo>
                  <a:pt x="988" y="1017"/>
                </a:lnTo>
                <a:lnTo>
                  <a:pt x="957" y="1017"/>
                </a:lnTo>
                <a:lnTo>
                  <a:pt x="936" y="986"/>
                </a:lnTo>
                <a:lnTo>
                  <a:pt x="904" y="964"/>
                </a:lnTo>
                <a:lnTo>
                  <a:pt x="894" y="901"/>
                </a:lnTo>
                <a:lnTo>
                  <a:pt x="872" y="880"/>
                </a:lnTo>
                <a:lnTo>
                  <a:pt x="830" y="838"/>
                </a:lnTo>
                <a:lnTo>
                  <a:pt x="788" y="807"/>
                </a:lnTo>
                <a:lnTo>
                  <a:pt x="778" y="785"/>
                </a:lnTo>
                <a:lnTo>
                  <a:pt x="746" y="775"/>
                </a:lnTo>
                <a:lnTo>
                  <a:pt x="715" y="743"/>
                </a:lnTo>
                <a:lnTo>
                  <a:pt x="673" y="722"/>
                </a:lnTo>
                <a:lnTo>
                  <a:pt x="651" y="701"/>
                </a:lnTo>
                <a:lnTo>
                  <a:pt x="567" y="628"/>
                </a:lnTo>
                <a:lnTo>
                  <a:pt x="504" y="606"/>
                </a:lnTo>
                <a:lnTo>
                  <a:pt x="462" y="575"/>
                </a:lnTo>
                <a:lnTo>
                  <a:pt x="441" y="512"/>
                </a:lnTo>
                <a:lnTo>
                  <a:pt x="357" y="480"/>
                </a:lnTo>
                <a:lnTo>
                  <a:pt x="336" y="438"/>
                </a:lnTo>
                <a:lnTo>
                  <a:pt x="304" y="396"/>
                </a:lnTo>
                <a:lnTo>
                  <a:pt x="273" y="354"/>
                </a:lnTo>
                <a:lnTo>
                  <a:pt x="252" y="322"/>
                </a:lnTo>
                <a:lnTo>
                  <a:pt x="231" y="291"/>
                </a:lnTo>
                <a:lnTo>
                  <a:pt x="209" y="259"/>
                </a:lnTo>
                <a:lnTo>
                  <a:pt x="178" y="227"/>
                </a:lnTo>
                <a:lnTo>
                  <a:pt x="146" y="196"/>
                </a:lnTo>
                <a:lnTo>
                  <a:pt x="115" y="164"/>
                </a:lnTo>
                <a:lnTo>
                  <a:pt x="83" y="133"/>
                </a:lnTo>
                <a:lnTo>
                  <a:pt x="62" y="101"/>
                </a:lnTo>
                <a:lnTo>
                  <a:pt x="52" y="70"/>
                </a:lnTo>
                <a:lnTo>
                  <a:pt x="0" y="0"/>
                </a:lnTo>
                <a:lnTo>
                  <a:pt x="0" y="0"/>
                </a:lnTo>
              </a:path>
            </a:pathLst>
          </a:custGeom>
          <a:pattFill prst="pct70">
            <a:fgClr>
              <a:schemeClr val="bg2"/>
            </a:fgClr>
            <a:bgClr>
              <a:schemeClr val="bg1"/>
            </a:bgClr>
          </a:pattFill>
          <a:ln w="9525" cap="rnd">
            <a:noFill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 useBgFill="1">
        <p:nvSpPr>
          <p:cNvPr id="24583" name="Oval 7"/>
          <p:cNvSpPr>
            <a:spLocks noChangeArrowheads="1"/>
          </p:cNvSpPr>
          <p:nvPr/>
        </p:nvSpPr>
        <p:spPr bwMode="auto">
          <a:xfrm>
            <a:off x="5867400" y="2743200"/>
            <a:ext cx="304800" cy="533400"/>
          </a:xfrm>
          <a:prstGeom prst="ellipse">
            <a:avLst/>
          </a:prstGeom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4584" name="Freeform 8"/>
          <p:cNvSpPr>
            <a:spLocks/>
          </p:cNvSpPr>
          <p:nvPr/>
        </p:nvSpPr>
        <p:spPr bwMode="auto">
          <a:xfrm>
            <a:off x="7974013" y="2438400"/>
            <a:ext cx="603250" cy="785813"/>
          </a:xfrm>
          <a:custGeom>
            <a:avLst/>
            <a:gdLst/>
            <a:ahLst/>
            <a:cxnLst>
              <a:cxn ang="0">
                <a:pos x="299" y="0"/>
              </a:cxn>
              <a:cxn ang="0">
                <a:pos x="252" y="10"/>
              </a:cxn>
              <a:cxn ang="0">
                <a:pos x="221" y="31"/>
              </a:cxn>
              <a:cxn ang="0">
                <a:pos x="189" y="52"/>
              </a:cxn>
              <a:cxn ang="0">
                <a:pos x="158" y="73"/>
              </a:cxn>
              <a:cxn ang="0">
                <a:pos x="126" y="84"/>
              </a:cxn>
              <a:cxn ang="0">
                <a:pos x="95" y="105"/>
              </a:cxn>
              <a:cxn ang="0">
                <a:pos x="74" y="136"/>
              </a:cxn>
              <a:cxn ang="0">
                <a:pos x="53" y="168"/>
              </a:cxn>
              <a:cxn ang="0">
                <a:pos x="31" y="178"/>
              </a:cxn>
              <a:cxn ang="0">
                <a:pos x="21" y="210"/>
              </a:cxn>
              <a:cxn ang="0">
                <a:pos x="0" y="242"/>
              </a:cxn>
              <a:cxn ang="0">
                <a:pos x="10" y="273"/>
              </a:cxn>
              <a:cxn ang="0">
                <a:pos x="42" y="294"/>
              </a:cxn>
              <a:cxn ang="0">
                <a:pos x="74" y="315"/>
              </a:cxn>
              <a:cxn ang="0">
                <a:pos x="105" y="336"/>
              </a:cxn>
              <a:cxn ang="0">
                <a:pos x="137" y="357"/>
              </a:cxn>
              <a:cxn ang="0">
                <a:pos x="168" y="400"/>
              </a:cxn>
              <a:cxn ang="0">
                <a:pos x="189" y="431"/>
              </a:cxn>
              <a:cxn ang="0">
                <a:pos x="221" y="463"/>
              </a:cxn>
              <a:cxn ang="0">
                <a:pos x="242" y="494"/>
              </a:cxn>
              <a:cxn ang="0">
                <a:pos x="221" y="463"/>
              </a:cxn>
              <a:cxn ang="0">
                <a:pos x="252" y="463"/>
              </a:cxn>
              <a:cxn ang="0">
                <a:pos x="274" y="463"/>
              </a:cxn>
              <a:cxn ang="0">
                <a:pos x="305" y="431"/>
              </a:cxn>
              <a:cxn ang="0">
                <a:pos x="326" y="400"/>
              </a:cxn>
              <a:cxn ang="0">
                <a:pos x="347" y="378"/>
              </a:cxn>
              <a:cxn ang="0">
                <a:pos x="358" y="347"/>
              </a:cxn>
              <a:cxn ang="0">
                <a:pos x="368" y="315"/>
              </a:cxn>
              <a:cxn ang="0">
                <a:pos x="379" y="284"/>
              </a:cxn>
              <a:cxn ang="0">
                <a:pos x="379" y="252"/>
              </a:cxn>
              <a:cxn ang="0">
                <a:pos x="379" y="221"/>
              </a:cxn>
              <a:cxn ang="0">
                <a:pos x="379" y="199"/>
              </a:cxn>
              <a:cxn ang="0">
                <a:pos x="379" y="168"/>
              </a:cxn>
              <a:cxn ang="0">
                <a:pos x="379" y="136"/>
              </a:cxn>
              <a:cxn ang="0">
                <a:pos x="379" y="105"/>
              </a:cxn>
              <a:cxn ang="0">
                <a:pos x="379" y="73"/>
              </a:cxn>
              <a:cxn ang="0">
                <a:pos x="379" y="42"/>
              </a:cxn>
              <a:cxn ang="0">
                <a:pos x="358" y="10"/>
              </a:cxn>
              <a:cxn ang="0">
                <a:pos x="299" y="0"/>
              </a:cxn>
              <a:cxn ang="0">
                <a:pos x="299" y="0"/>
              </a:cxn>
            </a:cxnLst>
            <a:rect l="0" t="0" r="r" b="b"/>
            <a:pathLst>
              <a:path w="380" h="495">
                <a:moveTo>
                  <a:pt x="299" y="0"/>
                </a:moveTo>
                <a:lnTo>
                  <a:pt x="252" y="10"/>
                </a:lnTo>
                <a:lnTo>
                  <a:pt x="221" y="31"/>
                </a:lnTo>
                <a:lnTo>
                  <a:pt x="189" y="52"/>
                </a:lnTo>
                <a:lnTo>
                  <a:pt x="158" y="73"/>
                </a:lnTo>
                <a:lnTo>
                  <a:pt x="126" y="84"/>
                </a:lnTo>
                <a:lnTo>
                  <a:pt x="95" y="105"/>
                </a:lnTo>
                <a:lnTo>
                  <a:pt x="74" y="136"/>
                </a:lnTo>
                <a:lnTo>
                  <a:pt x="53" y="168"/>
                </a:lnTo>
                <a:lnTo>
                  <a:pt x="31" y="178"/>
                </a:lnTo>
                <a:lnTo>
                  <a:pt x="21" y="210"/>
                </a:lnTo>
                <a:lnTo>
                  <a:pt x="0" y="242"/>
                </a:lnTo>
                <a:lnTo>
                  <a:pt x="10" y="273"/>
                </a:lnTo>
                <a:lnTo>
                  <a:pt x="42" y="294"/>
                </a:lnTo>
                <a:lnTo>
                  <a:pt x="74" y="315"/>
                </a:lnTo>
                <a:lnTo>
                  <a:pt x="105" y="336"/>
                </a:lnTo>
                <a:lnTo>
                  <a:pt x="137" y="357"/>
                </a:lnTo>
                <a:lnTo>
                  <a:pt x="168" y="400"/>
                </a:lnTo>
                <a:lnTo>
                  <a:pt x="189" y="431"/>
                </a:lnTo>
                <a:lnTo>
                  <a:pt x="221" y="463"/>
                </a:lnTo>
                <a:lnTo>
                  <a:pt x="242" y="494"/>
                </a:lnTo>
                <a:lnTo>
                  <a:pt x="221" y="463"/>
                </a:lnTo>
                <a:lnTo>
                  <a:pt x="252" y="463"/>
                </a:lnTo>
                <a:lnTo>
                  <a:pt x="274" y="463"/>
                </a:lnTo>
                <a:lnTo>
                  <a:pt x="305" y="431"/>
                </a:lnTo>
                <a:lnTo>
                  <a:pt x="326" y="400"/>
                </a:lnTo>
                <a:lnTo>
                  <a:pt x="347" y="378"/>
                </a:lnTo>
                <a:lnTo>
                  <a:pt x="358" y="347"/>
                </a:lnTo>
                <a:lnTo>
                  <a:pt x="368" y="315"/>
                </a:lnTo>
                <a:lnTo>
                  <a:pt x="379" y="284"/>
                </a:lnTo>
                <a:lnTo>
                  <a:pt x="379" y="252"/>
                </a:lnTo>
                <a:lnTo>
                  <a:pt x="379" y="221"/>
                </a:lnTo>
                <a:lnTo>
                  <a:pt x="379" y="199"/>
                </a:lnTo>
                <a:lnTo>
                  <a:pt x="379" y="168"/>
                </a:lnTo>
                <a:lnTo>
                  <a:pt x="379" y="136"/>
                </a:lnTo>
                <a:lnTo>
                  <a:pt x="379" y="105"/>
                </a:lnTo>
                <a:lnTo>
                  <a:pt x="379" y="73"/>
                </a:lnTo>
                <a:lnTo>
                  <a:pt x="379" y="42"/>
                </a:lnTo>
                <a:lnTo>
                  <a:pt x="358" y="10"/>
                </a:lnTo>
                <a:lnTo>
                  <a:pt x="299" y="0"/>
                </a:lnTo>
                <a:lnTo>
                  <a:pt x="299" y="0"/>
                </a:lnTo>
              </a:path>
            </a:pathLst>
          </a:custGeom>
          <a:solidFill>
            <a:srgbClr val="EAEAEA"/>
          </a:solidFill>
          <a:ln w="12700" cap="rnd" cmpd="sng">
            <a:solidFill>
              <a:schemeClr val="tx1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4585" name="Oval 9"/>
          <p:cNvSpPr>
            <a:spLocks noChangeArrowheads="1"/>
          </p:cNvSpPr>
          <p:nvPr/>
        </p:nvSpPr>
        <p:spPr bwMode="auto">
          <a:xfrm rot="360000">
            <a:off x="8382000" y="2676525"/>
            <a:ext cx="220663" cy="374650"/>
          </a:xfrm>
          <a:prstGeom prst="ellipse">
            <a:avLst/>
          </a:prstGeom>
          <a:solidFill>
            <a:srgbClr val="FF00CC"/>
          </a:solidFill>
          <a:ln w="12700">
            <a:solidFill>
              <a:srgbClr val="FF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4586" name="Freeform 10"/>
          <p:cNvSpPr>
            <a:spLocks/>
          </p:cNvSpPr>
          <p:nvPr/>
        </p:nvSpPr>
        <p:spPr bwMode="auto">
          <a:xfrm>
            <a:off x="5591175" y="2160588"/>
            <a:ext cx="920750" cy="1222375"/>
          </a:xfrm>
          <a:custGeom>
            <a:avLst/>
            <a:gdLst/>
            <a:ahLst/>
            <a:cxnLst>
              <a:cxn ang="0">
                <a:pos x="558" y="716"/>
              </a:cxn>
              <a:cxn ang="0">
                <a:pos x="568" y="653"/>
              </a:cxn>
              <a:cxn ang="0">
                <a:pos x="568" y="590"/>
              </a:cxn>
              <a:cxn ang="0">
                <a:pos x="579" y="527"/>
              </a:cxn>
              <a:cxn ang="0">
                <a:pos x="579" y="474"/>
              </a:cxn>
              <a:cxn ang="0">
                <a:pos x="579" y="411"/>
              </a:cxn>
              <a:cxn ang="0">
                <a:pos x="579" y="348"/>
              </a:cxn>
              <a:cxn ang="0">
                <a:pos x="579" y="295"/>
              </a:cxn>
              <a:cxn ang="0">
                <a:pos x="579" y="232"/>
              </a:cxn>
              <a:cxn ang="0">
                <a:pos x="579" y="169"/>
              </a:cxn>
              <a:cxn ang="0">
                <a:pos x="558" y="105"/>
              </a:cxn>
              <a:cxn ang="0">
                <a:pos x="505" y="63"/>
              </a:cxn>
              <a:cxn ang="0">
                <a:pos x="442" y="21"/>
              </a:cxn>
              <a:cxn ang="0">
                <a:pos x="379" y="0"/>
              </a:cxn>
              <a:cxn ang="0">
                <a:pos x="315" y="0"/>
              </a:cxn>
              <a:cxn ang="0">
                <a:pos x="252" y="0"/>
              </a:cxn>
              <a:cxn ang="0">
                <a:pos x="189" y="0"/>
              </a:cxn>
              <a:cxn ang="0">
                <a:pos x="126" y="53"/>
              </a:cxn>
              <a:cxn ang="0">
                <a:pos x="84" y="116"/>
              </a:cxn>
              <a:cxn ang="0">
                <a:pos x="52" y="179"/>
              </a:cxn>
              <a:cxn ang="0">
                <a:pos x="31" y="242"/>
              </a:cxn>
              <a:cxn ang="0">
                <a:pos x="0" y="305"/>
              </a:cxn>
              <a:cxn ang="0">
                <a:pos x="10" y="369"/>
              </a:cxn>
              <a:cxn ang="0">
                <a:pos x="21" y="432"/>
              </a:cxn>
              <a:cxn ang="0">
                <a:pos x="42" y="495"/>
              </a:cxn>
              <a:cxn ang="0">
                <a:pos x="105" y="548"/>
              </a:cxn>
              <a:cxn ang="0">
                <a:pos x="168" y="579"/>
              </a:cxn>
              <a:cxn ang="0">
                <a:pos x="221" y="621"/>
              </a:cxn>
              <a:cxn ang="0">
                <a:pos x="284" y="642"/>
              </a:cxn>
              <a:cxn ang="0">
                <a:pos x="337" y="663"/>
              </a:cxn>
              <a:cxn ang="0">
                <a:pos x="368" y="716"/>
              </a:cxn>
              <a:cxn ang="0">
                <a:pos x="410" y="769"/>
              </a:cxn>
              <a:cxn ang="0">
                <a:pos x="510" y="751"/>
              </a:cxn>
              <a:cxn ang="0">
                <a:pos x="568" y="737"/>
              </a:cxn>
              <a:cxn ang="0">
                <a:pos x="579" y="674"/>
              </a:cxn>
            </a:cxnLst>
            <a:rect l="0" t="0" r="r" b="b"/>
            <a:pathLst>
              <a:path w="580" h="770">
                <a:moveTo>
                  <a:pt x="510" y="751"/>
                </a:moveTo>
                <a:lnTo>
                  <a:pt x="558" y="716"/>
                </a:lnTo>
                <a:lnTo>
                  <a:pt x="558" y="684"/>
                </a:lnTo>
                <a:lnTo>
                  <a:pt x="568" y="653"/>
                </a:lnTo>
                <a:lnTo>
                  <a:pt x="568" y="621"/>
                </a:lnTo>
                <a:lnTo>
                  <a:pt x="568" y="590"/>
                </a:lnTo>
                <a:lnTo>
                  <a:pt x="568" y="558"/>
                </a:lnTo>
                <a:lnTo>
                  <a:pt x="579" y="527"/>
                </a:lnTo>
                <a:lnTo>
                  <a:pt x="579" y="505"/>
                </a:lnTo>
                <a:lnTo>
                  <a:pt x="579" y="474"/>
                </a:lnTo>
                <a:lnTo>
                  <a:pt x="579" y="442"/>
                </a:lnTo>
                <a:lnTo>
                  <a:pt x="579" y="411"/>
                </a:lnTo>
                <a:lnTo>
                  <a:pt x="579" y="379"/>
                </a:lnTo>
                <a:lnTo>
                  <a:pt x="579" y="348"/>
                </a:lnTo>
                <a:lnTo>
                  <a:pt x="579" y="326"/>
                </a:lnTo>
                <a:lnTo>
                  <a:pt x="579" y="295"/>
                </a:lnTo>
                <a:lnTo>
                  <a:pt x="579" y="263"/>
                </a:lnTo>
                <a:lnTo>
                  <a:pt x="579" y="232"/>
                </a:lnTo>
                <a:lnTo>
                  <a:pt x="579" y="200"/>
                </a:lnTo>
                <a:lnTo>
                  <a:pt x="579" y="169"/>
                </a:lnTo>
                <a:lnTo>
                  <a:pt x="579" y="137"/>
                </a:lnTo>
                <a:lnTo>
                  <a:pt x="558" y="105"/>
                </a:lnTo>
                <a:lnTo>
                  <a:pt x="536" y="84"/>
                </a:lnTo>
                <a:lnTo>
                  <a:pt x="505" y="63"/>
                </a:lnTo>
                <a:lnTo>
                  <a:pt x="473" y="42"/>
                </a:lnTo>
                <a:lnTo>
                  <a:pt x="442" y="21"/>
                </a:lnTo>
                <a:lnTo>
                  <a:pt x="410" y="11"/>
                </a:lnTo>
                <a:lnTo>
                  <a:pt x="379" y="0"/>
                </a:lnTo>
                <a:lnTo>
                  <a:pt x="337" y="0"/>
                </a:lnTo>
                <a:lnTo>
                  <a:pt x="315" y="0"/>
                </a:lnTo>
                <a:lnTo>
                  <a:pt x="284" y="0"/>
                </a:lnTo>
                <a:lnTo>
                  <a:pt x="252" y="0"/>
                </a:lnTo>
                <a:lnTo>
                  <a:pt x="221" y="0"/>
                </a:lnTo>
                <a:lnTo>
                  <a:pt x="189" y="0"/>
                </a:lnTo>
                <a:lnTo>
                  <a:pt x="158" y="32"/>
                </a:lnTo>
                <a:lnTo>
                  <a:pt x="126" y="53"/>
                </a:lnTo>
                <a:lnTo>
                  <a:pt x="105" y="84"/>
                </a:lnTo>
                <a:lnTo>
                  <a:pt x="84" y="116"/>
                </a:lnTo>
                <a:lnTo>
                  <a:pt x="63" y="148"/>
                </a:lnTo>
                <a:lnTo>
                  <a:pt x="52" y="179"/>
                </a:lnTo>
                <a:lnTo>
                  <a:pt x="42" y="211"/>
                </a:lnTo>
                <a:lnTo>
                  <a:pt x="31" y="242"/>
                </a:lnTo>
                <a:lnTo>
                  <a:pt x="21" y="274"/>
                </a:lnTo>
                <a:lnTo>
                  <a:pt x="0" y="305"/>
                </a:lnTo>
                <a:lnTo>
                  <a:pt x="0" y="337"/>
                </a:lnTo>
                <a:lnTo>
                  <a:pt x="10" y="369"/>
                </a:lnTo>
                <a:lnTo>
                  <a:pt x="21" y="400"/>
                </a:lnTo>
                <a:lnTo>
                  <a:pt x="21" y="432"/>
                </a:lnTo>
                <a:lnTo>
                  <a:pt x="31" y="463"/>
                </a:lnTo>
                <a:lnTo>
                  <a:pt x="42" y="495"/>
                </a:lnTo>
                <a:lnTo>
                  <a:pt x="73" y="527"/>
                </a:lnTo>
                <a:lnTo>
                  <a:pt x="105" y="548"/>
                </a:lnTo>
                <a:lnTo>
                  <a:pt x="137" y="558"/>
                </a:lnTo>
                <a:lnTo>
                  <a:pt x="168" y="579"/>
                </a:lnTo>
                <a:lnTo>
                  <a:pt x="189" y="611"/>
                </a:lnTo>
                <a:lnTo>
                  <a:pt x="221" y="621"/>
                </a:lnTo>
                <a:lnTo>
                  <a:pt x="252" y="632"/>
                </a:lnTo>
                <a:lnTo>
                  <a:pt x="284" y="642"/>
                </a:lnTo>
                <a:lnTo>
                  <a:pt x="315" y="653"/>
                </a:lnTo>
                <a:lnTo>
                  <a:pt x="337" y="663"/>
                </a:lnTo>
                <a:lnTo>
                  <a:pt x="368" y="684"/>
                </a:lnTo>
                <a:lnTo>
                  <a:pt x="368" y="716"/>
                </a:lnTo>
                <a:lnTo>
                  <a:pt x="379" y="748"/>
                </a:lnTo>
                <a:lnTo>
                  <a:pt x="410" y="769"/>
                </a:lnTo>
                <a:lnTo>
                  <a:pt x="442" y="769"/>
                </a:lnTo>
                <a:lnTo>
                  <a:pt x="510" y="751"/>
                </a:lnTo>
                <a:lnTo>
                  <a:pt x="558" y="769"/>
                </a:lnTo>
                <a:lnTo>
                  <a:pt x="568" y="737"/>
                </a:lnTo>
                <a:lnTo>
                  <a:pt x="568" y="705"/>
                </a:lnTo>
                <a:lnTo>
                  <a:pt x="579" y="674"/>
                </a:lnTo>
                <a:lnTo>
                  <a:pt x="558" y="655"/>
                </a:lnTo>
              </a:path>
            </a:pathLst>
          </a:custGeom>
          <a:pattFill prst="ltDnDiag">
            <a:fgClr>
              <a:schemeClr val="accent1"/>
            </a:fgClr>
            <a:bgClr>
              <a:schemeClr val="bg1"/>
            </a:bgClr>
          </a:pattFill>
          <a:ln w="9525" cap="rnd">
            <a:noFill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4587" name="Freeform 11"/>
          <p:cNvSpPr>
            <a:spLocks/>
          </p:cNvSpPr>
          <p:nvPr/>
        </p:nvSpPr>
        <p:spPr bwMode="auto">
          <a:xfrm>
            <a:off x="6477000" y="2160588"/>
            <a:ext cx="1036638" cy="1238250"/>
          </a:xfrm>
          <a:custGeom>
            <a:avLst/>
            <a:gdLst/>
            <a:ahLst/>
            <a:cxnLst>
              <a:cxn ang="0">
                <a:pos x="10" y="705"/>
              </a:cxn>
              <a:cxn ang="0">
                <a:pos x="10" y="642"/>
              </a:cxn>
              <a:cxn ang="0">
                <a:pos x="10" y="579"/>
              </a:cxn>
              <a:cxn ang="0">
                <a:pos x="31" y="516"/>
              </a:cxn>
              <a:cxn ang="0">
                <a:pos x="31" y="453"/>
              </a:cxn>
              <a:cxn ang="0">
                <a:pos x="21" y="390"/>
              </a:cxn>
              <a:cxn ang="0">
                <a:pos x="21" y="326"/>
              </a:cxn>
              <a:cxn ang="0">
                <a:pos x="52" y="263"/>
              </a:cxn>
              <a:cxn ang="0">
                <a:pos x="105" y="200"/>
              </a:cxn>
              <a:cxn ang="0">
                <a:pos x="168" y="148"/>
              </a:cxn>
              <a:cxn ang="0">
                <a:pos x="210" y="105"/>
              </a:cxn>
              <a:cxn ang="0">
                <a:pos x="273" y="74"/>
              </a:cxn>
              <a:cxn ang="0">
                <a:pos x="336" y="32"/>
              </a:cxn>
              <a:cxn ang="0">
                <a:pos x="399" y="21"/>
              </a:cxn>
              <a:cxn ang="0">
                <a:pos x="463" y="0"/>
              </a:cxn>
              <a:cxn ang="0">
                <a:pos x="526" y="0"/>
              </a:cxn>
              <a:cxn ang="0">
                <a:pos x="589" y="42"/>
              </a:cxn>
              <a:cxn ang="0">
                <a:pos x="620" y="105"/>
              </a:cxn>
              <a:cxn ang="0">
                <a:pos x="641" y="179"/>
              </a:cxn>
              <a:cxn ang="0">
                <a:pos x="652" y="242"/>
              </a:cxn>
              <a:cxn ang="0">
                <a:pos x="652" y="305"/>
              </a:cxn>
              <a:cxn ang="0">
                <a:pos x="652" y="369"/>
              </a:cxn>
              <a:cxn ang="0">
                <a:pos x="652" y="432"/>
              </a:cxn>
              <a:cxn ang="0">
                <a:pos x="620" y="495"/>
              </a:cxn>
              <a:cxn ang="0">
                <a:pos x="620" y="558"/>
              </a:cxn>
              <a:cxn ang="0">
                <a:pos x="568" y="611"/>
              </a:cxn>
              <a:cxn ang="0">
                <a:pos x="505" y="621"/>
              </a:cxn>
              <a:cxn ang="0">
                <a:pos x="442" y="653"/>
              </a:cxn>
              <a:cxn ang="0">
                <a:pos x="389" y="663"/>
              </a:cxn>
              <a:cxn ang="0">
                <a:pos x="326" y="674"/>
              </a:cxn>
              <a:cxn ang="0">
                <a:pos x="263" y="716"/>
              </a:cxn>
              <a:cxn ang="0">
                <a:pos x="231" y="779"/>
              </a:cxn>
              <a:cxn ang="0">
                <a:pos x="168" y="779"/>
              </a:cxn>
              <a:cxn ang="0">
                <a:pos x="105" y="779"/>
              </a:cxn>
              <a:cxn ang="0">
                <a:pos x="42" y="779"/>
              </a:cxn>
              <a:cxn ang="0">
                <a:pos x="10" y="705"/>
              </a:cxn>
            </a:cxnLst>
            <a:rect l="0" t="0" r="r" b="b"/>
            <a:pathLst>
              <a:path w="653" h="780">
                <a:moveTo>
                  <a:pt x="0" y="751"/>
                </a:moveTo>
                <a:lnTo>
                  <a:pt x="10" y="705"/>
                </a:lnTo>
                <a:lnTo>
                  <a:pt x="10" y="674"/>
                </a:lnTo>
                <a:lnTo>
                  <a:pt x="10" y="642"/>
                </a:lnTo>
                <a:lnTo>
                  <a:pt x="10" y="611"/>
                </a:lnTo>
                <a:lnTo>
                  <a:pt x="10" y="579"/>
                </a:lnTo>
                <a:lnTo>
                  <a:pt x="21" y="548"/>
                </a:lnTo>
                <a:lnTo>
                  <a:pt x="31" y="516"/>
                </a:lnTo>
                <a:lnTo>
                  <a:pt x="31" y="484"/>
                </a:lnTo>
                <a:lnTo>
                  <a:pt x="31" y="453"/>
                </a:lnTo>
                <a:lnTo>
                  <a:pt x="31" y="421"/>
                </a:lnTo>
                <a:lnTo>
                  <a:pt x="21" y="390"/>
                </a:lnTo>
                <a:lnTo>
                  <a:pt x="21" y="358"/>
                </a:lnTo>
                <a:lnTo>
                  <a:pt x="21" y="326"/>
                </a:lnTo>
                <a:lnTo>
                  <a:pt x="21" y="295"/>
                </a:lnTo>
                <a:lnTo>
                  <a:pt x="52" y="263"/>
                </a:lnTo>
                <a:lnTo>
                  <a:pt x="73" y="232"/>
                </a:lnTo>
                <a:lnTo>
                  <a:pt x="105" y="200"/>
                </a:lnTo>
                <a:lnTo>
                  <a:pt x="136" y="179"/>
                </a:lnTo>
                <a:lnTo>
                  <a:pt x="168" y="148"/>
                </a:lnTo>
                <a:lnTo>
                  <a:pt x="178" y="126"/>
                </a:lnTo>
                <a:lnTo>
                  <a:pt x="210" y="105"/>
                </a:lnTo>
                <a:lnTo>
                  <a:pt x="242" y="84"/>
                </a:lnTo>
                <a:lnTo>
                  <a:pt x="273" y="74"/>
                </a:lnTo>
                <a:lnTo>
                  <a:pt x="305" y="53"/>
                </a:lnTo>
                <a:lnTo>
                  <a:pt x="336" y="32"/>
                </a:lnTo>
                <a:lnTo>
                  <a:pt x="368" y="32"/>
                </a:lnTo>
                <a:lnTo>
                  <a:pt x="399" y="21"/>
                </a:lnTo>
                <a:lnTo>
                  <a:pt x="431" y="11"/>
                </a:lnTo>
                <a:lnTo>
                  <a:pt x="463" y="0"/>
                </a:lnTo>
                <a:lnTo>
                  <a:pt x="494" y="0"/>
                </a:lnTo>
                <a:lnTo>
                  <a:pt x="526" y="0"/>
                </a:lnTo>
                <a:lnTo>
                  <a:pt x="557" y="21"/>
                </a:lnTo>
                <a:lnTo>
                  <a:pt x="589" y="42"/>
                </a:lnTo>
                <a:lnTo>
                  <a:pt x="610" y="74"/>
                </a:lnTo>
                <a:lnTo>
                  <a:pt x="620" y="105"/>
                </a:lnTo>
                <a:lnTo>
                  <a:pt x="641" y="148"/>
                </a:lnTo>
                <a:lnTo>
                  <a:pt x="641" y="179"/>
                </a:lnTo>
                <a:lnTo>
                  <a:pt x="641" y="211"/>
                </a:lnTo>
                <a:lnTo>
                  <a:pt x="652" y="242"/>
                </a:lnTo>
                <a:lnTo>
                  <a:pt x="652" y="274"/>
                </a:lnTo>
                <a:lnTo>
                  <a:pt x="652" y="305"/>
                </a:lnTo>
                <a:lnTo>
                  <a:pt x="652" y="337"/>
                </a:lnTo>
                <a:lnTo>
                  <a:pt x="652" y="369"/>
                </a:lnTo>
                <a:lnTo>
                  <a:pt x="652" y="400"/>
                </a:lnTo>
                <a:lnTo>
                  <a:pt x="652" y="432"/>
                </a:lnTo>
                <a:lnTo>
                  <a:pt x="641" y="463"/>
                </a:lnTo>
                <a:lnTo>
                  <a:pt x="620" y="495"/>
                </a:lnTo>
                <a:lnTo>
                  <a:pt x="620" y="527"/>
                </a:lnTo>
                <a:lnTo>
                  <a:pt x="620" y="558"/>
                </a:lnTo>
                <a:lnTo>
                  <a:pt x="589" y="579"/>
                </a:lnTo>
                <a:lnTo>
                  <a:pt x="568" y="611"/>
                </a:lnTo>
                <a:lnTo>
                  <a:pt x="536" y="621"/>
                </a:lnTo>
                <a:lnTo>
                  <a:pt x="505" y="621"/>
                </a:lnTo>
                <a:lnTo>
                  <a:pt x="473" y="632"/>
                </a:lnTo>
                <a:lnTo>
                  <a:pt x="442" y="653"/>
                </a:lnTo>
                <a:lnTo>
                  <a:pt x="420" y="653"/>
                </a:lnTo>
                <a:lnTo>
                  <a:pt x="389" y="663"/>
                </a:lnTo>
                <a:lnTo>
                  <a:pt x="357" y="674"/>
                </a:lnTo>
                <a:lnTo>
                  <a:pt x="326" y="674"/>
                </a:lnTo>
                <a:lnTo>
                  <a:pt x="294" y="695"/>
                </a:lnTo>
                <a:lnTo>
                  <a:pt x="263" y="716"/>
                </a:lnTo>
                <a:lnTo>
                  <a:pt x="252" y="748"/>
                </a:lnTo>
                <a:lnTo>
                  <a:pt x="231" y="779"/>
                </a:lnTo>
                <a:lnTo>
                  <a:pt x="199" y="779"/>
                </a:lnTo>
                <a:lnTo>
                  <a:pt x="168" y="779"/>
                </a:lnTo>
                <a:lnTo>
                  <a:pt x="136" y="779"/>
                </a:lnTo>
                <a:lnTo>
                  <a:pt x="105" y="779"/>
                </a:lnTo>
                <a:lnTo>
                  <a:pt x="73" y="779"/>
                </a:lnTo>
                <a:lnTo>
                  <a:pt x="42" y="779"/>
                </a:lnTo>
                <a:lnTo>
                  <a:pt x="0" y="751"/>
                </a:lnTo>
                <a:lnTo>
                  <a:pt x="10" y="705"/>
                </a:lnTo>
                <a:lnTo>
                  <a:pt x="0" y="703"/>
                </a:lnTo>
              </a:path>
            </a:pathLst>
          </a:custGeom>
          <a:pattFill prst="ltUpDiag">
            <a:fgClr>
              <a:schemeClr val="accent1"/>
            </a:fgClr>
            <a:bgClr>
              <a:schemeClr val="bg1"/>
            </a:bgClr>
          </a:pattFill>
          <a:ln w="9525" cap="rnd">
            <a:noFill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4588" name="Freeform 12"/>
          <p:cNvSpPr>
            <a:spLocks/>
          </p:cNvSpPr>
          <p:nvPr/>
        </p:nvSpPr>
        <p:spPr bwMode="auto">
          <a:xfrm>
            <a:off x="6226175" y="2060575"/>
            <a:ext cx="636588" cy="531813"/>
          </a:xfrm>
          <a:custGeom>
            <a:avLst/>
            <a:gdLst/>
            <a:ahLst/>
            <a:cxnLst>
              <a:cxn ang="0">
                <a:pos x="158" y="334"/>
              </a:cxn>
              <a:cxn ang="0">
                <a:pos x="200" y="326"/>
              </a:cxn>
              <a:cxn ang="0">
                <a:pos x="231" y="295"/>
              </a:cxn>
              <a:cxn ang="0">
                <a:pos x="263" y="274"/>
              </a:cxn>
              <a:cxn ang="0">
                <a:pos x="294" y="253"/>
              </a:cxn>
              <a:cxn ang="0">
                <a:pos x="315" y="221"/>
              </a:cxn>
              <a:cxn ang="0">
                <a:pos x="347" y="189"/>
              </a:cxn>
              <a:cxn ang="0">
                <a:pos x="368" y="158"/>
              </a:cxn>
              <a:cxn ang="0">
                <a:pos x="389" y="126"/>
              </a:cxn>
              <a:cxn ang="0">
                <a:pos x="400" y="95"/>
              </a:cxn>
              <a:cxn ang="0">
                <a:pos x="400" y="63"/>
              </a:cxn>
              <a:cxn ang="0">
                <a:pos x="389" y="32"/>
              </a:cxn>
              <a:cxn ang="0">
                <a:pos x="368" y="10"/>
              </a:cxn>
              <a:cxn ang="0">
                <a:pos x="336" y="0"/>
              </a:cxn>
              <a:cxn ang="0">
                <a:pos x="305" y="0"/>
              </a:cxn>
              <a:cxn ang="0">
                <a:pos x="273" y="0"/>
              </a:cxn>
              <a:cxn ang="0">
                <a:pos x="200" y="0"/>
              </a:cxn>
              <a:cxn ang="0">
                <a:pos x="168" y="0"/>
              </a:cxn>
              <a:cxn ang="0">
                <a:pos x="136" y="0"/>
              </a:cxn>
              <a:cxn ang="0">
                <a:pos x="105" y="0"/>
              </a:cxn>
              <a:cxn ang="0">
                <a:pos x="73" y="0"/>
              </a:cxn>
              <a:cxn ang="0">
                <a:pos x="42" y="21"/>
              </a:cxn>
              <a:cxn ang="0">
                <a:pos x="10" y="53"/>
              </a:cxn>
              <a:cxn ang="0">
                <a:pos x="0" y="84"/>
              </a:cxn>
              <a:cxn ang="0">
                <a:pos x="0" y="116"/>
              </a:cxn>
              <a:cxn ang="0">
                <a:pos x="0" y="147"/>
              </a:cxn>
              <a:cxn ang="0">
                <a:pos x="21" y="179"/>
              </a:cxn>
              <a:cxn ang="0">
                <a:pos x="52" y="200"/>
              </a:cxn>
              <a:cxn ang="0">
                <a:pos x="73" y="232"/>
              </a:cxn>
              <a:cxn ang="0">
                <a:pos x="94" y="263"/>
              </a:cxn>
              <a:cxn ang="0">
                <a:pos x="105" y="295"/>
              </a:cxn>
              <a:cxn ang="0">
                <a:pos x="158" y="334"/>
              </a:cxn>
              <a:cxn ang="0">
                <a:pos x="158" y="334"/>
              </a:cxn>
            </a:cxnLst>
            <a:rect l="0" t="0" r="r" b="b"/>
            <a:pathLst>
              <a:path w="401" h="335">
                <a:moveTo>
                  <a:pt x="158" y="334"/>
                </a:moveTo>
                <a:lnTo>
                  <a:pt x="200" y="326"/>
                </a:lnTo>
                <a:lnTo>
                  <a:pt x="231" y="295"/>
                </a:lnTo>
                <a:lnTo>
                  <a:pt x="263" y="274"/>
                </a:lnTo>
                <a:lnTo>
                  <a:pt x="294" y="253"/>
                </a:lnTo>
                <a:lnTo>
                  <a:pt x="315" y="221"/>
                </a:lnTo>
                <a:lnTo>
                  <a:pt x="347" y="189"/>
                </a:lnTo>
                <a:lnTo>
                  <a:pt x="368" y="158"/>
                </a:lnTo>
                <a:lnTo>
                  <a:pt x="389" y="126"/>
                </a:lnTo>
                <a:lnTo>
                  <a:pt x="400" y="95"/>
                </a:lnTo>
                <a:lnTo>
                  <a:pt x="400" y="63"/>
                </a:lnTo>
                <a:lnTo>
                  <a:pt x="389" y="32"/>
                </a:lnTo>
                <a:lnTo>
                  <a:pt x="368" y="10"/>
                </a:lnTo>
                <a:lnTo>
                  <a:pt x="336" y="0"/>
                </a:lnTo>
                <a:lnTo>
                  <a:pt x="305" y="0"/>
                </a:lnTo>
                <a:lnTo>
                  <a:pt x="273" y="0"/>
                </a:lnTo>
                <a:lnTo>
                  <a:pt x="200" y="0"/>
                </a:lnTo>
                <a:lnTo>
                  <a:pt x="168" y="0"/>
                </a:lnTo>
                <a:lnTo>
                  <a:pt x="136" y="0"/>
                </a:lnTo>
                <a:lnTo>
                  <a:pt x="105" y="0"/>
                </a:lnTo>
                <a:lnTo>
                  <a:pt x="73" y="0"/>
                </a:lnTo>
                <a:lnTo>
                  <a:pt x="42" y="21"/>
                </a:lnTo>
                <a:lnTo>
                  <a:pt x="10" y="53"/>
                </a:lnTo>
                <a:lnTo>
                  <a:pt x="0" y="84"/>
                </a:lnTo>
                <a:lnTo>
                  <a:pt x="0" y="116"/>
                </a:lnTo>
                <a:lnTo>
                  <a:pt x="0" y="147"/>
                </a:lnTo>
                <a:lnTo>
                  <a:pt x="21" y="179"/>
                </a:lnTo>
                <a:lnTo>
                  <a:pt x="52" y="200"/>
                </a:lnTo>
                <a:lnTo>
                  <a:pt x="73" y="232"/>
                </a:lnTo>
                <a:lnTo>
                  <a:pt x="94" y="263"/>
                </a:lnTo>
                <a:lnTo>
                  <a:pt x="105" y="295"/>
                </a:lnTo>
                <a:lnTo>
                  <a:pt x="158" y="334"/>
                </a:lnTo>
                <a:lnTo>
                  <a:pt x="158" y="334"/>
                </a:lnTo>
              </a:path>
            </a:pathLst>
          </a:custGeom>
          <a:pattFill prst="lgCheck">
            <a:fgClr>
              <a:schemeClr val="bg2"/>
            </a:fgClr>
            <a:bgClr>
              <a:schemeClr val="bg1"/>
            </a:bgClr>
          </a:pattFill>
          <a:ln w="9525" cap="rnd">
            <a:noFill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 useBgFill="1">
        <p:nvSpPr>
          <p:cNvPr id="24589" name="Freeform 13"/>
          <p:cNvSpPr>
            <a:spLocks/>
          </p:cNvSpPr>
          <p:nvPr/>
        </p:nvSpPr>
        <p:spPr bwMode="auto">
          <a:xfrm>
            <a:off x="5867400" y="2644775"/>
            <a:ext cx="360363" cy="536575"/>
          </a:xfrm>
          <a:custGeom>
            <a:avLst/>
            <a:gdLst/>
            <a:ahLst/>
            <a:cxnLst>
              <a:cxn ang="0">
                <a:pos x="0" y="254"/>
              </a:cxn>
              <a:cxn ang="0">
                <a:pos x="36" y="211"/>
              </a:cxn>
              <a:cxn ang="0">
                <a:pos x="36" y="179"/>
              </a:cxn>
              <a:cxn ang="0">
                <a:pos x="36" y="148"/>
              </a:cxn>
              <a:cxn ang="0">
                <a:pos x="36" y="116"/>
              </a:cxn>
              <a:cxn ang="0">
                <a:pos x="47" y="85"/>
              </a:cxn>
              <a:cxn ang="0">
                <a:pos x="68" y="53"/>
              </a:cxn>
              <a:cxn ang="0">
                <a:pos x="89" y="21"/>
              </a:cxn>
              <a:cxn ang="0">
                <a:pos x="120" y="0"/>
              </a:cxn>
              <a:cxn ang="0">
                <a:pos x="152" y="0"/>
              </a:cxn>
              <a:cxn ang="0">
                <a:pos x="184" y="0"/>
              </a:cxn>
              <a:cxn ang="0">
                <a:pos x="215" y="21"/>
              </a:cxn>
              <a:cxn ang="0">
                <a:pos x="215" y="43"/>
              </a:cxn>
              <a:cxn ang="0">
                <a:pos x="226" y="74"/>
              </a:cxn>
              <a:cxn ang="0">
                <a:pos x="226" y="106"/>
              </a:cxn>
              <a:cxn ang="0">
                <a:pos x="226" y="137"/>
              </a:cxn>
              <a:cxn ang="0">
                <a:pos x="226" y="169"/>
              </a:cxn>
              <a:cxn ang="0">
                <a:pos x="226" y="200"/>
              </a:cxn>
              <a:cxn ang="0">
                <a:pos x="226" y="222"/>
              </a:cxn>
              <a:cxn ang="0">
                <a:pos x="215" y="253"/>
              </a:cxn>
              <a:cxn ang="0">
                <a:pos x="194" y="285"/>
              </a:cxn>
              <a:cxn ang="0">
                <a:pos x="184" y="316"/>
              </a:cxn>
              <a:cxn ang="0">
                <a:pos x="152" y="337"/>
              </a:cxn>
              <a:cxn ang="0">
                <a:pos x="120" y="337"/>
              </a:cxn>
              <a:cxn ang="0">
                <a:pos x="89" y="337"/>
              </a:cxn>
              <a:cxn ang="0">
                <a:pos x="57" y="337"/>
              </a:cxn>
              <a:cxn ang="0">
                <a:pos x="26" y="337"/>
              </a:cxn>
              <a:cxn ang="0">
                <a:pos x="26" y="306"/>
              </a:cxn>
              <a:cxn ang="0">
                <a:pos x="0" y="254"/>
              </a:cxn>
              <a:cxn ang="0">
                <a:pos x="0" y="254"/>
              </a:cxn>
            </a:cxnLst>
            <a:rect l="0" t="0" r="r" b="b"/>
            <a:pathLst>
              <a:path w="227" h="338">
                <a:moveTo>
                  <a:pt x="0" y="254"/>
                </a:moveTo>
                <a:lnTo>
                  <a:pt x="36" y="211"/>
                </a:lnTo>
                <a:lnTo>
                  <a:pt x="36" y="179"/>
                </a:lnTo>
                <a:lnTo>
                  <a:pt x="36" y="148"/>
                </a:lnTo>
                <a:lnTo>
                  <a:pt x="36" y="116"/>
                </a:lnTo>
                <a:lnTo>
                  <a:pt x="47" y="85"/>
                </a:lnTo>
                <a:lnTo>
                  <a:pt x="68" y="53"/>
                </a:lnTo>
                <a:lnTo>
                  <a:pt x="89" y="21"/>
                </a:lnTo>
                <a:lnTo>
                  <a:pt x="120" y="0"/>
                </a:lnTo>
                <a:lnTo>
                  <a:pt x="152" y="0"/>
                </a:lnTo>
                <a:lnTo>
                  <a:pt x="184" y="0"/>
                </a:lnTo>
                <a:lnTo>
                  <a:pt x="215" y="21"/>
                </a:lnTo>
                <a:lnTo>
                  <a:pt x="215" y="43"/>
                </a:lnTo>
                <a:lnTo>
                  <a:pt x="226" y="74"/>
                </a:lnTo>
                <a:lnTo>
                  <a:pt x="226" y="106"/>
                </a:lnTo>
                <a:lnTo>
                  <a:pt x="226" y="137"/>
                </a:lnTo>
                <a:lnTo>
                  <a:pt x="226" y="169"/>
                </a:lnTo>
                <a:lnTo>
                  <a:pt x="226" y="200"/>
                </a:lnTo>
                <a:lnTo>
                  <a:pt x="226" y="222"/>
                </a:lnTo>
                <a:lnTo>
                  <a:pt x="215" y="253"/>
                </a:lnTo>
                <a:lnTo>
                  <a:pt x="194" y="285"/>
                </a:lnTo>
                <a:lnTo>
                  <a:pt x="184" y="316"/>
                </a:lnTo>
                <a:lnTo>
                  <a:pt x="152" y="337"/>
                </a:lnTo>
                <a:lnTo>
                  <a:pt x="120" y="337"/>
                </a:lnTo>
                <a:lnTo>
                  <a:pt x="89" y="337"/>
                </a:lnTo>
                <a:lnTo>
                  <a:pt x="57" y="337"/>
                </a:lnTo>
                <a:lnTo>
                  <a:pt x="26" y="337"/>
                </a:lnTo>
                <a:lnTo>
                  <a:pt x="26" y="306"/>
                </a:lnTo>
                <a:lnTo>
                  <a:pt x="0" y="254"/>
                </a:lnTo>
                <a:lnTo>
                  <a:pt x="0" y="254"/>
                </a:lnTo>
              </a:path>
            </a:pathLst>
          </a:custGeom>
          <a:ln w="9525" cap="rnd">
            <a:noFill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 useBgFill="1">
        <p:nvSpPr>
          <p:cNvPr id="24590" name="Freeform 14"/>
          <p:cNvSpPr>
            <a:spLocks/>
          </p:cNvSpPr>
          <p:nvPr/>
        </p:nvSpPr>
        <p:spPr bwMode="auto">
          <a:xfrm>
            <a:off x="6927850" y="2662238"/>
            <a:ext cx="368300" cy="552450"/>
          </a:xfrm>
          <a:custGeom>
            <a:avLst/>
            <a:gdLst/>
            <a:ahLst/>
            <a:cxnLst>
              <a:cxn ang="0">
                <a:pos x="52" y="339"/>
              </a:cxn>
              <a:cxn ang="0">
                <a:pos x="21" y="295"/>
              </a:cxn>
              <a:cxn ang="0">
                <a:pos x="0" y="263"/>
              </a:cxn>
              <a:cxn ang="0">
                <a:pos x="0" y="232"/>
              </a:cxn>
              <a:cxn ang="0">
                <a:pos x="0" y="200"/>
              </a:cxn>
              <a:cxn ang="0">
                <a:pos x="0" y="168"/>
              </a:cxn>
              <a:cxn ang="0">
                <a:pos x="0" y="137"/>
              </a:cxn>
              <a:cxn ang="0">
                <a:pos x="0" y="105"/>
              </a:cxn>
              <a:cxn ang="0">
                <a:pos x="10" y="74"/>
              </a:cxn>
              <a:cxn ang="0">
                <a:pos x="31" y="42"/>
              </a:cxn>
              <a:cxn ang="0">
                <a:pos x="63" y="21"/>
              </a:cxn>
              <a:cxn ang="0">
                <a:pos x="94" y="0"/>
              </a:cxn>
              <a:cxn ang="0">
                <a:pos x="126" y="0"/>
              </a:cxn>
              <a:cxn ang="0">
                <a:pos x="158" y="0"/>
              </a:cxn>
              <a:cxn ang="0">
                <a:pos x="189" y="21"/>
              </a:cxn>
              <a:cxn ang="0">
                <a:pos x="200" y="53"/>
              </a:cxn>
              <a:cxn ang="0">
                <a:pos x="210" y="84"/>
              </a:cxn>
              <a:cxn ang="0">
                <a:pos x="210" y="116"/>
              </a:cxn>
              <a:cxn ang="0">
                <a:pos x="210" y="147"/>
              </a:cxn>
              <a:cxn ang="0">
                <a:pos x="210" y="179"/>
              </a:cxn>
              <a:cxn ang="0">
                <a:pos x="221" y="211"/>
              </a:cxn>
              <a:cxn ang="0">
                <a:pos x="221" y="242"/>
              </a:cxn>
              <a:cxn ang="0">
                <a:pos x="231" y="274"/>
              </a:cxn>
              <a:cxn ang="0">
                <a:pos x="231" y="305"/>
              </a:cxn>
              <a:cxn ang="0">
                <a:pos x="200" y="326"/>
              </a:cxn>
              <a:cxn ang="0">
                <a:pos x="168" y="337"/>
              </a:cxn>
              <a:cxn ang="0">
                <a:pos x="136" y="337"/>
              </a:cxn>
              <a:cxn ang="0">
                <a:pos x="105" y="347"/>
              </a:cxn>
              <a:cxn ang="0">
                <a:pos x="52" y="339"/>
              </a:cxn>
              <a:cxn ang="0">
                <a:pos x="52" y="339"/>
              </a:cxn>
            </a:cxnLst>
            <a:rect l="0" t="0" r="r" b="b"/>
            <a:pathLst>
              <a:path w="232" h="348">
                <a:moveTo>
                  <a:pt x="52" y="339"/>
                </a:moveTo>
                <a:lnTo>
                  <a:pt x="21" y="295"/>
                </a:lnTo>
                <a:lnTo>
                  <a:pt x="0" y="263"/>
                </a:lnTo>
                <a:lnTo>
                  <a:pt x="0" y="232"/>
                </a:lnTo>
                <a:lnTo>
                  <a:pt x="0" y="200"/>
                </a:lnTo>
                <a:lnTo>
                  <a:pt x="0" y="168"/>
                </a:lnTo>
                <a:lnTo>
                  <a:pt x="0" y="137"/>
                </a:lnTo>
                <a:lnTo>
                  <a:pt x="0" y="105"/>
                </a:lnTo>
                <a:lnTo>
                  <a:pt x="10" y="74"/>
                </a:lnTo>
                <a:lnTo>
                  <a:pt x="31" y="42"/>
                </a:lnTo>
                <a:lnTo>
                  <a:pt x="63" y="21"/>
                </a:lnTo>
                <a:lnTo>
                  <a:pt x="94" y="0"/>
                </a:lnTo>
                <a:lnTo>
                  <a:pt x="126" y="0"/>
                </a:lnTo>
                <a:lnTo>
                  <a:pt x="158" y="0"/>
                </a:lnTo>
                <a:lnTo>
                  <a:pt x="189" y="21"/>
                </a:lnTo>
                <a:lnTo>
                  <a:pt x="200" y="53"/>
                </a:lnTo>
                <a:lnTo>
                  <a:pt x="210" y="84"/>
                </a:lnTo>
                <a:lnTo>
                  <a:pt x="210" y="116"/>
                </a:lnTo>
                <a:lnTo>
                  <a:pt x="210" y="147"/>
                </a:lnTo>
                <a:lnTo>
                  <a:pt x="210" y="179"/>
                </a:lnTo>
                <a:lnTo>
                  <a:pt x="221" y="211"/>
                </a:lnTo>
                <a:lnTo>
                  <a:pt x="221" y="242"/>
                </a:lnTo>
                <a:lnTo>
                  <a:pt x="231" y="274"/>
                </a:lnTo>
                <a:lnTo>
                  <a:pt x="231" y="305"/>
                </a:lnTo>
                <a:lnTo>
                  <a:pt x="200" y="326"/>
                </a:lnTo>
                <a:lnTo>
                  <a:pt x="168" y="337"/>
                </a:lnTo>
                <a:lnTo>
                  <a:pt x="136" y="337"/>
                </a:lnTo>
                <a:lnTo>
                  <a:pt x="105" y="347"/>
                </a:lnTo>
                <a:lnTo>
                  <a:pt x="52" y="339"/>
                </a:lnTo>
                <a:lnTo>
                  <a:pt x="52" y="339"/>
                </a:lnTo>
              </a:path>
            </a:pathLst>
          </a:custGeom>
          <a:ln w="9525" cap="rnd">
            <a:noFill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4591" name="Freeform 15"/>
          <p:cNvSpPr>
            <a:spLocks/>
          </p:cNvSpPr>
          <p:nvPr/>
        </p:nvSpPr>
        <p:spPr bwMode="auto">
          <a:xfrm>
            <a:off x="4694238" y="3581400"/>
            <a:ext cx="3743325" cy="1068388"/>
          </a:xfrm>
          <a:custGeom>
            <a:avLst/>
            <a:gdLst/>
            <a:ahLst/>
            <a:cxnLst>
              <a:cxn ang="0">
                <a:pos x="63" y="117"/>
              </a:cxn>
              <a:cxn ang="0">
                <a:pos x="21" y="193"/>
              </a:cxn>
              <a:cxn ang="0">
                <a:pos x="0" y="268"/>
              </a:cxn>
              <a:cxn ang="0">
                <a:pos x="0" y="343"/>
              </a:cxn>
              <a:cxn ang="0">
                <a:pos x="0" y="419"/>
              </a:cxn>
              <a:cxn ang="0">
                <a:pos x="0" y="495"/>
              </a:cxn>
              <a:cxn ang="0">
                <a:pos x="10" y="570"/>
              </a:cxn>
              <a:cxn ang="0">
                <a:pos x="31" y="638"/>
              </a:cxn>
              <a:cxn ang="0">
                <a:pos x="116" y="672"/>
              </a:cxn>
              <a:cxn ang="0">
                <a:pos x="210" y="672"/>
              </a:cxn>
              <a:cxn ang="0">
                <a:pos x="305" y="638"/>
              </a:cxn>
              <a:cxn ang="0">
                <a:pos x="400" y="612"/>
              </a:cxn>
              <a:cxn ang="0">
                <a:pos x="505" y="596"/>
              </a:cxn>
              <a:cxn ang="0">
                <a:pos x="600" y="579"/>
              </a:cxn>
              <a:cxn ang="0">
                <a:pos x="694" y="545"/>
              </a:cxn>
              <a:cxn ang="0">
                <a:pos x="789" y="512"/>
              </a:cxn>
              <a:cxn ang="0">
                <a:pos x="894" y="478"/>
              </a:cxn>
              <a:cxn ang="0">
                <a:pos x="979" y="462"/>
              </a:cxn>
              <a:cxn ang="0">
                <a:pos x="1084" y="445"/>
              </a:cxn>
              <a:cxn ang="0">
                <a:pos x="1168" y="411"/>
              </a:cxn>
              <a:cxn ang="0">
                <a:pos x="1273" y="436"/>
              </a:cxn>
              <a:cxn ang="0">
                <a:pos x="1378" y="470"/>
              </a:cxn>
              <a:cxn ang="0">
                <a:pos x="1473" y="503"/>
              </a:cxn>
              <a:cxn ang="0">
                <a:pos x="1578" y="537"/>
              </a:cxn>
              <a:cxn ang="0">
                <a:pos x="1673" y="562"/>
              </a:cxn>
              <a:cxn ang="0">
                <a:pos x="1768" y="588"/>
              </a:cxn>
              <a:cxn ang="0">
                <a:pos x="1863" y="604"/>
              </a:cxn>
              <a:cxn ang="0">
                <a:pos x="2020" y="621"/>
              </a:cxn>
              <a:cxn ang="0">
                <a:pos x="2126" y="629"/>
              </a:cxn>
              <a:cxn ang="0">
                <a:pos x="2220" y="638"/>
              </a:cxn>
              <a:cxn ang="0">
                <a:pos x="2305" y="638"/>
              </a:cxn>
              <a:cxn ang="0">
                <a:pos x="2336" y="570"/>
              </a:cxn>
              <a:cxn ang="0">
                <a:pos x="2357" y="495"/>
              </a:cxn>
              <a:cxn ang="0">
                <a:pos x="2357" y="419"/>
              </a:cxn>
              <a:cxn ang="0">
                <a:pos x="2357" y="343"/>
              </a:cxn>
              <a:cxn ang="0">
                <a:pos x="2347" y="268"/>
              </a:cxn>
              <a:cxn ang="0">
                <a:pos x="2305" y="193"/>
              </a:cxn>
              <a:cxn ang="0">
                <a:pos x="2262" y="126"/>
              </a:cxn>
              <a:cxn ang="0">
                <a:pos x="2231" y="58"/>
              </a:cxn>
              <a:cxn ang="0">
                <a:pos x="2136" y="33"/>
              </a:cxn>
              <a:cxn ang="0">
                <a:pos x="2041" y="24"/>
              </a:cxn>
              <a:cxn ang="0">
                <a:pos x="1947" y="24"/>
              </a:cxn>
              <a:cxn ang="0">
                <a:pos x="1852" y="7"/>
              </a:cxn>
              <a:cxn ang="0">
                <a:pos x="1757" y="16"/>
              </a:cxn>
              <a:cxn ang="0">
                <a:pos x="1652" y="24"/>
              </a:cxn>
              <a:cxn ang="0">
                <a:pos x="1547" y="24"/>
              </a:cxn>
              <a:cxn ang="0">
                <a:pos x="1442" y="24"/>
              </a:cxn>
              <a:cxn ang="0">
                <a:pos x="1347" y="24"/>
              </a:cxn>
              <a:cxn ang="0">
                <a:pos x="1252" y="16"/>
              </a:cxn>
              <a:cxn ang="0">
                <a:pos x="1157" y="16"/>
              </a:cxn>
              <a:cxn ang="0">
                <a:pos x="1063" y="16"/>
              </a:cxn>
              <a:cxn ang="0">
                <a:pos x="968" y="24"/>
              </a:cxn>
              <a:cxn ang="0">
                <a:pos x="873" y="50"/>
              </a:cxn>
              <a:cxn ang="0">
                <a:pos x="779" y="50"/>
              </a:cxn>
              <a:cxn ang="0">
                <a:pos x="684" y="50"/>
              </a:cxn>
              <a:cxn ang="0">
                <a:pos x="589" y="50"/>
              </a:cxn>
              <a:cxn ang="0">
                <a:pos x="484" y="41"/>
              </a:cxn>
              <a:cxn ang="0">
                <a:pos x="389" y="24"/>
              </a:cxn>
              <a:cxn ang="0">
                <a:pos x="294" y="0"/>
              </a:cxn>
              <a:cxn ang="0">
                <a:pos x="200" y="16"/>
              </a:cxn>
              <a:cxn ang="0">
                <a:pos x="115" y="89"/>
              </a:cxn>
            </a:cxnLst>
            <a:rect l="0" t="0" r="r" b="b"/>
            <a:pathLst>
              <a:path w="2358" h="673">
                <a:moveTo>
                  <a:pt x="115" y="89"/>
                </a:moveTo>
                <a:lnTo>
                  <a:pt x="73" y="91"/>
                </a:lnTo>
                <a:lnTo>
                  <a:pt x="63" y="117"/>
                </a:lnTo>
                <a:lnTo>
                  <a:pt x="42" y="142"/>
                </a:lnTo>
                <a:lnTo>
                  <a:pt x="31" y="167"/>
                </a:lnTo>
                <a:lnTo>
                  <a:pt x="21" y="193"/>
                </a:lnTo>
                <a:lnTo>
                  <a:pt x="0" y="217"/>
                </a:lnTo>
                <a:lnTo>
                  <a:pt x="0" y="243"/>
                </a:lnTo>
                <a:lnTo>
                  <a:pt x="0" y="268"/>
                </a:lnTo>
                <a:lnTo>
                  <a:pt x="0" y="285"/>
                </a:lnTo>
                <a:lnTo>
                  <a:pt x="0" y="319"/>
                </a:lnTo>
                <a:lnTo>
                  <a:pt x="0" y="343"/>
                </a:lnTo>
                <a:lnTo>
                  <a:pt x="0" y="369"/>
                </a:lnTo>
                <a:lnTo>
                  <a:pt x="0" y="394"/>
                </a:lnTo>
                <a:lnTo>
                  <a:pt x="0" y="419"/>
                </a:lnTo>
                <a:lnTo>
                  <a:pt x="0" y="445"/>
                </a:lnTo>
                <a:lnTo>
                  <a:pt x="0" y="470"/>
                </a:lnTo>
                <a:lnTo>
                  <a:pt x="0" y="495"/>
                </a:lnTo>
                <a:lnTo>
                  <a:pt x="0" y="520"/>
                </a:lnTo>
                <a:lnTo>
                  <a:pt x="0" y="545"/>
                </a:lnTo>
                <a:lnTo>
                  <a:pt x="10" y="570"/>
                </a:lnTo>
                <a:lnTo>
                  <a:pt x="21" y="588"/>
                </a:lnTo>
                <a:lnTo>
                  <a:pt x="31" y="612"/>
                </a:lnTo>
                <a:lnTo>
                  <a:pt x="31" y="638"/>
                </a:lnTo>
                <a:lnTo>
                  <a:pt x="52" y="663"/>
                </a:lnTo>
                <a:lnTo>
                  <a:pt x="84" y="672"/>
                </a:lnTo>
                <a:lnTo>
                  <a:pt x="116" y="672"/>
                </a:lnTo>
                <a:lnTo>
                  <a:pt x="147" y="672"/>
                </a:lnTo>
                <a:lnTo>
                  <a:pt x="179" y="672"/>
                </a:lnTo>
                <a:lnTo>
                  <a:pt x="210" y="672"/>
                </a:lnTo>
                <a:lnTo>
                  <a:pt x="242" y="663"/>
                </a:lnTo>
                <a:lnTo>
                  <a:pt x="273" y="655"/>
                </a:lnTo>
                <a:lnTo>
                  <a:pt x="305" y="638"/>
                </a:lnTo>
                <a:lnTo>
                  <a:pt x="337" y="629"/>
                </a:lnTo>
                <a:lnTo>
                  <a:pt x="368" y="621"/>
                </a:lnTo>
                <a:lnTo>
                  <a:pt x="400" y="612"/>
                </a:lnTo>
                <a:lnTo>
                  <a:pt x="431" y="604"/>
                </a:lnTo>
                <a:lnTo>
                  <a:pt x="473" y="604"/>
                </a:lnTo>
                <a:lnTo>
                  <a:pt x="505" y="596"/>
                </a:lnTo>
                <a:lnTo>
                  <a:pt x="537" y="588"/>
                </a:lnTo>
                <a:lnTo>
                  <a:pt x="568" y="579"/>
                </a:lnTo>
                <a:lnTo>
                  <a:pt x="600" y="579"/>
                </a:lnTo>
                <a:lnTo>
                  <a:pt x="631" y="570"/>
                </a:lnTo>
                <a:lnTo>
                  <a:pt x="663" y="562"/>
                </a:lnTo>
                <a:lnTo>
                  <a:pt x="694" y="545"/>
                </a:lnTo>
                <a:lnTo>
                  <a:pt x="726" y="537"/>
                </a:lnTo>
                <a:lnTo>
                  <a:pt x="758" y="529"/>
                </a:lnTo>
                <a:lnTo>
                  <a:pt x="789" y="512"/>
                </a:lnTo>
                <a:lnTo>
                  <a:pt x="831" y="503"/>
                </a:lnTo>
                <a:lnTo>
                  <a:pt x="863" y="495"/>
                </a:lnTo>
                <a:lnTo>
                  <a:pt x="894" y="478"/>
                </a:lnTo>
                <a:lnTo>
                  <a:pt x="926" y="478"/>
                </a:lnTo>
                <a:lnTo>
                  <a:pt x="957" y="470"/>
                </a:lnTo>
                <a:lnTo>
                  <a:pt x="979" y="462"/>
                </a:lnTo>
                <a:lnTo>
                  <a:pt x="1010" y="453"/>
                </a:lnTo>
                <a:lnTo>
                  <a:pt x="1042" y="445"/>
                </a:lnTo>
                <a:lnTo>
                  <a:pt x="1084" y="445"/>
                </a:lnTo>
                <a:lnTo>
                  <a:pt x="1115" y="436"/>
                </a:lnTo>
                <a:lnTo>
                  <a:pt x="1147" y="428"/>
                </a:lnTo>
                <a:lnTo>
                  <a:pt x="1168" y="411"/>
                </a:lnTo>
                <a:lnTo>
                  <a:pt x="1200" y="403"/>
                </a:lnTo>
                <a:lnTo>
                  <a:pt x="1231" y="419"/>
                </a:lnTo>
                <a:lnTo>
                  <a:pt x="1273" y="436"/>
                </a:lnTo>
                <a:lnTo>
                  <a:pt x="1315" y="462"/>
                </a:lnTo>
                <a:lnTo>
                  <a:pt x="1347" y="470"/>
                </a:lnTo>
                <a:lnTo>
                  <a:pt x="1378" y="470"/>
                </a:lnTo>
                <a:lnTo>
                  <a:pt x="1410" y="486"/>
                </a:lnTo>
                <a:lnTo>
                  <a:pt x="1442" y="495"/>
                </a:lnTo>
                <a:lnTo>
                  <a:pt x="1473" y="503"/>
                </a:lnTo>
                <a:lnTo>
                  <a:pt x="1505" y="512"/>
                </a:lnTo>
                <a:lnTo>
                  <a:pt x="1536" y="520"/>
                </a:lnTo>
                <a:lnTo>
                  <a:pt x="1578" y="537"/>
                </a:lnTo>
                <a:lnTo>
                  <a:pt x="1620" y="545"/>
                </a:lnTo>
                <a:lnTo>
                  <a:pt x="1642" y="553"/>
                </a:lnTo>
                <a:lnTo>
                  <a:pt x="1673" y="562"/>
                </a:lnTo>
                <a:lnTo>
                  <a:pt x="1705" y="570"/>
                </a:lnTo>
                <a:lnTo>
                  <a:pt x="1736" y="579"/>
                </a:lnTo>
                <a:lnTo>
                  <a:pt x="1768" y="588"/>
                </a:lnTo>
                <a:lnTo>
                  <a:pt x="1810" y="596"/>
                </a:lnTo>
                <a:lnTo>
                  <a:pt x="1841" y="604"/>
                </a:lnTo>
                <a:lnTo>
                  <a:pt x="1863" y="604"/>
                </a:lnTo>
                <a:lnTo>
                  <a:pt x="1947" y="612"/>
                </a:lnTo>
                <a:lnTo>
                  <a:pt x="1989" y="621"/>
                </a:lnTo>
                <a:lnTo>
                  <a:pt x="2020" y="621"/>
                </a:lnTo>
                <a:lnTo>
                  <a:pt x="2062" y="621"/>
                </a:lnTo>
                <a:lnTo>
                  <a:pt x="2094" y="629"/>
                </a:lnTo>
                <a:lnTo>
                  <a:pt x="2126" y="629"/>
                </a:lnTo>
                <a:lnTo>
                  <a:pt x="2157" y="638"/>
                </a:lnTo>
                <a:lnTo>
                  <a:pt x="2189" y="638"/>
                </a:lnTo>
                <a:lnTo>
                  <a:pt x="2220" y="638"/>
                </a:lnTo>
                <a:lnTo>
                  <a:pt x="2252" y="638"/>
                </a:lnTo>
                <a:lnTo>
                  <a:pt x="2283" y="638"/>
                </a:lnTo>
                <a:lnTo>
                  <a:pt x="2305" y="638"/>
                </a:lnTo>
                <a:lnTo>
                  <a:pt x="2326" y="612"/>
                </a:lnTo>
                <a:lnTo>
                  <a:pt x="2336" y="588"/>
                </a:lnTo>
                <a:lnTo>
                  <a:pt x="2336" y="570"/>
                </a:lnTo>
                <a:lnTo>
                  <a:pt x="2347" y="545"/>
                </a:lnTo>
                <a:lnTo>
                  <a:pt x="2347" y="520"/>
                </a:lnTo>
                <a:lnTo>
                  <a:pt x="2357" y="495"/>
                </a:lnTo>
                <a:lnTo>
                  <a:pt x="2357" y="470"/>
                </a:lnTo>
                <a:lnTo>
                  <a:pt x="2357" y="445"/>
                </a:lnTo>
                <a:lnTo>
                  <a:pt x="2357" y="419"/>
                </a:lnTo>
                <a:lnTo>
                  <a:pt x="2357" y="394"/>
                </a:lnTo>
                <a:lnTo>
                  <a:pt x="2357" y="369"/>
                </a:lnTo>
                <a:lnTo>
                  <a:pt x="2357" y="343"/>
                </a:lnTo>
                <a:lnTo>
                  <a:pt x="2357" y="319"/>
                </a:lnTo>
                <a:lnTo>
                  <a:pt x="2357" y="293"/>
                </a:lnTo>
                <a:lnTo>
                  <a:pt x="2347" y="268"/>
                </a:lnTo>
                <a:lnTo>
                  <a:pt x="2336" y="243"/>
                </a:lnTo>
                <a:lnTo>
                  <a:pt x="2326" y="217"/>
                </a:lnTo>
                <a:lnTo>
                  <a:pt x="2305" y="193"/>
                </a:lnTo>
                <a:lnTo>
                  <a:pt x="2283" y="176"/>
                </a:lnTo>
                <a:lnTo>
                  <a:pt x="2273" y="150"/>
                </a:lnTo>
                <a:lnTo>
                  <a:pt x="2262" y="126"/>
                </a:lnTo>
                <a:lnTo>
                  <a:pt x="2262" y="108"/>
                </a:lnTo>
                <a:lnTo>
                  <a:pt x="2252" y="83"/>
                </a:lnTo>
                <a:lnTo>
                  <a:pt x="2231" y="58"/>
                </a:lnTo>
                <a:lnTo>
                  <a:pt x="2199" y="50"/>
                </a:lnTo>
                <a:lnTo>
                  <a:pt x="2168" y="41"/>
                </a:lnTo>
                <a:lnTo>
                  <a:pt x="2136" y="33"/>
                </a:lnTo>
                <a:lnTo>
                  <a:pt x="2105" y="24"/>
                </a:lnTo>
                <a:lnTo>
                  <a:pt x="2073" y="24"/>
                </a:lnTo>
                <a:lnTo>
                  <a:pt x="2041" y="24"/>
                </a:lnTo>
                <a:lnTo>
                  <a:pt x="2010" y="24"/>
                </a:lnTo>
                <a:lnTo>
                  <a:pt x="1978" y="24"/>
                </a:lnTo>
                <a:lnTo>
                  <a:pt x="1947" y="24"/>
                </a:lnTo>
                <a:lnTo>
                  <a:pt x="1915" y="24"/>
                </a:lnTo>
                <a:lnTo>
                  <a:pt x="1884" y="16"/>
                </a:lnTo>
                <a:lnTo>
                  <a:pt x="1852" y="7"/>
                </a:lnTo>
                <a:lnTo>
                  <a:pt x="1820" y="7"/>
                </a:lnTo>
                <a:lnTo>
                  <a:pt x="1789" y="7"/>
                </a:lnTo>
                <a:lnTo>
                  <a:pt x="1757" y="16"/>
                </a:lnTo>
                <a:lnTo>
                  <a:pt x="1715" y="16"/>
                </a:lnTo>
                <a:lnTo>
                  <a:pt x="1684" y="24"/>
                </a:lnTo>
                <a:lnTo>
                  <a:pt x="1652" y="24"/>
                </a:lnTo>
                <a:lnTo>
                  <a:pt x="1610" y="24"/>
                </a:lnTo>
                <a:lnTo>
                  <a:pt x="1578" y="24"/>
                </a:lnTo>
                <a:lnTo>
                  <a:pt x="1547" y="24"/>
                </a:lnTo>
                <a:lnTo>
                  <a:pt x="1505" y="24"/>
                </a:lnTo>
                <a:lnTo>
                  <a:pt x="1473" y="24"/>
                </a:lnTo>
                <a:lnTo>
                  <a:pt x="1442" y="24"/>
                </a:lnTo>
                <a:lnTo>
                  <a:pt x="1410" y="24"/>
                </a:lnTo>
                <a:lnTo>
                  <a:pt x="1378" y="24"/>
                </a:lnTo>
                <a:lnTo>
                  <a:pt x="1347" y="24"/>
                </a:lnTo>
                <a:lnTo>
                  <a:pt x="1315" y="24"/>
                </a:lnTo>
                <a:lnTo>
                  <a:pt x="1284" y="24"/>
                </a:lnTo>
                <a:lnTo>
                  <a:pt x="1252" y="16"/>
                </a:lnTo>
                <a:lnTo>
                  <a:pt x="1221" y="16"/>
                </a:lnTo>
                <a:lnTo>
                  <a:pt x="1189" y="16"/>
                </a:lnTo>
                <a:lnTo>
                  <a:pt x="1157" y="16"/>
                </a:lnTo>
                <a:lnTo>
                  <a:pt x="1126" y="16"/>
                </a:lnTo>
                <a:lnTo>
                  <a:pt x="1094" y="16"/>
                </a:lnTo>
                <a:lnTo>
                  <a:pt x="1063" y="16"/>
                </a:lnTo>
                <a:lnTo>
                  <a:pt x="1031" y="16"/>
                </a:lnTo>
                <a:lnTo>
                  <a:pt x="1000" y="24"/>
                </a:lnTo>
                <a:lnTo>
                  <a:pt x="968" y="24"/>
                </a:lnTo>
                <a:lnTo>
                  <a:pt x="936" y="33"/>
                </a:lnTo>
                <a:lnTo>
                  <a:pt x="905" y="41"/>
                </a:lnTo>
                <a:lnTo>
                  <a:pt x="873" y="50"/>
                </a:lnTo>
                <a:lnTo>
                  <a:pt x="842" y="50"/>
                </a:lnTo>
                <a:lnTo>
                  <a:pt x="810" y="50"/>
                </a:lnTo>
                <a:lnTo>
                  <a:pt x="779" y="50"/>
                </a:lnTo>
                <a:lnTo>
                  <a:pt x="747" y="50"/>
                </a:lnTo>
                <a:lnTo>
                  <a:pt x="715" y="50"/>
                </a:lnTo>
                <a:lnTo>
                  <a:pt x="684" y="50"/>
                </a:lnTo>
                <a:lnTo>
                  <a:pt x="652" y="50"/>
                </a:lnTo>
                <a:lnTo>
                  <a:pt x="621" y="50"/>
                </a:lnTo>
                <a:lnTo>
                  <a:pt x="589" y="50"/>
                </a:lnTo>
                <a:lnTo>
                  <a:pt x="558" y="50"/>
                </a:lnTo>
                <a:lnTo>
                  <a:pt x="526" y="50"/>
                </a:lnTo>
                <a:lnTo>
                  <a:pt x="484" y="41"/>
                </a:lnTo>
                <a:lnTo>
                  <a:pt x="452" y="41"/>
                </a:lnTo>
                <a:lnTo>
                  <a:pt x="421" y="33"/>
                </a:lnTo>
                <a:lnTo>
                  <a:pt x="389" y="24"/>
                </a:lnTo>
                <a:lnTo>
                  <a:pt x="358" y="16"/>
                </a:lnTo>
                <a:lnTo>
                  <a:pt x="326" y="7"/>
                </a:lnTo>
                <a:lnTo>
                  <a:pt x="294" y="0"/>
                </a:lnTo>
                <a:lnTo>
                  <a:pt x="263" y="0"/>
                </a:lnTo>
                <a:lnTo>
                  <a:pt x="231" y="0"/>
                </a:lnTo>
                <a:lnTo>
                  <a:pt x="200" y="16"/>
                </a:lnTo>
                <a:lnTo>
                  <a:pt x="168" y="33"/>
                </a:lnTo>
                <a:lnTo>
                  <a:pt x="137" y="50"/>
                </a:lnTo>
                <a:lnTo>
                  <a:pt x="115" y="89"/>
                </a:lnTo>
                <a:lnTo>
                  <a:pt x="73" y="75"/>
                </a:lnTo>
                <a:lnTo>
                  <a:pt x="115" y="89"/>
                </a:lnTo>
              </a:path>
            </a:pathLst>
          </a:custGeom>
          <a:pattFill prst="lgConfetti">
            <a:fgClr>
              <a:schemeClr val="bg2"/>
            </a:fgClr>
            <a:bgClr>
              <a:schemeClr val="hlink"/>
            </a:bgClr>
          </a:pattFill>
          <a:ln w="9525" cap="rnd">
            <a:noFill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4592" name="Freeform 16"/>
          <p:cNvSpPr>
            <a:spLocks/>
          </p:cNvSpPr>
          <p:nvPr/>
        </p:nvSpPr>
        <p:spPr bwMode="auto">
          <a:xfrm>
            <a:off x="6858000" y="2913063"/>
            <a:ext cx="1708150" cy="1120775"/>
          </a:xfrm>
          <a:custGeom>
            <a:avLst/>
            <a:gdLst/>
            <a:ahLst/>
            <a:cxnLst>
              <a:cxn ang="0">
                <a:pos x="23" y="274"/>
              </a:cxn>
              <a:cxn ang="0">
                <a:pos x="33" y="210"/>
              </a:cxn>
              <a:cxn ang="0">
                <a:pos x="96" y="210"/>
              </a:cxn>
              <a:cxn ang="0">
                <a:pos x="159" y="210"/>
              </a:cxn>
              <a:cxn ang="0">
                <a:pos x="223" y="189"/>
              </a:cxn>
              <a:cxn ang="0">
                <a:pos x="286" y="168"/>
              </a:cxn>
              <a:cxn ang="0">
                <a:pos x="349" y="126"/>
              </a:cxn>
              <a:cxn ang="0">
                <a:pos x="401" y="63"/>
              </a:cxn>
              <a:cxn ang="0">
                <a:pos x="444" y="31"/>
              </a:cxn>
              <a:cxn ang="0">
                <a:pos x="507" y="21"/>
              </a:cxn>
              <a:cxn ang="0">
                <a:pos x="580" y="0"/>
              </a:cxn>
              <a:cxn ang="0">
                <a:pos x="644" y="0"/>
              </a:cxn>
              <a:cxn ang="0">
                <a:pos x="707" y="0"/>
              </a:cxn>
              <a:cxn ang="0">
                <a:pos x="759" y="42"/>
              </a:cxn>
              <a:cxn ang="0">
                <a:pos x="822" y="84"/>
              </a:cxn>
              <a:cxn ang="0">
                <a:pos x="865" y="137"/>
              </a:cxn>
              <a:cxn ang="0">
                <a:pos x="970" y="179"/>
              </a:cxn>
              <a:cxn ang="0">
                <a:pos x="1033" y="200"/>
              </a:cxn>
              <a:cxn ang="0">
                <a:pos x="1054" y="253"/>
              </a:cxn>
              <a:cxn ang="0">
                <a:pos x="1075" y="316"/>
              </a:cxn>
              <a:cxn ang="0">
                <a:pos x="1075" y="379"/>
              </a:cxn>
              <a:cxn ang="0">
                <a:pos x="1075" y="432"/>
              </a:cxn>
              <a:cxn ang="0">
                <a:pos x="1064" y="495"/>
              </a:cxn>
              <a:cxn ang="0">
                <a:pos x="1043" y="558"/>
              </a:cxn>
              <a:cxn ang="0">
                <a:pos x="1022" y="611"/>
              </a:cxn>
              <a:cxn ang="0">
                <a:pos x="1001" y="674"/>
              </a:cxn>
              <a:cxn ang="0">
                <a:pos x="938" y="705"/>
              </a:cxn>
              <a:cxn ang="0">
                <a:pos x="875" y="695"/>
              </a:cxn>
              <a:cxn ang="0">
                <a:pos x="812" y="653"/>
              </a:cxn>
              <a:cxn ang="0">
                <a:pos x="749" y="611"/>
              </a:cxn>
              <a:cxn ang="0">
                <a:pos x="686" y="589"/>
              </a:cxn>
              <a:cxn ang="0">
                <a:pos x="622" y="568"/>
              </a:cxn>
              <a:cxn ang="0">
                <a:pos x="559" y="547"/>
              </a:cxn>
              <a:cxn ang="0">
                <a:pos x="486" y="516"/>
              </a:cxn>
              <a:cxn ang="0">
                <a:pos x="423" y="484"/>
              </a:cxn>
              <a:cxn ang="0">
                <a:pos x="380" y="453"/>
              </a:cxn>
              <a:cxn ang="0">
                <a:pos x="338" y="400"/>
              </a:cxn>
              <a:cxn ang="0">
                <a:pos x="275" y="358"/>
              </a:cxn>
              <a:cxn ang="0">
                <a:pos x="212" y="337"/>
              </a:cxn>
              <a:cxn ang="0">
                <a:pos x="149" y="326"/>
              </a:cxn>
              <a:cxn ang="0">
                <a:pos x="86" y="337"/>
              </a:cxn>
              <a:cxn ang="0">
                <a:pos x="0" y="325"/>
              </a:cxn>
              <a:cxn ang="0">
                <a:pos x="23" y="242"/>
              </a:cxn>
              <a:cxn ang="0">
                <a:pos x="48" y="229"/>
              </a:cxn>
            </a:cxnLst>
            <a:rect l="0" t="0" r="r" b="b"/>
            <a:pathLst>
              <a:path w="1076" h="706">
                <a:moveTo>
                  <a:pt x="0" y="325"/>
                </a:moveTo>
                <a:lnTo>
                  <a:pt x="23" y="274"/>
                </a:lnTo>
                <a:lnTo>
                  <a:pt x="23" y="242"/>
                </a:lnTo>
                <a:lnTo>
                  <a:pt x="33" y="210"/>
                </a:lnTo>
                <a:lnTo>
                  <a:pt x="65" y="210"/>
                </a:lnTo>
                <a:lnTo>
                  <a:pt x="96" y="210"/>
                </a:lnTo>
                <a:lnTo>
                  <a:pt x="128" y="210"/>
                </a:lnTo>
                <a:lnTo>
                  <a:pt x="159" y="210"/>
                </a:lnTo>
                <a:lnTo>
                  <a:pt x="191" y="200"/>
                </a:lnTo>
                <a:lnTo>
                  <a:pt x="223" y="189"/>
                </a:lnTo>
                <a:lnTo>
                  <a:pt x="254" y="179"/>
                </a:lnTo>
                <a:lnTo>
                  <a:pt x="286" y="168"/>
                </a:lnTo>
                <a:lnTo>
                  <a:pt x="317" y="147"/>
                </a:lnTo>
                <a:lnTo>
                  <a:pt x="349" y="126"/>
                </a:lnTo>
                <a:lnTo>
                  <a:pt x="380" y="95"/>
                </a:lnTo>
                <a:lnTo>
                  <a:pt x="401" y="63"/>
                </a:lnTo>
                <a:lnTo>
                  <a:pt x="423" y="53"/>
                </a:lnTo>
                <a:lnTo>
                  <a:pt x="444" y="31"/>
                </a:lnTo>
                <a:lnTo>
                  <a:pt x="475" y="21"/>
                </a:lnTo>
                <a:lnTo>
                  <a:pt x="507" y="21"/>
                </a:lnTo>
                <a:lnTo>
                  <a:pt x="549" y="10"/>
                </a:lnTo>
                <a:lnTo>
                  <a:pt x="580" y="0"/>
                </a:lnTo>
                <a:lnTo>
                  <a:pt x="612" y="0"/>
                </a:lnTo>
                <a:lnTo>
                  <a:pt x="644" y="0"/>
                </a:lnTo>
                <a:lnTo>
                  <a:pt x="675" y="0"/>
                </a:lnTo>
                <a:lnTo>
                  <a:pt x="707" y="0"/>
                </a:lnTo>
                <a:lnTo>
                  <a:pt x="738" y="10"/>
                </a:lnTo>
                <a:lnTo>
                  <a:pt x="759" y="42"/>
                </a:lnTo>
                <a:lnTo>
                  <a:pt x="791" y="63"/>
                </a:lnTo>
                <a:lnTo>
                  <a:pt x="822" y="84"/>
                </a:lnTo>
                <a:lnTo>
                  <a:pt x="843" y="116"/>
                </a:lnTo>
                <a:lnTo>
                  <a:pt x="865" y="137"/>
                </a:lnTo>
                <a:lnTo>
                  <a:pt x="896" y="158"/>
                </a:lnTo>
                <a:lnTo>
                  <a:pt x="970" y="179"/>
                </a:lnTo>
                <a:lnTo>
                  <a:pt x="1001" y="189"/>
                </a:lnTo>
                <a:lnTo>
                  <a:pt x="1033" y="200"/>
                </a:lnTo>
                <a:lnTo>
                  <a:pt x="1043" y="231"/>
                </a:lnTo>
                <a:lnTo>
                  <a:pt x="1054" y="253"/>
                </a:lnTo>
                <a:lnTo>
                  <a:pt x="1064" y="284"/>
                </a:lnTo>
                <a:lnTo>
                  <a:pt x="1075" y="316"/>
                </a:lnTo>
                <a:lnTo>
                  <a:pt x="1075" y="347"/>
                </a:lnTo>
                <a:lnTo>
                  <a:pt x="1075" y="379"/>
                </a:lnTo>
                <a:lnTo>
                  <a:pt x="1075" y="410"/>
                </a:lnTo>
                <a:lnTo>
                  <a:pt x="1075" y="432"/>
                </a:lnTo>
                <a:lnTo>
                  <a:pt x="1075" y="463"/>
                </a:lnTo>
                <a:lnTo>
                  <a:pt x="1064" y="495"/>
                </a:lnTo>
                <a:lnTo>
                  <a:pt x="1054" y="526"/>
                </a:lnTo>
                <a:lnTo>
                  <a:pt x="1043" y="558"/>
                </a:lnTo>
                <a:lnTo>
                  <a:pt x="1033" y="589"/>
                </a:lnTo>
                <a:lnTo>
                  <a:pt x="1022" y="611"/>
                </a:lnTo>
                <a:lnTo>
                  <a:pt x="1012" y="642"/>
                </a:lnTo>
                <a:lnTo>
                  <a:pt x="1001" y="674"/>
                </a:lnTo>
                <a:lnTo>
                  <a:pt x="970" y="705"/>
                </a:lnTo>
                <a:lnTo>
                  <a:pt x="938" y="705"/>
                </a:lnTo>
                <a:lnTo>
                  <a:pt x="907" y="705"/>
                </a:lnTo>
                <a:lnTo>
                  <a:pt x="875" y="695"/>
                </a:lnTo>
                <a:lnTo>
                  <a:pt x="843" y="674"/>
                </a:lnTo>
                <a:lnTo>
                  <a:pt x="812" y="653"/>
                </a:lnTo>
                <a:lnTo>
                  <a:pt x="780" y="621"/>
                </a:lnTo>
                <a:lnTo>
                  <a:pt x="749" y="611"/>
                </a:lnTo>
                <a:lnTo>
                  <a:pt x="717" y="600"/>
                </a:lnTo>
                <a:lnTo>
                  <a:pt x="686" y="589"/>
                </a:lnTo>
                <a:lnTo>
                  <a:pt x="654" y="579"/>
                </a:lnTo>
                <a:lnTo>
                  <a:pt x="622" y="568"/>
                </a:lnTo>
                <a:lnTo>
                  <a:pt x="591" y="558"/>
                </a:lnTo>
                <a:lnTo>
                  <a:pt x="559" y="547"/>
                </a:lnTo>
                <a:lnTo>
                  <a:pt x="517" y="537"/>
                </a:lnTo>
                <a:lnTo>
                  <a:pt x="486" y="516"/>
                </a:lnTo>
                <a:lnTo>
                  <a:pt x="454" y="495"/>
                </a:lnTo>
                <a:lnTo>
                  <a:pt x="423" y="484"/>
                </a:lnTo>
                <a:lnTo>
                  <a:pt x="401" y="484"/>
                </a:lnTo>
                <a:lnTo>
                  <a:pt x="380" y="453"/>
                </a:lnTo>
                <a:lnTo>
                  <a:pt x="370" y="421"/>
                </a:lnTo>
                <a:lnTo>
                  <a:pt x="338" y="400"/>
                </a:lnTo>
                <a:lnTo>
                  <a:pt x="307" y="379"/>
                </a:lnTo>
                <a:lnTo>
                  <a:pt x="275" y="358"/>
                </a:lnTo>
                <a:lnTo>
                  <a:pt x="244" y="347"/>
                </a:lnTo>
                <a:lnTo>
                  <a:pt x="212" y="337"/>
                </a:lnTo>
                <a:lnTo>
                  <a:pt x="180" y="326"/>
                </a:lnTo>
                <a:lnTo>
                  <a:pt x="149" y="326"/>
                </a:lnTo>
                <a:lnTo>
                  <a:pt x="117" y="326"/>
                </a:lnTo>
                <a:lnTo>
                  <a:pt x="86" y="337"/>
                </a:lnTo>
                <a:lnTo>
                  <a:pt x="54" y="347"/>
                </a:lnTo>
                <a:lnTo>
                  <a:pt x="0" y="325"/>
                </a:lnTo>
                <a:lnTo>
                  <a:pt x="12" y="274"/>
                </a:lnTo>
                <a:lnTo>
                  <a:pt x="23" y="242"/>
                </a:lnTo>
                <a:lnTo>
                  <a:pt x="54" y="210"/>
                </a:lnTo>
                <a:lnTo>
                  <a:pt x="48" y="229"/>
                </a:lnTo>
              </a:path>
            </a:pathLst>
          </a:custGeom>
          <a:pattFill prst="lgConfetti">
            <a:fgClr>
              <a:srgbClr val="FF5050"/>
            </a:fgClr>
            <a:bgClr>
              <a:schemeClr val="bg1"/>
            </a:bgClr>
          </a:pattFill>
          <a:ln w="9525" cap="rnd">
            <a:noFill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4593" name="Freeform 17"/>
          <p:cNvSpPr>
            <a:spLocks/>
          </p:cNvSpPr>
          <p:nvPr/>
        </p:nvSpPr>
        <p:spPr bwMode="auto">
          <a:xfrm>
            <a:off x="4605338" y="2895600"/>
            <a:ext cx="1622425" cy="1038225"/>
          </a:xfrm>
          <a:custGeom>
            <a:avLst/>
            <a:gdLst/>
            <a:ahLst/>
            <a:cxnLst>
              <a:cxn ang="0">
                <a:pos x="168" y="169"/>
              </a:cxn>
              <a:cxn ang="0">
                <a:pos x="221" y="116"/>
              </a:cxn>
              <a:cxn ang="0">
                <a:pos x="273" y="74"/>
              </a:cxn>
              <a:cxn ang="0">
                <a:pos x="316" y="42"/>
              </a:cxn>
              <a:cxn ang="0">
                <a:pos x="379" y="11"/>
              </a:cxn>
              <a:cxn ang="0">
                <a:pos x="442" y="0"/>
              </a:cxn>
              <a:cxn ang="0">
                <a:pos x="505" y="0"/>
              </a:cxn>
              <a:cxn ang="0">
                <a:pos x="568" y="0"/>
              </a:cxn>
              <a:cxn ang="0">
                <a:pos x="631" y="0"/>
              </a:cxn>
              <a:cxn ang="0">
                <a:pos x="694" y="32"/>
              </a:cxn>
              <a:cxn ang="0">
                <a:pos x="737" y="85"/>
              </a:cxn>
              <a:cxn ang="0">
                <a:pos x="800" y="127"/>
              </a:cxn>
              <a:cxn ang="0">
                <a:pos x="863" y="169"/>
              </a:cxn>
              <a:cxn ang="0">
                <a:pos x="979" y="211"/>
              </a:cxn>
              <a:cxn ang="0">
                <a:pos x="1021" y="264"/>
              </a:cxn>
              <a:cxn ang="0">
                <a:pos x="989" y="316"/>
              </a:cxn>
              <a:cxn ang="0">
                <a:pos x="936" y="316"/>
              </a:cxn>
              <a:cxn ang="0">
                <a:pos x="873" y="337"/>
              </a:cxn>
              <a:cxn ang="0">
                <a:pos x="810" y="358"/>
              </a:cxn>
              <a:cxn ang="0">
                <a:pos x="747" y="379"/>
              </a:cxn>
              <a:cxn ang="0">
                <a:pos x="684" y="400"/>
              </a:cxn>
              <a:cxn ang="0">
                <a:pos x="621" y="432"/>
              </a:cxn>
              <a:cxn ang="0">
                <a:pos x="568" y="495"/>
              </a:cxn>
              <a:cxn ang="0">
                <a:pos x="526" y="537"/>
              </a:cxn>
              <a:cxn ang="0">
                <a:pos x="463" y="569"/>
              </a:cxn>
              <a:cxn ang="0">
                <a:pos x="400" y="590"/>
              </a:cxn>
              <a:cxn ang="0">
                <a:pos x="337" y="611"/>
              </a:cxn>
              <a:cxn ang="0">
                <a:pos x="273" y="632"/>
              </a:cxn>
              <a:cxn ang="0">
                <a:pos x="210" y="653"/>
              </a:cxn>
              <a:cxn ang="0">
                <a:pos x="126" y="653"/>
              </a:cxn>
              <a:cxn ang="0">
                <a:pos x="63" y="622"/>
              </a:cxn>
              <a:cxn ang="0">
                <a:pos x="31" y="569"/>
              </a:cxn>
              <a:cxn ang="0">
                <a:pos x="21" y="506"/>
              </a:cxn>
              <a:cxn ang="0">
                <a:pos x="21" y="443"/>
              </a:cxn>
              <a:cxn ang="0">
                <a:pos x="10" y="390"/>
              </a:cxn>
              <a:cxn ang="0">
                <a:pos x="0" y="327"/>
              </a:cxn>
              <a:cxn ang="0">
                <a:pos x="0" y="264"/>
              </a:cxn>
              <a:cxn ang="0">
                <a:pos x="10" y="211"/>
              </a:cxn>
              <a:cxn ang="0">
                <a:pos x="63" y="158"/>
              </a:cxn>
              <a:cxn ang="0">
                <a:pos x="123" y="192"/>
              </a:cxn>
            </a:cxnLst>
            <a:rect l="0" t="0" r="r" b="b"/>
            <a:pathLst>
              <a:path w="1022" h="654">
                <a:moveTo>
                  <a:pt x="123" y="192"/>
                </a:moveTo>
                <a:lnTo>
                  <a:pt x="168" y="169"/>
                </a:lnTo>
                <a:lnTo>
                  <a:pt x="189" y="137"/>
                </a:lnTo>
                <a:lnTo>
                  <a:pt x="221" y="116"/>
                </a:lnTo>
                <a:lnTo>
                  <a:pt x="242" y="85"/>
                </a:lnTo>
                <a:lnTo>
                  <a:pt x="273" y="74"/>
                </a:lnTo>
                <a:lnTo>
                  <a:pt x="295" y="64"/>
                </a:lnTo>
                <a:lnTo>
                  <a:pt x="316" y="42"/>
                </a:lnTo>
                <a:lnTo>
                  <a:pt x="347" y="32"/>
                </a:lnTo>
                <a:lnTo>
                  <a:pt x="379" y="11"/>
                </a:lnTo>
                <a:lnTo>
                  <a:pt x="410" y="0"/>
                </a:lnTo>
                <a:lnTo>
                  <a:pt x="442" y="0"/>
                </a:lnTo>
                <a:lnTo>
                  <a:pt x="473" y="0"/>
                </a:lnTo>
                <a:lnTo>
                  <a:pt x="505" y="0"/>
                </a:lnTo>
                <a:lnTo>
                  <a:pt x="537" y="0"/>
                </a:lnTo>
                <a:lnTo>
                  <a:pt x="568" y="0"/>
                </a:lnTo>
                <a:lnTo>
                  <a:pt x="600" y="0"/>
                </a:lnTo>
                <a:lnTo>
                  <a:pt x="631" y="0"/>
                </a:lnTo>
                <a:lnTo>
                  <a:pt x="663" y="11"/>
                </a:lnTo>
                <a:lnTo>
                  <a:pt x="694" y="32"/>
                </a:lnTo>
                <a:lnTo>
                  <a:pt x="705" y="64"/>
                </a:lnTo>
                <a:lnTo>
                  <a:pt x="737" y="85"/>
                </a:lnTo>
                <a:lnTo>
                  <a:pt x="768" y="116"/>
                </a:lnTo>
                <a:lnTo>
                  <a:pt x="800" y="127"/>
                </a:lnTo>
                <a:lnTo>
                  <a:pt x="831" y="148"/>
                </a:lnTo>
                <a:lnTo>
                  <a:pt x="863" y="169"/>
                </a:lnTo>
                <a:lnTo>
                  <a:pt x="894" y="190"/>
                </a:lnTo>
                <a:lnTo>
                  <a:pt x="979" y="211"/>
                </a:lnTo>
                <a:lnTo>
                  <a:pt x="1010" y="232"/>
                </a:lnTo>
                <a:lnTo>
                  <a:pt x="1021" y="264"/>
                </a:lnTo>
                <a:lnTo>
                  <a:pt x="1021" y="295"/>
                </a:lnTo>
                <a:lnTo>
                  <a:pt x="989" y="316"/>
                </a:lnTo>
                <a:lnTo>
                  <a:pt x="958" y="316"/>
                </a:lnTo>
                <a:lnTo>
                  <a:pt x="936" y="316"/>
                </a:lnTo>
                <a:lnTo>
                  <a:pt x="905" y="337"/>
                </a:lnTo>
                <a:lnTo>
                  <a:pt x="873" y="337"/>
                </a:lnTo>
                <a:lnTo>
                  <a:pt x="842" y="348"/>
                </a:lnTo>
                <a:lnTo>
                  <a:pt x="810" y="358"/>
                </a:lnTo>
                <a:lnTo>
                  <a:pt x="779" y="369"/>
                </a:lnTo>
                <a:lnTo>
                  <a:pt x="747" y="379"/>
                </a:lnTo>
                <a:lnTo>
                  <a:pt x="715" y="390"/>
                </a:lnTo>
                <a:lnTo>
                  <a:pt x="684" y="400"/>
                </a:lnTo>
                <a:lnTo>
                  <a:pt x="652" y="411"/>
                </a:lnTo>
                <a:lnTo>
                  <a:pt x="621" y="432"/>
                </a:lnTo>
                <a:lnTo>
                  <a:pt x="589" y="464"/>
                </a:lnTo>
                <a:lnTo>
                  <a:pt x="568" y="495"/>
                </a:lnTo>
                <a:lnTo>
                  <a:pt x="558" y="527"/>
                </a:lnTo>
                <a:lnTo>
                  <a:pt x="526" y="537"/>
                </a:lnTo>
                <a:lnTo>
                  <a:pt x="494" y="548"/>
                </a:lnTo>
                <a:lnTo>
                  <a:pt x="463" y="569"/>
                </a:lnTo>
                <a:lnTo>
                  <a:pt x="431" y="579"/>
                </a:lnTo>
                <a:lnTo>
                  <a:pt x="400" y="590"/>
                </a:lnTo>
                <a:lnTo>
                  <a:pt x="368" y="600"/>
                </a:lnTo>
                <a:lnTo>
                  <a:pt x="337" y="611"/>
                </a:lnTo>
                <a:lnTo>
                  <a:pt x="305" y="622"/>
                </a:lnTo>
                <a:lnTo>
                  <a:pt x="273" y="632"/>
                </a:lnTo>
                <a:lnTo>
                  <a:pt x="242" y="643"/>
                </a:lnTo>
                <a:lnTo>
                  <a:pt x="210" y="653"/>
                </a:lnTo>
                <a:lnTo>
                  <a:pt x="168" y="653"/>
                </a:lnTo>
                <a:lnTo>
                  <a:pt x="126" y="653"/>
                </a:lnTo>
                <a:lnTo>
                  <a:pt x="95" y="643"/>
                </a:lnTo>
                <a:lnTo>
                  <a:pt x="63" y="622"/>
                </a:lnTo>
                <a:lnTo>
                  <a:pt x="42" y="600"/>
                </a:lnTo>
                <a:lnTo>
                  <a:pt x="31" y="569"/>
                </a:lnTo>
                <a:lnTo>
                  <a:pt x="21" y="537"/>
                </a:lnTo>
                <a:lnTo>
                  <a:pt x="21" y="506"/>
                </a:lnTo>
                <a:lnTo>
                  <a:pt x="21" y="474"/>
                </a:lnTo>
                <a:lnTo>
                  <a:pt x="21" y="443"/>
                </a:lnTo>
                <a:lnTo>
                  <a:pt x="10" y="421"/>
                </a:lnTo>
                <a:lnTo>
                  <a:pt x="10" y="390"/>
                </a:lnTo>
                <a:lnTo>
                  <a:pt x="0" y="358"/>
                </a:lnTo>
                <a:lnTo>
                  <a:pt x="0" y="327"/>
                </a:lnTo>
                <a:lnTo>
                  <a:pt x="0" y="295"/>
                </a:lnTo>
                <a:lnTo>
                  <a:pt x="0" y="264"/>
                </a:lnTo>
                <a:lnTo>
                  <a:pt x="0" y="242"/>
                </a:lnTo>
                <a:lnTo>
                  <a:pt x="10" y="211"/>
                </a:lnTo>
                <a:lnTo>
                  <a:pt x="31" y="179"/>
                </a:lnTo>
                <a:lnTo>
                  <a:pt x="63" y="158"/>
                </a:lnTo>
                <a:lnTo>
                  <a:pt x="95" y="148"/>
                </a:lnTo>
                <a:lnTo>
                  <a:pt x="123" y="192"/>
                </a:lnTo>
                <a:lnTo>
                  <a:pt x="123" y="192"/>
                </a:lnTo>
              </a:path>
            </a:pathLst>
          </a:custGeom>
          <a:pattFill prst="lgConfetti">
            <a:fgClr>
              <a:srgbClr val="FF5050"/>
            </a:fgClr>
            <a:bgClr>
              <a:schemeClr val="bg1"/>
            </a:bgClr>
          </a:pattFill>
          <a:ln w="9525" cap="rnd">
            <a:noFill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4594" name="Freeform 18"/>
          <p:cNvSpPr>
            <a:spLocks/>
          </p:cNvSpPr>
          <p:nvPr/>
        </p:nvSpPr>
        <p:spPr bwMode="auto">
          <a:xfrm>
            <a:off x="5573713" y="3330575"/>
            <a:ext cx="1806575" cy="319088"/>
          </a:xfrm>
          <a:custGeom>
            <a:avLst/>
            <a:gdLst/>
            <a:ahLst/>
            <a:cxnLst>
              <a:cxn ang="0">
                <a:pos x="905" y="53"/>
              </a:cxn>
              <a:cxn ang="0">
                <a:pos x="842" y="53"/>
              </a:cxn>
              <a:cxn ang="0">
                <a:pos x="779" y="53"/>
              </a:cxn>
              <a:cxn ang="0">
                <a:pos x="716" y="42"/>
              </a:cxn>
              <a:cxn ang="0">
                <a:pos x="653" y="32"/>
              </a:cxn>
              <a:cxn ang="0">
                <a:pos x="590" y="11"/>
              </a:cxn>
              <a:cxn ang="0">
                <a:pos x="526" y="0"/>
              </a:cxn>
              <a:cxn ang="0">
                <a:pos x="463" y="11"/>
              </a:cxn>
              <a:cxn ang="0">
                <a:pos x="400" y="32"/>
              </a:cxn>
              <a:cxn ang="0">
                <a:pos x="337" y="42"/>
              </a:cxn>
              <a:cxn ang="0">
                <a:pos x="274" y="63"/>
              </a:cxn>
              <a:cxn ang="0">
                <a:pos x="211" y="84"/>
              </a:cxn>
              <a:cxn ang="0">
                <a:pos x="148" y="95"/>
              </a:cxn>
              <a:cxn ang="0">
                <a:pos x="84" y="116"/>
              </a:cxn>
              <a:cxn ang="0">
                <a:pos x="21" y="147"/>
              </a:cxn>
              <a:cxn ang="0">
                <a:pos x="32" y="190"/>
              </a:cxn>
              <a:cxn ang="0">
                <a:pos x="95" y="190"/>
              </a:cxn>
              <a:cxn ang="0">
                <a:pos x="158" y="190"/>
              </a:cxn>
              <a:cxn ang="0">
                <a:pos x="221" y="190"/>
              </a:cxn>
              <a:cxn ang="0">
                <a:pos x="284" y="190"/>
              </a:cxn>
              <a:cxn ang="0">
                <a:pos x="348" y="190"/>
              </a:cxn>
              <a:cxn ang="0">
                <a:pos x="411" y="200"/>
              </a:cxn>
              <a:cxn ang="0">
                <a:pos x="484" y="200"/>
              </a:cxn>
              <a:cxn ang="0">
                <a:pos x="558" y="200"/>
              </a:cxn>
              <a:cxn ang="0">
                <a:pos x="621" y="200"/>
              </a:cxn>
              <a:cxn ang="0">
                <a:pos x="684" y="200"/>
              </a:cxn>
              <a:cxn ang="0">
                <a:pos x="758" y="200"/>
              </a:cxn>
              <a:cxn ang="0">
                <a:pos x="821" y="200"/>
              </a:cxn>
              <a:cxn ang="0">
                <a:pos x="884" y="200"/>
              </a:cxn>
              <a:cxn ang="0">
                <a:pos x="947" y="200"/>
              </a:cxn>
              <a:cxn ang="0">
                <a:pos x="1011" y="190"/>
              </a:cxn>
              <a:cxn ang="0">
                <a:pos x="1074" y="179"/>
              </a:cxn>
              <a:cxn ang="0">
                <a:pos x="1137" y="179"/>
              </a:cxn>
              <a:cxn ang="0">
                <a:pos x="1126" y="116"/>
              </a:cxn>
              <a:cxn ang="0">
                <a:pos x="1063" y="84"/>
              </a:cxn>
              <a:cxn ang="0">
                <a:pos x="1000" y="53"/>
              </a:cxn>
              <a:cxn ang="0">
                <a:pos x="905" y="53"/>
              </a:cxn>
            </a:cxnLst>
            <a:rect l="0" t="0" r="r" b="b"/>
            <a:pathLst>
              <a:path w="1138" h="201">
                <a:moveTo>
                  <a:pt x="953" y="62"/>
                </a:moveTo>
                <a:lnTo>
                  <a:pt x="905" y="53"/>
                </a:lnTo>
                <a:lnTo>
                  <a:pt x="874" y="53"/>
                </a:lnTo>
                <a:lnTo>
                  <a:pt x="842" y="53"/>
                </a:lnTo>
                <a:lnTo>
                  <a:pt x="811" y="53"/>
                </a:lnTo>
                <a:lnTo>
                  <a:pt x="779" y="53"/>
                </a:lnTo>
                <a:lnTo>
                  <a:pt x="747" y="53"/>
                </a:lnTo>
                <a:lnTo>
                  <a:pt x="716" y="42"/>
                </a:lnTo>
                <a:lnTo>
                  <a:pt x="684" y="42"/>
                </a:lnTo>
                <a:lnTo>
                  <a:pt x="653" y="32"/>
                </a:lnTo>
                <a:lnTo>
                  <a:pt x="621" y="21"/>
                </a:lnTo>
                <a:lnTo>
                  <a:pt x="590" y="11"/>
                </a:lnTo>
                <a:lnTo>
                  <a:pt x="558" y="0"/>
                </a:lnTo>
                <a:lnTo>
                  <a:pt x="526" y="0"/>
                </a:lnTo>
                <a:lnTo>
                  <a:pt x="495" y="0"/>
                </a:lnTo>
                <a:lnTo>
                  <a:pt x="463" y="11"/>
                </a:lnTo>
                <a:lnTo>
                  <a:pt x="432" y="21"/>
                </a:lnTo>
                <a:lnTo>
                  <a:pt x="400" y="32"/>
                </a:lnTo>
                <a:lnTo>
                  <a:pt x="369" y="42"/>
                </a:lnTo>
                <a:lnTo>
                  <a:pt x="337" y="42"/>
                </a:lnTo>
                <a:lnTo>
                  <a:pt x="305" y="53"/>
                </a:lnTo>
                <a:lnTo>
                  <a:pt x="274" y="63"/>
                </a:lnTo>
                <a:lnTo>
                  <a:pt x="242" y="74"/>
                </a:lnTo>
                <a:lnTo>
                  <a:pt x="211" y="84"/>
                </a:lnTo>
                <a:lnTo>
                  <a:pt x="179" y="84"/>
                </a:lnTo>
                <a:lnTo>
                  <a:pt x="148" y="95"/>
                </a:lnTo>
                <a:lnTo>
                  <a:pt x="116" y="105"/>
                </a:lnTo>
                <a:lnTo>
                  <a:pt x="84" y="116"/>
                </a:lnTo>
                <a:lnTo>
                  <a:pt x="53" y="126"/>
                </a:lnTo>
                <a:lnTo>
                  <a:pt x="21" y="147"/>
                </a:lnTo>
                <a:lnTo>
                  <a:pt x="0" y="169"/>
                </a:lnTo>
                <a:lnTo>
                  <a:pt x="32" y="190"/>
                </a:lnTo>
                <a:lnTo>
                  <a:pt x="63" y="190"/>
                </a:lnTo>
                <a:lnTo>
                  <a:pt x="95" y="190"/>
                </a:lnTo>
                <a:lnTo>
                  <a:pt x="127" y="190"/>
                </a:lnTo>
                <a:lnTo>
                  <a:pt x="158" y="190"/>
                </a:lnTo>
                <a:lnTo>
                  <a:pt x="190" y="190"/>
                </a:lnTo>
                <a:lnTo>
                  <a:pt x="221" y="190"/>
                </a:lnTo>
                <a:lnTo>
                  <a:pt x="253" y="190"/>
                </a:lnTo>
                <a:lnTo>
                  <a:pt x="284" y="190"/>
                </a:lnTo>
                <a:lnTo>
                  <a:pt x="316" y="190"/>
                </a:lnTo>
                <a:lnTo>
                  <a:pt x="348" y="190"/>
                </a:lnTo>
                <a:lnTo>
                  <a:pt x="379" y="200"/>
                </a:lnTo>
                <a:lnTo>
                  <a:pt x="411" y="200"/>
                </a:lnTo>
                <a:lnTo>
                  <a:pt x="442" y="200"/>
                </a:lnTo>
                <a:lnTo>
                  <a:pt x="484" y="200"/>
                </a:lnTo>
                <a:lnTo>
                  <a:pt x="516" y="200"/>
                </a:lnTo>
                <a:lnTo>
                  <a:pt x="558" y="200"/>
                </a:lnTo>
                <a:lnTo>
                  <a:pt x="590" y="200"/>
                </a:lnTo>
                <a:lnTo>
                  <a:pt x="621" y="200"/>
                </a:lnTo>
                <a:lnTo>
                  <a:pt x="653" y="200"/>
                </a:lnTo>
                <a:lnTo>
                  <a:pt x="684" y="200"/>
                </a:lnTo>
                <a:lnTo>
                  <a:pt x="726" y="200"/>
                </a:lnTo>
                <a:lnTo>
                  <a:pt x="758" y="200"/>
                </a:lnTo>
                <a:lnTo>
                  <a:pt x="790" y="200"/>
                </a:lnTo>
                <a:lnTo>
                  <a:pt x="821" y="200"/>
                </a:lnTo>
                <a:lnTo>
                  <a:pt x="853" y="200"/>
                </a:lnTo>
                <a:lnTo>
                  <a:pt x="884" y="200"/>
                </a:lnTo>
                <a:lnTo>
                  <a:pt x="916" y="200"/>
                </a:lnTo>
                <a:lnTo>
                  <a:pt x="947" y="200"/>
                </a:lnTo>
                <a:lnTo>
                  <a:pt x="979" y="200"/>
                </a:lnTo>
                <a:lnTo>
                  <a:pt x="1011" y="190"/>
                </a:lnTo>
                <a:lnTo>
                  <a:pt x="1042" y="190"/>
                </a:lnTo>
                <a:lnTo>
                  <a:pt x="1074" y="179"/>
                </a:lnTo>
                <a:lnTo>
                  <a:pt x="1105" y="179"/>
                </a:lnTo>
                <a:lnTo>
                  <a:pt x="1137" y="179"/>
                </a:lnTo>
                <a:lnTo>
                  <a:pt x="1137" y="147"/>
                </a:lnTo>
                <a:lnTo>
                  <a:pt x="1126" y="116"/>
                </a:lnTo>
                <a:lnTo>
                  <a:pt x="1095" y="95"/>
                </a:lnTo>
                <a:lnTo>
                  <a:pt x="1063" y="84"/>
                </a:lnTo>
                <a:lnTo>
                  <a:pt x="1032" y="63"/>
                </a:lnTo>
                <a:lnTo>
                  <a:pt x="1000" y="53"/>
                </a:lnTo>
                <a:lnTo>
                  <a:pt x="953" y="62"/>
                </a:lnTo>
                <a:lnTo>
                  <a:pt x="905" y="53"/>
                </a:lnTo>
                <a:lnTo>
                  <a:pt x="905" y="62"/>
                </a:lnTo>
              </a:path>
            </a:pathLst>
          </a:custGeom>
          <a:solidFill>
            <a:srgbClr val="4D4D4D"/>
          </a:solidFill>
          <a:ln w="9525" cap="rnd">
            <a:noFill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4595" name="Freeform 19"/>
          <p:cNvSpPr>
            <a:spLocks/>
          </p:cNvSpPr>
          <p:nvPr/>
        </p:nvSpPr>
        <p:spPr bwMode="auto">
          <a:xfrm>
            <a:off x="4597400" y="2438400"/>
            <a:ext cx="603250" cy="785813"/>
          </a:xfrm>
          <a:custGeom>
            <a:avLst/>
            <a:gdLst/>
            <a:ahLst/>
            <a:cxnLst>
              <a:cxn ang="0">
                <a:pos x="80" y="0"/>
              </a:cxn>
              <a:cxn ang="0">
                <a:pos x="127" y="10"/>
              </a:cxn>
              <a:cxn ang="0">
                <a:pos x="158" y="31"/>
              </a:cxn>
              <a:cxn ang="0">
                <a:pos x="190" y="52"/>
              </a:cxn>
              <a:cxn ang="0">
                <a:pos x="221" y="73"/>
              </a:cxn>
              <a:cxn ang="0">
                <a:pos x="253" y="84"/>
              </a:cxn>
              <a:cxn ang="0">
                <a:pos x="284" y="105"/>
              </a:cxn>
              <a:cxn ang="0">
                <a:pos x="305" y="136"/>
              </a:cxn>
              <a:cxn ang="0">
                <a:pos x="326" y="168"/>
              </a:cxn>
              <a:cxn ang="0">
                <a:pos x="348" y="178"/>
              </a:cxn>
              <a:cxn ang="0">
                <a:pos x="358" y="210"/>
              </a:cxn>
              <a:cxn ang="0">
                <a:pos x="379" y="242"/>
              </a:cxn>
              <a:cxn ang="0">
                <a:pos x="369" y="273"/>
              </a:cxn>
              <a:cxn ang="0">
                <a:pos x="337" y="294"/>
              </a:cxn>
              <a:cxn ang="0">
                <a:pos x="305" y="315"/>
              </a:cxn>
              <a:cxn ang="0">
                <a:pos x="274" y="336"/>
              </a:cxn>
              <a:cxn ang="0">
                <a:pos x="242" y="357"/>
              </a:cxn>
              <a:cxn ang="0">
                <a:pos x="211" y="400"/>
              </a:cxn>
              <a:cxn ang="0">
                <a:pos x="190" y="431"/>
              </a:cxn>
              <a:cxn ang="0">
                <a:pos x="158" y="463"/>
              </a:cxn>
              <a:cxn ang="0">
                <a:pos x="137" y="494"/>
              </a:cxn>
              <a:cxn ang="0">
                <a:pos x="158" y="463"/>
              </a:cxn>
              <a:cxn ang="0">
                <a:pos x="127" y="463"/>
              </a:cxn>
              <a:cxn ang="0">
                <a:pos x="105" y="463"/>
              </a:cxn>
              <a:cxn ang="0">
                <a:pos x="74" y="431"/>
              </a:cxn>
              <a:cxn ang="0">
                <a:pos x="53" y="400"/>
              </a:cxn>
              <a:cxn ang="0">
                <a:pos x="32" y="378"/>
              </a:cxn>
              <a:cxn ang="0">
                <a:pos x="21" y="347"/>
              </a:cxn>
              <a:cxn ang="0">
                <a:pos x="11" y="315"/>
              </a:cxn>
              <a:cxn ang="0">
                <a:pos x="0" y="284"/>
              </a:cxn>
              <a:cxn ang="0">
                <a:pos x="0" y="252"/>
              </a:cxn>
              <a:cxn ang="0">
                <a:pos x="0" y="221"/>
              </a:cxn>
              <a:cxn ang="0">
                <a:pos x="0" y="199"/>
              </a:cxn>
              <a:cxn ang="0">
                <a:pos x="0" y="168"/>
              </a:cxn>
              <a:cxn ang="0">
                <a:pos x="0" y="136"/>
              </a:cxn>
              <a:cxn ang="0">
                <a:pos x="0" y="105"/>
              </a:cxn>
              <a:cxn ang="0">
                <a:pos x="0" y="73"/>
              </a:cxn>
              <a:cxn ang="0">
                <a:pos x="0" y="42"/>
              </a:cxn>
              <a:cxn ang="0">
                <a:pos x="21" y="10"/>
              </a:cxn>
              <a:cxn ang="0">
                <a:pos x="80" y="0"/>
              </a:cxn>
              <a:cxn ang="0">
                <a:pos x="80" y="0"/>
              </a:cxn>
            </a:cxnLst>
            <a:rect l="0" t="0" r="r" b="b"/>
            <a:pathLst>
              <a:path w="380" h="495">
                <a:moveTo>
                  <a:pt x="80" y="0"/>
                </a:moveTo>
                <a:lnTo>
                  <a:pt x="127" y="10"/>
                </a:lnTo>
                <a:lnTo>
                  <a:pt x="158" y="31"/>
                </a:lnTo>
                <a:lnTo>
                  <a:pt x="190" y="52"/>
                </a:lnTo>
                <a:lnTo>
                  <a:pt x="221" y="73"/>
                </a:lnTo>
                <a:lnTo>
                  <a:pt x="253" y="84"/>
                </a:lnTo>
                <a:lnTo>
                  <a:pt x="284" y="105"/>
                </a:lnTo>
                <a:lnTo>
                  <a:pt x="305" y="136"/>
                </a:lnTo>
                <a:lnTo>
                  <a:pt x="326" y="168"/>
                </a:lnTo>
                <a:lnTo>
                  <a:pt x="348" y="178"/>
                </a:lnTo>
                <a:lnTo>
                  <a:pt x="358" y="210"/>
                </a:lnTo>
                <a:lnTo>
                  <a:pt x="379" y="242"/>
                </a:lnTo>
                <a:lnTo>
                  <a:pt x="369" y="273"/>
                </a:lnTo>
                <a:lnTo>
                  <a:pt x="337" y="294"/>
                </a:lnTo>
                <a:lnTo>
                  <a:pt x="305" y="315"/>
                </a:lnTo>
                <a:lnTo>
                  <a:pt x="274" y="336"/>
                </a:lnTo>
                <a:lnTo>
                  <a:pt x="242" y="357"/>
                </a:lnTo>
                <a:lnTo>
                  <a:pt x="211" y="400"/>
                </a:lnTo>
                <a:lnTo>
                  <a:pt x="190" y="431"/>
                </a:lnTo>
                <a:lnTo>
                  <a:pt x="158" y="463"/>
                </a:lnTo>
                <a:lnTo>
                  <a:pt x="137" y="494"/>
                </a:lnTo>
                <a:lnTo>
                  <a:pt x="158" y="463"/>
                </a:lnTo>
                <a:lnTo>
                  <a:pt x="127" y="463"/>
                </a:lnTo>
                <a:lnTo>
                  <a:pt x="105" y="463"/>
                </a:lnTo>
                <a:lnTo>
                  <a:pt x="74" y="431"/>
                </a:lnTo>
                <a:lnTo>
                  <a:pt x="53" y="400"/>
                </a:lnTo>
                <a:lnTo>
                  <a:pt x="32" y="378"/>
                </a:lnTo>
                <a:lnTo>
                  <a:pt x="21" y="347"/>
                </a:lnTo>
                <a:lnTo>
                  <a:pt x="11" y="315"/>
                </a:lnTo>
                <a:lnTo>
                  <a:pt x="0" y="284"/>
                </a:lnTo>
                <a:lnTo>
                  <a:pt x="0" y="252"/>
                </a:lnTo>
                <a:lnTo>
                  <a:pt x="0" y="221"/>
                </a:lnTo>
                <a:lnTo>
                  <a:pt x="0" y="199"/>
                </a:lnTo>
                <a:lnTo>
                  <a:pt x="0" y="168"/>
                </a:lnTo>
                <a:lnTo>
                  <a:pt x="0" y="136"/>
                </a:lnTo>
                <a:lnTo>
                  <a:pt x="0" y="105"/>
                </a:lnTo>
                <a:lnTo>
                  <a:pt x="0" y="73"/>
                </a:lnTo>
                <a:lnTo>
                  <a:pt x="0" y="42"/>
                </a:lnTo>
                <a:lnTo>
                  <a:pt x="21" y="10"/>
                </a:lnTo>
                <a:lnTo>
                  <a:pt x="80" y="0"/>
                </a:lnTo>
                <a:lnTo>
                  <a:pt x="80" y="0"/>
                </a:lnTo>
              </a:path>
            </a:pathLst>
          </a:custGeom>
          <a:solidFill>
            <a:srgbClr val="EAEAEA"/>
          </a:solidFill>
          <a:ln w="12700" cap="rnd" cmpd="sng">
            <a:solidFill>
              <a:schemeClr val="tx1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4596" name="Oval 20"/>
          <p:cNvSpPr>
            <a:spLocks noChangeArrowheads="1"/>
          </p:cNvSpPr>
          <p:nvPr/>
        </p:nvSpPr>
        <p:spPr bwMode="auto">
          <a:xfrm rot="21240000" flipH="1">
            <a:off x="4570413" y="2676525"/>
            <a:ext cx="220662" cy="374650"/>
          </a:xfrm>
          <a:prstGeom prst="ellipse">
            <a:avLst/>
          </a:prstGeom>
          <a:solidFill>
            <a:srgbClr val="FF00CC"/>
          </a:solidFill>
          <a:ln w="12700">
            <a:solidFill>
              <a:srgbClr val="FF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grpSp>
        <p:nvGrpSpPr>
          <p:cNvPr id="2" name="Group 26"/>
          <p:cNvGrpSpPr>
            <a:grpSpLocks/>
          </p:cNvGrpSpPr>
          <p:nvPr/>
        </p:nvGrpSpPr>
        <p:grpSpPr bwMode="auto">
          <a:xfrm>
            <a:off x="4795838" y="4284663"/>
            <a:ext cx="752475" cy="471487"/>
            <a:chOff x="3021" y="2699"/>
            <a:chExt cx="474" cy="297"/>
          </a:xfrm>
        </p:grpSpPr>
        <p:sp>
          <p:nvSpPr>
            <p:cNvPr id="24597" name="Freeform 21"/>
            <p:cNvSpPr>
              <a:spLocks/>
            </p:cNvSpPr>
            <p:nvPr/>
          </p:nvSpPr>
          <p:spPr bwMode="auto">
            <a:xfrm>
              <a:off x="3021" y="2798"/>
              <a:ext cx="431" cy="112"/>
            </a:xfrm>
            <a:custGeom>
              <a:avLst/>
              <a:gdLst/>
              <a:ahLst/>
              <a:cxnLst>
                <a:cxn ang="0">
                  <a:pos x="0" y="94"/>
                </a:cxn>
                <a:cxn ang="0">
                  <a:pos x="59" y="111"/>
                </a:cxn>
                <a:cxn ang="0">
                  <a:pos x="105" y="101"/>
                </a:cxn>
                <a:cxn ang="0">
                  <a:pos x="143" y="98"/>
                </a:cxn>
                <a:cxn ang="0">
                  <a:pos x="180" y="94"/>
                </a:cxn>
                <a:cxn ang="0">
                  <a:pos x="212" y="82"/>
                </a:cxn>
                <a:cxn ang="0">
                  <a:pos x="243" y="71"/>
                </a:cxn>
                <a:cxn ang="0">
                  <a:pos x="274" y="58"/>
                </a:cxn>
                <a:cxn ang="0">
                  <a:pos x="305" y="47"/>
                </a:cxn>
                <a:cxn ang="0">
                  <a:pos x="336" y="35"/>
                </a:cxn>
                <a:cxn ang="0">
                  <a:pos x="367" y="24"/>
                </a:cxn>
                <a:cxn ang="0">
                  <a:pos x="399" y="12"/>
                </a:cxn>
                <a:cxn ang="0">
                  <a:pos x="430" y="0"/>
                </a:cxn>
                <a:cxn ang="0">
                  <a:pos x="419" y="1"/>
                </a:cxn>
              </a:cxnLst>
              <a:rect l="0" t="0" r="r" b="b"/>
              <a:pathLst>
                <a:path w="431" h="112">
                  <a:moveTo>
                    <a:pt x="0" y="94"/>
                  </a:moveTo>
                  <a:lnTo>
                    <a:pt x="59" y="111"/>
                  </a:lnTo>
                  <a:lnTo>
                    <a:pt x="105" y="101"/>
                  </a:lnTo>
                  <a:lnTo>
                    <a:pt x="143" y="98"/>
                  </a:lnTo>
                  <a:lnTo>
                    <a:pt x="180" y="94"/>
                  </a:lnTo>
                  <a:lnTo>
                    <a:pt x="212" y="82"/>
                  </a:lnTo>
                  <a:lnTo>
                    <a:pt x="243" y="71"/>
                  </a:lnTo>
                  <a:lnTo>
                    <a:pt x="274" y="58"/>
                  </a:lnTo>
                  <a:lnTo>
                    <a:pt x="305" y="47"/>
                  </a:lnTo>
                  <a:lnTo>
                    <a:pt x="336" y="35"/>
                  </a:lnTo>
                  <a:lnTo>
                    <a:pt x="367" y="24"/>
                  </a:lnTo>
                  <a:lnTo>
                    <a:pt x="399" y="12"/>
                  </a:lnTo>
                  <a:lnTo>
                    <a:pt x="430" y="0"/>
                  </a:lnTo>
                  <a:lnTo>
                    <a:pt x="419" y="1"/>
                  </a:lnTo>
                </a:path>
              </a:pathLst>
            </a:custGeom>
            <a:noFill/>
            <a:ln w="508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598" name="Freeform 22"/>
            <p:cNvSpPr>
              <a:spLocks/>
            </p:cNvSpPr>
            <p:nvPr/>
          </p:nvSpPr>
          <p:spPr bwMode="auto">
            <a:xfrm>
              <a:off x="3102" y="2764"/>
              <a:ext cx="55" cy="143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8" y="45"/>
                </a:cxn>
                <a:cxn ang="0">
                  <a:pos x="30" y="76"/>
                </a:cxn>
                <a:cxn ang="0">
                  <a:pos x="50" y="100"/>
                </a:cxn>
                <a:cxn ang="0">
                  <a:pos x="54" y="142"/>
                </a:cxn>
              </a:cxnLst>
              <a:rect l="0" t="0" r="r" b="b"/>
              <a:pathLst>
                <a:path w="55" h="143">
                  <a:moveTo>
                    <a:pt x="0" y="0"/>
                  </a:moveTo>
                  <a:lnTo>
                    <a:pt x="18" y="45"/>
                  </a:lnTo>
                  <a:lnTo>
                    <a:pt x="30" y="76"/>
                  </a:lnTo>
                  <a:lnTo>
                    <a:pt x="50" y="100"/>
                  </a:lnTo>
                  <a:lnTo>
                    <a:pt x="54" y="142"/>
                  </a:lnTo>
                </a:path>
              </a:pathLst>
            </a:custGeom>
            <a:noFill/>
            <a:ln w="254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599" name="Freeform 23"/>
            <p:cNvSpPr>
              <a:spLocks/>
            </p:cNvSpPr>
            <p:nvPr/>
          </p:nvSpPr>
          <p:spPr bwMode="auto">
            <a:xfrm>
              <a:off x="3223" y="2913"/>
              <a:ext cx="129" cy="83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3" y="31"/>
                </a:cxn>
                <a:cxn ang="0">
                  <a:pos x="63" y="33"/>
                </a:cxn>
                <a:cxn ang="0">
                  <a:pos x="91" y="51"/>
                </a:cxn>
                <a:cxn ang="0">
                  <a:pos x="126" y="63"/>
                </a:cxn>
                <a:cxn ang="0">
                  <a:pos x="128" y="82"/>
                </a:cxn>
              </a:cxnLst>
              <a:rect l="0" t="0" r="r" b="b"/>
              <a:pathLst>
                <a:path w="129" h="83">
                  <a:moveTo>
                    <a:pt x="0" y="0"/>
                  </a:moveTo>
                  <a:lnTo>
                    <a:pt x="33" y="31"/>
                  </a:lnTo>
                  <a:lnTo>
                    <a:pt x="63" y="33"/>
                  </a:lnTo>
                  <a:lnTo>
                    <a:pt x="91" y="51"/>
                  </a:lnTo>
                  <a:lnTo>
                    <a:pt x="126" y="63"/>
                  </a:lnTo>
                  <a:lnTo>
                    <a:pt x="128" y="82"/>
                  </a:lnTo>
                </a:path>
              </a:pathLst>
            </a:custGeom>
            <a:noFill/>
            <a:ln w="254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600" name="Freeform 24"/>
            <p:cNvSpPr>
              <a:spLocks/>
            </p:cNvSpPr>
            <p:nvPr/>
          </p:nvSpPr>
          <p:spPr bwMode="auto">
            <a:xfrm>
              <a:off x="3259" y="2699"/>
              <a:ext cx="93" cy="113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7" y="53"/>
                </a:cxn>
                <a:cxn ang="0">
                  <a:pos x="44" y="70"/>
                </a:cxn>
                <a:cxn ang="0">
                  <a:pos x="72" y="88"/>
                </a:cxn>
                <a:cxn ang="0">
                  <a:pos x="92" y="112"/>
                </a:cxn>
                <a:cxn ang="0">
                  <a:pos x="91" y="112"/>
                </a:cxn>
              </a:cxnLst>
              <a:rect l="0" t="0" r="r" b="b"/>
              <a:pathLst>
                <a:path w="93" h="113">
                  <a:moveTo>
                    <a:pt x="0" y="0"/>
                  </a:moveTo>
                  <a:lnTo>
                    <a:pt x="17" y="53"/>
                  </a:lnTo>
                  <a:lnTo>
                    <a:pt x="44" y="70"/>
                  </a:lnTo>
                  <a:lnTo>
                    <a:pt x="72" y="88"/>
                  </a:lnTo>
                  <a:lnTo>
                    <a:pt x="92" y="112"/>
                  </a:lnTo>
                  <a:lnTo>
                    <a:pt x="91" y="112"/>
                  </a:lnTo>
                </a:path>
              </a:pathLst>
            </a:custGeom>
            <a:noFill/>
            <a:ln w="254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601" name="Freeform 25"/>
            <p:cNvSpPr>
              <a:spLocks/>
            </p:cNvSpPr>
            <p:nvPr/>
          </p:nvSpPr>
          <p:spPr bwMode="auto">
            <a:xfrm>
              <a:off x="3366" y="2860"/>
              <a:ext cx="129" cy="8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8" y="31"/>
                </a:cxn>
                <a:cxn ang="0">
                  <a:pos x="74" y="43"/>
                </a:cxn>
                <a:cxn ang="0">
                  <a:pos x="101" y="60"/>
                </a:cxn>
                <a:cxn ang="0">
                  <a:pos x="128" y="81"/>
                </a:cxn>
              </a:cxnLst>
              <a:rect l="0" t="0" r="r" b="b"/>
              <a:pathLst>
                <a:path w="129" h="82">
                  <a:moveTo>
                    <a:pt x="0" y="0"/>
                  </a:moveTo>
                  <a:lnTo>
                    <a:pt x="38" y="31"/>
                  </a:lnTo>
                  <a:lnTo>
                    <a:pt x="74" y="43"/>
                  </a:lnTo>
                  <a:lnTo>
                    <a:pt x="101" y="60"/>
                  </a:lnTo>
                  <a:lnTo>
                    <a:pt x="128" y="81"/>
                  </a:lnTo>
                </a:path>
              </a:pathLst>
            </a:custGeom>
            <a:noFill/>
            <a:ln w="254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" name="Group 32"/>
          <p:cNvGrpSpPr>
            <a:grpSpLocks/>
          </p:cNvGrpSpPr>
          <p:nvPr/>
        </p:nvGrpSpPr>
        <p:grpSpPr bwMode="auto">
          <a:xfrm>
            <a:off x="7661275" y="4286250"/>
            <a:ext cx="741363" cy="482600"/>
            <a:chOff x="4826" y="2700"/>
            <a:chExt cx="467" cy="304"/>
          </a:xfrm>
        </p:grpSpPr>
        <p:sp>
          <p:nvSpPr>
            <p:cNvPr id="24603" name="Freeform 27"/>
            <p:cNvSpPr>
              <a:spLocks/>
            </p:cNvSpPr>
            <p:nvPr/>
          </p:nvSpPr>
          <p:spPr bwMode="auto">
            <a:xfrm>
              <a:off x="4856" y="2815"/>
              <a:ext cx="437" cy="79"/>
            </a:xfrm>
            <a:custGeom>
              <a:avLst/>
              <a:gdLst/>
              <a:ahLst/>
              <a:cxnLst>
                <a:cxn ang="0">
                  <a:pos x="436" y="56"/>
                </a:cxn>
                <a:cxn ang="0">
                  <a:pos x="379" y="78"/>
                </a:cxn>
                <a:cxn ang="0">
                  <a:pos x="333" y="72"/>
                </a:cxn>
                <a:cxn ang="0">
                  <a:pos x="295" y="72"/>
                </a:cxn>
                <a:cxn ang="0">
                  <a:pos x="257" y="72"/>
                </a:cxn>
                <a:cxn ang="0">
                  <a:pos x="225" y="62"/>
                </a:cxn>
                <a:cxn ang="0">
                  <a:pos x="193" y="54"/>
                </a:cxn>
                <a:cxn ang="0">
                  <a:pos x="161" y="45"/>
                </a:cxn>
                <a:cxn ang="0">
                  <a:pos x="128" y="37"/>
                </a:cxn>
                <a:cxn ang="0">
                  <a:pos x="96" y="27"/>
                </a:cxn>
                <a:cxn ang="0">
                  <a:pos x="65" y="19"/>
                </a:cxn>
                <a:cxn ang="0">
                  <a:pos x="32" y="10"/>
                </a:cxn>
                <a:cxn ang="0">
                  <a:pos x="0" y="0"/>
                </a:cxn>
                <a:cxn ang="0">
                  <a:pos x="11" y="1"/>
                </a:cxn>
              </a:cxnLst>
              <a:rect l="0" t="0" r="r" b="b"/>
              <a:pathLst>
                <a:path w="437" h="79">
                  <a:moveTo>
                    <a:pt x="436" y="56"/>
                  </a:moveTo>
                  <a:lnTo>
                    <a:pt x="379" y="78"/>
                  </a:lnTo>
                  <a:lnTo>
                    <a:pt x="333" y="72"/>
                  </a:lnTo>
                  <a:lnTo>
                    <a:pt x="295" y="72"/>
                  </a:lnTo>
                  <a:lnTo>
                    <a:pt x="257" y="72"/>
                  </a:lnTo>
                  <a:lnTo>
                    <a:pt x="225" y="62"/>
                  </a:lnTo>
                  <a:lnTo>
                    <a:pt x="193" y="54"/>
                  </a:lnTo>
                  <a:lnTo>
                    <a:pt x="161" y="45"/>
                  </a:lnTo>
                  <a:lnTo>
                    <a:pt x="128" y="37"/>
                  </a:lnTo>
                  <a:lnTo>
                    <a:pt x="96" y="27"/>
                  </a:lnTo>
                  <a:lnTo>
                    <a:pt x="65" y="19"/>
                  </a:lnTo>
                  <a:lnTo>
                    <a:pt x="32" y="10"/>
                  </a:lnTo>
                  <a:lnTo>
                    <a:pt x="0" y="0"/>
                  </a:lnTo>
                  <a:lnTo>
                    <a:pt x="11" y="1"/>
                  </a:lnTo>
                </a:path>
              </a:pathLst>
            </a:custGeom>
            <a:noFill/>
            <a:ln w="508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604" name="Freeform 28"/>
            <p:cNvSpPr>
              <a:spLocks/>
            </p:cNvSpPr>
            <p:nvPr/>
          </p:nvSpPr>
          <p:spPr bwMode="auto">
            <a:xfrm>
              <a:off x="5160" y="2751"/>
              <a:ext cx="41" cy="147"/>
            </a:xfrm>
            <a:custGeom>
              <a:avLst/>
              <a:gdLst/>
              <a:ahLst/>
              <a:cxnLst>
                <a:cxn ang="0">
                  <a:pos x="40" y="0"/>
                </a:cxn>
                <a:cxn ang="0">
                  <a:pos x="26" y="47"/>
                </a:cxn>
                <a:cxn ang="0">
                  <a:pos x="17" y="78"/>
                </a:cxn>
                <a:cxn ang="0">
                  <a:pos x="0" y="103"/>
                </a:cxn>
                <a:cxn ang="0">
                  <a:pos x="0" y="146"/>
                </a:cxn>
              </a:cxnLst>
              <a:rect l="0" t="0" r="r" b="b"/>
              <a:pathLst>
                <a:path w="41" h="147">
                  <a:moveTo>
                    <a:pt x="40" y="0"/>
                  </a:moveTo>
                  <a:lnTo>
                    <a:pt x="26" y="47"/>
                  </a:lnTo>
                  <a:lnTo>
                    <a:pt x="17" y="78"/>
                  </a:lnTo>
                  <a:lnTo>
                    <a:pt x="0" y="103"/>
                  </a:lnTo>
                  <a:lnTo>
                    <a:pt x="0" y="146"/>
                  </a:lnTo>
                </a:path>
              </a:pathLst>
            </a:custGeom>
            <a:noFill/>
            <a:ln w="254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605" name="Freeform 29"/>
            <p:cNvSpPr>
              <a:spLocks/>
            </p:cNvSpPr>
            <p:nvPr/>
          </p:nvSpPr>
          <p:spPr bwMode="auto">
            <a:xfrm>
              <a:off x="4972" y="2910"/>
              <a:ext cx="122" cy="94"/>
            </a:xfrm>
            <a:custGeom>
              <a:avLst/>
              <a:gdLst/>
              <a:ahLst/>
              <a:cxnLst>
                <a:cxn ang="0">
                  <a:pos x="121" y="0"/>
                </a:cxn>
                <a:cxn ang="0">
                  <a:pos x="91" y="33"/>
                </a:cxn>
                <a:cxn ang="0">
                  <a:pos x="61" y="38"/>
                </a:cxn>
                <a:cxn ang="0">
                  <a:pos x="35" y="58"/>
                </a:cxn>
                <a:cxn ang="0">
                  <a:pos x="0" y="73"/>
                </a:cxn>
                <a:cxn ang="0">
                  <a:pos x="0" y="93"/>
                </a:cxn>
              </a:cxnLst>
              <a:rect l="0" t="0" r="r" b="b"/>
              <a:pathLst>
                <a:path w="122" h="94">
                  <a:moveTo>
                    <a:pt x="121" y="0"/>
                  </a:moveTo>
                  <a:lnTo>
                    <a:pt x="91" y="33"/>
                  </a:lnTo>
                  <a:lnTo>
                    <a:pt x="61" y="38"/>
                  </a:lnTo>
                  <a:lnTo>
                    <a:pt x="35" y="58"/>
                  </a:lnTo>
                  <a:lnTo>
                    <a:pt x="0" y="73"/>
                  </a:lnTo>
                  <a:lnTo>
                    <a:pt x="0" y="93"/>
                  </a:lnTo>
                </a:path>
              </a:pathLst>
            </a:custGeom>
            <a:noFill/>
            <a:ln w="254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606" name="Freeform 30"/>
            <p:cNvSpPr>
              <a:spLocks/>
            </p:cNvSpPr>
            <p:nvPr/>
          </p:nvSpPr>
          <p:spPr bwMode="auto">
            <a:xfrm>
              <a:off x="4957" y="2700"/>
              <a:ext cx="82" cy="121"/>
            </a:xfrm>
            <a:custGeom>
              <a:avLst/>
              <a:gdLst/>
              <a:ahLst/>
              <a:cxnLst>
                <a:cxn ang="0">
                  <a:pos x="81" y="0"/>
                </a:cxn>
                <a:cxn ang="0">
                  <a:pos x="70" y="53"/>
                </a:cxn>
                <a:cxn ang="0">
                  <a:pos x="44" y="73"/>
                </a:cxn>
                <a:cxn ang="0">
                  <a:pos x="17" y="94"/>
                </a:cxn>
                <a:cxn ang="0">
                  <a:pos x="0" y="120"/>
                </a:cxn>
                <a:cxn ang="0">
                  <a:pos x="1" y="120"/>
                </a:cxn>
              </a:cxnLst>
              <a:rect l="0" t="0" r="r" b="b"/>
              <a:pathLst>
                <a:path w="82" h="121">
                  <a:moveTo>
                    <a:pt x="81" y="0"/>
                  </a:moveTo>
                  <a:lnTo>
                    <a:pt x="70" y="53"/>
                  </a:lnTo>
                  <a:lnTo>
                    <a:pt x="44" y="73"/>
                  </a:lnTo>
                  <a:lnTo>
                    <a:pt x="17" y="94"/>
                  </a:lnTo>
                  <a:lnTo>
                    <a:pt x="0" y="120"/>
                  </a:lnTo>
                  <a:lnTo>
                    <a:pt x="1" y="120"/>
                  </a:lnTo>
                </a:path>
              </a:pathLst>
            </a:custGeom>
            <a:noFill/>
            <a:ln w="254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607" name="Freeform 31"/>
            <p:cNvSpPr>
              <a:spLocks/>
            </p:cNvSpPr>
            <p:nvPr/>
          </p:nvSpPr>
          <p:spPr bwMode="auto">
            <a:xfrm>
              <a:off x="4826" y="2869"/>
              <a:ext cx="122" cy="94"/>
            </a:xfrm>
            <a:custGeom>
              <a:avLst/>
              <a:gdLst/>
              <a:ahLst/>
              <a:cxnLst>
                <a:cxn ang="0">
                  <a:pos x="121" y="0"/>
                </a:cxn>
                <a:cxn ang="0">
                  <a:pos x="86" y="34"/>
                </a:cxn>
                <a:cxn ang="0">
                  <a:pos x="49" y="49"/>
                </a:cxn>
                <a:cxn ang="0">
                  <a:pos x="24" y="69"/>
                </a:cxn>
                <a:cxn ang="0">
                  <a:pos x="0" y="93"/>
                </a:cxn>
              </a:cxnLst>
              <a:rect l="0" t="0" r="r" b="b"/>
              <a:pathLst>
                <a:path w="122" h="94">
                  <a:moveTo>
                    <a:pt x="121" y="0"/>
                  </a:moveTo>
                  <a:lnTo>
                    <a:pt x="86" y="34"/>
                  </a:lnTo>
                  <a:lnTo>
                    <a:pt x="49" y="49"/>
                  </a:lnTo>
                  <a:lnTo>
                    <a:pt x="24" y="69"/>
                  </a:lnTo>
                  <a:lnTo>
                    <a:pt x="0" y="93"/>
                  </a:lnTo>
                </a:path>
              </a:pathLst>
            </a:custGeom>
            <a:noFill/>
            <a:ln w="254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4609" name="Oval 33"/>
          <p:cNvSpPr>
            <a:spLocks noChangeArrowheads="1"/>
          </p:cNvSpPr>
          <p:nvPr/>
        </p:nvSpPr>
        <p:spPr bwMode="auto">
          <a:xfrm>
            <a:off x="5880100" y="5422900"/>
            <a:ext cx="584200" cy="127000"/>
          </a:xfrm>
          <a:prstGeom prst="ellipse">
            <a:avLst/>
          </a:prstGeom>
          <a:pattFill prst="smCheck">
            <a:fgClr>
              <a:schemeClr val="accent1"/>
            </a:fgClr>
            <a:bgClr>
              <a:schemeClr val="bg1"/>
            </a:bgClr>
          </a:pattFill>
          <a:ln w="2540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4610" name="Oval 34"/>
          <p:cNvSpPr>
            <a:spLocks noChangeArrowheads="1"/>
          </p:cNvSpPr>
          <p:nvPr/>
        </p:nvSpPr>
        <p:spPr bwMode="auto">
          <a:xfrm>
            <a:off x="6565900" y="5422900"/>
            <a:ext cx="584200" cy="127000"/>
          </a:xfrm>
          <a:prstGeom prst="ellipse">
            <a:avLst/>
          </a:prstGeom>
          <a:pattFill prst="smCheck">
            <a:fgClr>
              <a:schemeClr val="accent1"/>
            </a:fgClr>
            <a:bgClr>
              <a:schemeClr val="bg1"/>
            </a:bgClr>
          </a:pattFill>
          <a:ln w="2540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4611" name="Oval 35"/>
          <p:cNvSpPr>
            <a:spLocks noChangeArrowheads="1"/>
          </p:cNvSpPr>
          <p:nvPr/>
        </p:nvSpPr>
        <p:spPr bwMode="auto">
          <a:xfrm>
            <a:off x="6108700" y="5727700"/>
            <a:ext cx="431800" cy="127000"/>
          </a:xfrm>
          <a:prstGeom prst="ellipse">
            <a:avLst/>
          </a:prstGeom>
          <a:pattFill prst="smCheck">
            <a:fgClr>
              <a:schemeClr val="accent1"/>
            </a:fgClr>
            <a:bgClr>
              <a:schemeClr val="bg1"/>
            </a:bgClr>
          </a:pattFill>
          <a:ln w="25400">
            <a:solidFill>
              <a:schemeClr val="tx1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4612" name="Oval 36"/>
          <p:cNvSpPr>
            <a:spLocks noChangeArrowheads="1"/>
          </p:cNvSpPr>
          <p:nvPr/>
        </p:nvSpPr>
        <p:spPr bwMode="auto">
          <a:xfrm>
            <a:off x="6718300" y="5727700"/>
            <a:ext cx="431800" cy="127000"/>
          </a:xfrm>
          <a:prstGeom prst="ellipse">
            <a:avLst/>
          </a:prstGeom>
          <a:pattFill prst="smCheck">
            <a:fgClr>
              <a:schemeClr val="accent1"/>
            </a:fgClr>
            <a:bgClr>
              <a:schemeClr val="bg1"/>
            </a:bgClr>
          </a:pattFill>
          <a:ln w="25400">
            <a:solidFill>
              <a:schemeClr val="tx1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4613" name="Oval 37"/>
          <p:cNvSpPr>
            <a:spLocks noChangeArrowheads="1"/>
          </p:cNvSpPr>
          <p:nvPr/>
        </p:nvSpPr>
        <p:spPr bwMode="auto">
          <a:xfrm>
            <a:off x="6176963" y="6054725"/>
            <a:ext cx="293687" cy="80963"/>
          </a:xfrm>
          <a:prstGeom prst="ellipse">
            <a:avLst/>
          </a:prstGeom>
          <a:pattFill prst="smCheck">
            <a:fgClr>
              <a:schemeClr val="accent1"/>
            </a:fgClr>
            <a:bgClr>
              <a:schemeClr val="bg1"/>
            </a:bgClr>
          </a:pattFill>
          <a:ln w="25400">
            <a:solidFill>
              <a:schemeClr val="tx1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4614" name="Oval 38"/>
          <p:cNvSpPr>
            <a:spLocks noChangeArrowheads="1"/>
          </p:cNvSpPr>
          <p:nvPr/>
        </p:nvSpPr>
        <p:spPr bwMode="auto">
          <a:xfrm>
            <a:off x="6786563" y="6054725"/>
            <a:ext cx="295275" cy="80963"/>
          </a:xfrm>
          <a:prstGeom prst="ellipse">
            <a:avLst/>
          </a:prstGeom>
          <a:pattFill prst="smCheck">
            <a:fgClr>
              <a:schemeClr val="accent1"/>
            </a:fgClr>
            <a:bgClr>
              <a:schemeClr val="bg1"/>
            </a:bgClr>
          </a:pattFill>
          <a:ln w="25400">
            <a:solidFill>
              <a:schemeClr val="tx1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4615" name="Oval 39"/>
          <p:cNvSpPr>
            <a:spLocks noChangeArrowheads="1"/>
          </p:cNvSpPr>
          <p:nvPr/>
        </p:nvSpPr>
        <p:spPr bwMode="auto">
          <a:xfrm>
            <a:off x="6483350" y="5416550"/>
            <a:ext cx="63500" cy="63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grpSp>
        <p:nvGrpSpPr>
          <p:cNvPr id="4" name="Group 49"/>
          <p:cNvGrpSpPr>
            <a:grpSpLocks/>
          </p:cNvGrpSpPr>
          <p:nvPr/>
        </p:nvGrpSpPr>
        <p:grpSpPr bwMode="auto">
          <a:xfrm>
            <a:off x="4800600" y="1828800"/>
            <a:ext cx="1219200" cy="609600"/>
            <a:chOff x="3024" y="1152"/>
            <a:chExt cx="768" cy="384"/>
          </a:xfrm>
        </p:grpSpPr>
        <p:sp>
          <p:nvSpPr>
            <p:cNvPr id="24616" name="Line 40"/>
            <p:cNvSpPr>
              <a:spLocks noChangeShapeType="1"/>
            </p:cNvSpPr>
            <p:nvPr/>
          </p:nvSpPr>
          <p:spPr bwMode="auto">
            <a:xfrm>
              <a:off x="3024" y="1344"/>
              <a:ext cx="0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617" name="Line 41"/>
            <p:cNvSpPr>
              <a:spLocks noChangeShapeType="1"/>
            </p:cNvSpPr>
            <p:nvPr/>
          </p:nvSpPr>
          <p:spPr bwMode="auto">
            <a:xfrm>
              <a:off x="3120" y="1392"/>
              <a:ext cx="0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618" name="Line 42"/>
            <p:cNvSpPr>
              <a:spLocks noChangeShapeType="1"/>
            </p:cNvSpPr>
            <p:nvPr/>
          </p:nvSpPr>
          <p:spPr bwMode="auto">
            <a:xfrm>
              <a:off x="3216" y="1344"/>
              <a:ext cx="48" cy="19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619" name="Line 43"/>
            <p:cNvSpPr>
              <a:spLocks noChangeShapeType="1"/>
            </p:cNvSpPr>
            <p:nvPr/>
          </p:nvSpPr>
          <p:spPr bwMode="auto">
            <a:xfrm>
              <a:off x="3312" y="1344"/>
              <a:ext cx="48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620" name="Line 44"/>
            <p:cNvSpPr>
              <a:spLocks noChangeShapeType="1"/>
            </p:cNvSpPr>
            <p:nvPr/>
          </p:nvSpPr>
          <p:spPr bwMode="auto">
            <a:xfrm>
              <a:off x="3408" y="1248"/>
              <a:ext cx="48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621" name="Line 45"/>
            <p:cNvSpPr>
              <a:spLocks noChangeShapeType="1"/>
            </p:cNvSpPr>
            <p:nvPr/>
          </p:nvSpPr>
          <p:spPr bwMode="auto">
            <a:xfrm>
              <a:off x="3504" y="1200"/>
              <a:ext cx="48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622" name="Line 46"/>
            <p:cNvSpPr>
              <a:spLocks noChangeShapeType="1"/>
            </p:cNvSpPr>
            <p:nvPr/>
          </p:nvSpPr>
          <p:spPr bwMode="auto">
            <a:xfrm>
              <a:off x="3600" y="1200"/>
              <a:ext cx="48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623" name="Line 47"/>
            <p:cNvSpPr>
              <a:spLocks noChangeShapeType="1"/>
            </p:cNvSpPr>
            <p:nvPr/>
          </p:nvSpPr>
          <p:spPr bwMode="auto">
            <a:xfrm>
              <a:off x="3696" y="1152"/>
              <a:ext cx="48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624" name="Line 48"/>
            <p:cNvSpPr>
              <a:spLocks noChangeShapeType="1"/>
            </p:cNvSpPr>
            <p:nvPr/>
          </p:nvSpPr>
          <p:spPr bwMode="auto">
            <a:xfrm>
              <a:off x="3792" y="1152"/>
              <a:ext cx="0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5" name="Group 59"/>
          <p:cNvGrpSpPr>
            <a:grpSpLocks/>
          </p:cNvGrpSpPr>
          <p:nvPr/>
        </p:nvGrpSpPr>
        <p:grpSpPr bwMode="auto">
          <a:xfrm>
            <a:off x="7086600" y="1752600"/>
            <a:ext cx="1219200" cy="609600"/>
            <a:chOff x="4464" y="1104"/>
            <a:chExt cx="768" cy="384"/>
          </a:xfrm>
        </p:grpSpPr>
        <p:sp>
          <p:nvSpPr>
            <p:cNvPr id="24626" name="Line 50"/>
            <p:cNvSpPr>
              <a:spLocks noChangeShapeType="1"/>
            </p:cNvSpPr>
            <p:nvPr/>
          </p:nvSpPr>
          <p:spPr bwMode="auto">
            <a:xfrm>
              <a:off x="5232" y="1296"/>
              <a:ext cx="0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627" name="Line 51"/>
            <p:cNvSpPr>
              <a:spLocks noChangeShapeType="1"/>
            </p:cNvSpPr>
            <p:nvPr/>
          </p:nvSpPr>
          <p:spPr bwMode="auto">
            <a:xfrm>
              <a:off x="5136" y="1344"/>
              <a:ext cx="0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628" name="Line 52"/>
            <p:cNvSpPr>
              <a:spLocks noChangeShapeType="1"/>
            </p:cNvSpPr>
            <p:nvPr/>
          </p:nvSpPr>
          <p:spPr bwMode="auto">
            <a:xfrm flipH="1">
              <a:off x="4992" y="1296"/>
              <a:ext cx="48" cy="19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629" name="Line 53"/>
            <p:cNvSpPr>
              <a:spLocks noChangeShapeType="1"/>
            </p:cNvSpPr>
            <p:nvPr/>
          </p:nvSpPr>
          <p:spPr bwMode="auto">
            <a:xfrm flipH="1">
              <a:off x="4896" y="1296"/>
              <a:ext cx="48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630" name="Line 54"/>
            <p:cNvSpPr>
              <a:spLocks noChangeShapeType="1"/>
            </p:cNvSpPr>
            <p:nvPr/>
          </p:nvSpPr>
          <p:spPr bwMode="auto">
            <a:xfrm flipH="1">
              <a:off x="4800" y="1200"/>
              <a:ext cx="48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631" name="Line 55"/>
            <p:cNvSpPr>
              <a:spLocks noChangeShapeType="1"/>
            </p:cNvSpPr>
            <p:nvPr/>
          </p:nvSpPr>
          <p:spPr bwMode="auto">
            <a:xfrm flipH="1">
              <a:off x="4704" y="1152"/>
              <a:ext cx="48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632" name="Line 56"/>
            <p:cNvSpPr>
              <a:spLocks noChangeShapeType="1"/>
            </p:cNvSpPr>
            <p:nvPr/>
          </p:nvSpPr>
          <p:spPr bwMode="auto">
            <a:xfrm flipH="1">
              <a:off x="4608" y="1152"/>
              <a:ext cx="48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633" name="Line 57"/>
            <p:cNvSpPr>
              <a:spLocks noChangeShapeType="1"/>
            </p:cNvSpPr>
            <p:nvPr/>
          </p:nvSpPr>
          <p:spPr bwMode="auto">
            <a:xfrm flipH="1">
              <a:off x="4512" y="1104"/>
              <a:ext cx="48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4634" name="Line 58"/>
            <p:cNvSpPr>
              <a:spLocks noChangeShapeType="1"/>
            </p:cNvSpPr>
            <p:nvPr/>
          </p:nvSpPr>
          <p:spPr bwMode="auto">
            <a:xfrm>
              <a:off x="4464" y="1104"/>
              <a:ext cx="0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4636" name="Freeform 60"/>
          <p:cNvSpPr>
            <a:spLocks/>
          </p:cNvSpPr>
          <p:nvPr/>
        </p:nvSpPr>
        <p:spPr bwMode="auto">
          <a:xfrm>
            <a:off x="4495800" y="5334000"/>
            <a:ext cx="230188" cy="15398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37" y="42"/>
              </a:cxn>
              <a:cxn ang="0">
                <a:pos x="68" y="74"/>
              </a:cxn>
              <a:cxn ang="0">
                <a:pos x="100" y="95"/>
              </a:cxn>
              <a:cxn ang="0">
                <a:pos x="144" y="96"/>
              </a:cxn>
            </a:cxnLst>
            <a:rect l="0" t="0" r="r" b="b"/>
            <a:pathLst>
              <a:path w="145" h="97">
                <a:moveTo>
                  <a:pt x="0" y="0"/>
                </a:moveTo>
                <a:lnTo>
                  <a:pt x="37" y="42"/>
                </a:lnTo>
                <a:lnTo>
                  <a:pt x="68" y="74"/>
                </a:lnTo>
                <a:lnTo>
                  <a:pt x="100" y="95"/>
                </a:lnTo>
                <a:lnTo>
                  <a:pt x="144" y="9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4638" name="Rectangle 62"/>
          <p:cNvSpPr>
            <a:spLocks noChangeArrowheads="1"/>
          </p:cNvSpPr>
          <p:nvPr/>
        </p:nvSpPr>
        <p:spPr bwMode="auto">
          <a:xfrm flipH="1">
            <a:off x="2667000" y="2587625"/>
            <a:ext cx="9144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2000" b="1">
                <a:solidFill>
                  <a:srgbClr val="FF00CC"/>
                </a:solidFill>
                <a:latin typeface="Arial" charset="0"/>
              </a:rPr>
              <a:t>EYE</a:t>
            </a:r>
          </a:p>
        </p:txBody>
      </p:sp>
      <p:sp>
        <p:nvSpPr>
          <p:cNvPr id="24639" name="Rectangle 63"/>
          <p:cNvSpPr>
            <a:spLocks noChangeArrowheads="1"/>
          </p:cNvSpPr>
          <p:nvPr/>
        </p:nvSpPr>
        <p:spPr bwMode="auto">
          <a:xfrm flipH="1">
            <a:off x="533400" y="1292225"/>
            <a:ext cx="3505200" cy="3879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2000" b="1" dirty="0" smtClean="0">
                <a:solidFill>
                  <a:srgbClr val="FF0000"/>
                </a:solidFill>
                <a:latin typeface="Arial" charset="0"/>
              </a:rPr>
              <a:t>NASOMEDIAL  PROCESS</a:t>
            </a:r>
            <a:endParaRPr lang="en-US" sz="2000" b="1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4640" name="Line 64"/>
          <p:cNvSpPr>
            <a:spLocks noChangeShapeType="1"/>
          </p:cNvSpPr>
          <p:nvPr/>
        </p:nvSpPr>
        <p:spPr bwMode="auto">
          <a:xfrm>
            <a:off x="3352800" y="2819400"/>
            <a:ext cx="1143000" cy="76200"/>
          </a:xfrm>
          <a:prstGeom prst="line">
            <a:avLst/>
          </a:prstGeom>
          <a:noFill/>
          <a:ln w="12700">
            <a:solidFill>
              <a:srgbClr val="FF00CC"/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4641" name="Rectangle 65"/>
          <p:cNvSpPr>
            <a:spLocks noChangeArrowheads="1"/>
          </p:cNvSpPr>
          <p:nvPr/>
        </p:nvSpPr>
        <p:spPr bwMode="auto">
          <a:xfrm flipH="1">
            <a:off x="2590800" y="3730625"/>
            <a:ext cx="1295400" cy="38792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2000" b="1" dirty="0">
                <a:solidFill>
                  <a:srgbClr val="FF0000"/>
                </a:solidFill>
                <a:latin typeface="Arial" charset="0"/>
              </a:rPr>
              <a:t>MOUTH</a:t>
            </a:r>
          </a:p>
        </p:txBody>
      </p:sp>
      <p:sp>
        <p:nvSpPr>
          <p:cNvPr id="24642" name="Rectangle 66"/>
          <p:cNvSpPr>
            <a:spLocks noChangeArrowheads="1"/>
          </p:cNvSpPr>
          <p:nvPr/>
        </p:nvSpPr>
        <p:spPr bwMode="auto">
          <a:xfrm flipH="1">
            <a:off x="990600" y="4340225"/>
            <a:ext cx="2819400" cy="3879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en-US" sz="2000" b="1" dirty="0" smtClean="0">
                <a:solidFill>
                  <a:schemeClr val="hlink"/>
                </a:solidFill>
                <a:latin typeface="Arial" charset="0"/>
              </a:rPr>
              <a:t>MANDIBULAR PR.</a:t>
            </a:r>
            <a:endParaRPr lang="ru-RU" sz="2000" b="1" dirty="0">
              <a:solidFill>
                <a:schemeClr val="hlink"/>
              </a:solidFill>
              <a:latin typeface="Arial" charset="0"/>
            </a:endParaRPr>
          </a:p>
        </p:txBody>
      </p:sp>
      <p:sp>
        <p:nvSpPr>
          <p:cNvPr id="24643" name="Line 67"/>
          <p:cNvSpPr>
            <a:spLocks noChangeShapeType="1"/>
          </p:cNvSpPr>
          <p:nvPr/>
        </p:nvSpPr>
        <p:spPr bwMode="auto">
          <a:xfrm flipV="1">
            <a:off x="3657600" y="4267200"/>
            <a:ext cx="990600" cy="152400"/>
          </a:xfrm>
          <a:prstGeom prst="line">
            <a:avLst/>
          </a:prstGeom>
          <a:noFill/>
          <a:ln w="12700">
            <a:solidFill>
              <a:schemeClr val="hlink"/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4644" name="Rectangle 68"/>
          <p:cNvSpPr>
            <a:spLocks noChangeArrowheads="1"/>
          </p:cNvSpPr>
          <p:nvPr/>
        </p:nvSpPr>
        <p:spPr bwMode="auto">
          <a:xfrm flipH="1">
            <a:off x="1524000" y="5324475"/>
            <a:ext cx="2286000" cy="3879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2000" b="1" dirty="0">
                <a:latin typeface="Arial" charset="0"/>
              </a:rPr>
              <a:t>HYOID BONE</a:t>
            </a:r>
          </a:p>
        </p:txBody>
      </p:sp>
      <p:sp>
        <p:nvSpPr>
          <p:cNvPr id="24645" name="Line 69"/>
          <p:cNvSpPr>
            <a:spLocks noChangeShapeType="1"/>
          </p:cNvSpPr>
          <p:nvPr/>
        </p:nvSpPr>
        <p:spPr bwMode="auto">
          <a:xfrm flipV="1">
            <a:off x="3581400" y="5373688"/>
            <a:ext cx="2286000" cy="74612"/>
          </a:xfrm>
          <a:prstGeom prst="line">
            <a:avLst/>
          </a:prstGeom>
          <a:noFill/>
          <a:ln w="12700">
            <a:solidFill>
              <a:schemeClr val="accent1"/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4646" name="Line 70"/>
          <p:cNvSpPr>
            <a:spLocks noChangeShapeType="1"/>
          </p:cNvSpPr>
          <p:nvPr/>
        </p:nvSpPr>
        <p:spPr bwMode="auto">
          <a:xfrm flipV="1">
            <a:off x="3886200" y="3581400"/>
            <a:ext cx="2057400" cy="304800"/>
          </a:xfrm>
          <a:prstGeom prst="line">
            <a:avLst/>
          </a:prstGeom>
          <a:noFill/>
          <a:ln w="12700">
            <a:solidFill>
              <a:srgbClr val="FF0000"/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4647" name="Rectangle 71"/>
          <p:cNvSpPr>
            <a:spLocks noChangeArrowheads="1"/>
          </p:cNvSpPr>
          <p:nvPr/>
        </p:nvSpPr>
        <p:spPr bwMode="auto">
          <a:xfrm flipH="1">
            <a:off x="533400" y="3197225"/>
            <a:ext cx="34290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2000" b="1">
                <a:solidFill>
                  <a:srgbClr val="FF5050"/>
                </a:solidFill>
                <a:latin typeface="Arial" charset="0"/>
              </a:rPr>
              <a:t>MAXILLARY PROCESS</a:t>
            </a:r>
          </a:p>
        </p:txBody>
      </p:sp>
      <p:sp>
        <p:nvSpPr>
          <p:cNvPr id="24648" name="Line 72"/>
          <p:cNvSpPr>
            <a:spLocks noChangeShapeType="1"/>
          </p:cNvSpPr>
          <p:nvPr/>
        </p:nvSpPr>
        <p:spPr bwMode="auto">
          <a:xfrm>
            <a:off x="3505200" y="3429000"/>
            <a:ext cx="1371600" cy="0"/>
          </a:xfrm>
          <a:prstGeom prst="line">
            <a:avLst/>
          </a:prstGeom>
          <a:noFill/>
          <a:ln w="12700">
            <a:solidFill>
              <a:srgbClr val="FF5050"/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4649" name="Rectangle 73"/>
          <p:cNvSpPr>
            <a:spLocks noChangeArrowheads="1"/>
          </p:cNvSpPr>
          <p:nvPr/>
        </p:nvSpPr>
        <p:spPr bwMode="auto">
          <a:xfrm flipH="1">
            <a:off x="1066800" y="6319838"/>
            <a:ext cx="35814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2000" b="1">
                <a:solidFill>
                  <a:schemeClr val="accent1"/>
                </a:solidFill>
                <a:latin typeface="Arial" charset="0"/>
              </a:rPr>
              <a:t>LARYNGEAL CARTILAGES</a:t>
            </a:r>
          </a:p>
        </p:txBody>
      </p:sp>
      <p:sp>
        <p:nvSpPr>
          <p:cNvPr id="24651" name="Line 75"/>
          <p:cNvSpPr>
            <a:spLocks noChangeShapeType="1"/>
          </p:cNvSpPr>
          <p:nvPr/>
        </p:nvSpPr>
        <p:spPr bwMode="auto">
          <a:xfrm flipV="1">
            <a:off x="4572000" y="5943600"/>
            <a:ext cx="1676400" cy="457200"/>
          </a:xfrm>
          <a:prstGeom prst="line">
            <a:avLst/>
          </a:prstGeom>
          <a:noFill/>
          <a:ln w="12700">
            <a:solidFill>
              <a:srgbClr val="009900"/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4652" name="Line 76"/>
          <p:cNvSpPr>
            <a:spLocks noChangeShapeType="1"/>
          </p:cNvSpPr>
          <p:nvPr/>
        </p:nvSpPr>
        <p:spPr bwMode="auto">
          <a:xfrm>
            <a:off x="3733800" y="1447800"/>
            <a:ext cx="2667000" cy="1676400"/>
          </a:xfrm>
          <a:prstGeom prst="line">
            <a:avLst/>
          </a:prstGeom>
          <a:noFill/>
          <a:ln w="12700">
            <a:solidFill>
              <a:srgbClr val="FF0000"/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4653" name="Rectangle 77"/>
          <p:cNvSpPr>
            <a:spLocks noChangeArrowheads="1"/>
          </p:cNvSpPr>
          <p:nvPr/>
        </p:nvSpPr>
        <p:spPr bwMode="auto">
          <a:xfrm flipH="1">
            <a:off x="8378825" y="6532563"/>
            <a:ext cx="763588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1600" b="1">
                <a:solidFill>
                  <a:srgbClr val="FFFF00"/>
                </a:solidFill>
                <a:latin typeface="Arial" charset="0"/>
              </a:rPr>
              <a:t>FACE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3657600" y="369331"/>
            <a:ext cx="516255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tabLst>
                <a:tab pos="357188" algn="l"/>
              </a:tabLst>
            </a:pPr>
            <a:endParaRPr lang="en-US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90600" y="228600"/>
            <a:ext cx="78486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8" name="Text Box 4"/>
          <p:cNvSpPr txBox="1">
            <a:spLocks noChangeArrowheads="1"/>
          </p:cNvSpPr>
          <p:nvPr/>
        </p:nvSpPr>
        <p:spPr bwMode="auto">
          <a:xfrm>
            <a:off x="228600" y="0"/>
            <a:ext cx="8915400" cy="66325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/>
            <a:r>
              <a:rPr lang="en-US" sz="3600" b="1" dirty="0" smtClean="0">
                <a:solidFill>
                  <a:schemeClr val="hlink"/>
                </a:solidFill>
                <a:latin typeface="Arial" charset="0"/>
              </a:rPr>
              <a:t>Malformation</a:t>
            </a:r>
          </a:p>
          <a:p>
            <a:pPr eaLnBrk="1" hangingPunct="1"/>
            <a:endParaRPr lang="en-US" sz="3600" b="1" dirty="0">
              <a:solidFill>
                <a:schemeClr val="hlink"/>
              </a:solidFill>
              <a:latin typeface="Arial" charset="0"/>
            </a:endParaRPr>
          </a:p>
          <a:p>
            <a:pPr eaLnBrk="1" hangingPunct="1"/>
            <a:r>
              <a:rPr lang="en-US" sz="3200" dirty="0">
                <a:latin typeface="Arial" charset="0"/>
              </a:rPr>
              <a:t>1.</a:t>
            </a:r>
            <a:r>
              <a:rPr lang="en-US" sz="3200" b="1" dirty="0">
                <a:solidFill>
                  <a:schemeClr val="hlink"/>
                </a:solidFill>
                <a:latin typeface="Arial" charset="0"/>
              </a:rPr>
              <a:t>Clefts</a:t>
            </a:r>
            <a:r>
              <a:rPr lang="en-US" sz="3200" dirty="0">
                <a:latin typeface="Arial" charset="0"/>
              </a:rPr>
              <a:t> involving the upper </a:t>
            </a:r>
            <a:r>
              <a:rPr lang="en-US" sz="3200" dirty="0" smtClean="0">
                <a:latin typeface="Arial" charset="0"/>
              </a:rPr>
              <a:t>lip</a:t>
            </a:r>
          </a:p>
          <a:p>
            <a:pPr eaLnBrk="1" hangingPunct="1"/>
            <a:endParaRPr lang="en-US" sz="3200" dirty="0">
              <a:latin typeface="Arial" charset="0"/>
            </a:endParaRPr>
          </a:p>
          <a:p>
            <a:r>
              <a:rPr lang="en-US" sz="3200" dirty="0">
                <a:latin typeface="Arial" charset="0"/>
              </a:rPr>
              <a:t>2.</a:t>
            </a:r>
            <a:r>
              <a:rPr lang="en-US" sz="3200" b="1" dirty="0">
                <a:solidFill>
                  <a:schemeClr val="accent1">
                    <a:lumMod val="75000"/>
                  </a:schemeClr>
                </a:solidFill>
                <a:latin typeface="Arial" charset="0"/>
              </a:rPr>
              <a:t>Unilateral</a:t>
            </a:r>
            <a:r>
              <a:rPr lang="en-US" sz="3200" dirty="0">
                <a:latin typeface="Arial" charset="0"/>
              </a:rPr>
              <a:t> </a:t>
            </a:r>
            <a:r>
              <a:rPr lang="en-US" sz="3200" dirty="0" smtClean="0">
                <a:latin typeface="Arial" charset="0"/>
              </a:rPr>
              <a:t>and </a:t>
            </a:r>
            <a:r>
              <a:rPr lang="en-US" sz="3200" b="1" dirty="0">
                <a:solidFill>
                  <a:schemeClr val="hlink"/>
                </a:solidFill>
                <a:latin typeface="Arial" charset="0"/>
              </a:rPr>
              <a:t>3.Bilateral cleft lip</a:t>
            </a:r>
            <a:r>
              <a:rPr lang="en-US" sz="3200" dirty="0">
                <a:latin typeface="Arial" charset="0"/>
              </a:rPr>
              <a:t> </a:t>
            </a:r>
            <a:r>
              <a:rPr lang="en-US" sz="3200" dirty="0" smtClean="0">
                <a:latin typeface="Arial" charset="0"/>
              </a:rPr>
              <a:t>result if maxillary and medial </a:t>
            </a:r>
            <a:r>
              <a:rPr lang="en-US" sz="3200" dirty="0">
                <a:latin typeface="Arial" charset="0"/>
              </a:rPr>
              <a:t>nasal </a:t>
            </a:r>
            <a:r>
              <a:rPr lang="en-US" sz="3200" dirty="0" smtClean="0">
                <a:latin typeface="Arial" charset="0"/>
              </a:rPr>
              <a:t>processes do not fuse.         </a:t>
            </a:r>
          </a:p>
          <a:p>
            <a:r>
              <a:rPr lang="en-US" sz="3200" dirty="0" smtClean="0">
                <a:latin typeface="Arial" charset="0"/>
              </a:rPr>
              <a:t>                                                </a:t>
            </a:r>
            <a:endParaRPr lang="en-US" sz="3200" dirty="0">
              <a:latin typeface="Arial" charset="0"/>
            </a:endParaRPr>
          </a:p>
          <a:p>
            <a:pPr eaLnBrk="1" hangingPunct="1"/>
            <a:r>
              <a:rPr lang="en-US" sz="3200" dirty="0" smtClean="0">
                <a:latin typeface="Arial" charset="0"/>
              </a:rPr>
              <a:t>4. </a:t>
            </a:r>
            <a:r>
              <a:rPr lang="en-US" sz="3200" b="1" dirty="0">
                <a:solidFill>
                  <a:schemeClr val="hlink"/>
                </a:solidFill>
                <a:latin typeface="Arial" charset="0"/>
              </a:rPr>
              <a:t>Cleft palate</a:t>
            </a:r>
            <a:r>
              <a:rPr lang="en-US" sz="3200" dirty="0">
                <a:latin typeface="Arial" charset="0"/>
              </a:rPr>
              <a:t> leaves the </a:t>
            </a:r>
            <a:r>
              <a:rPr lang="en-US" sz="3200" b="1" dirty="0">
                <a:solidFill>
                  <a:schemeClr val="hlink"/>
                </a:solidFill>
                <a:latin typeface="Arial" charset="0"/>
              </a:rPr>
              <a:t>nasal and oral cavities connected.</a:t>
            </a:r>
            <a:r>
              <a:rPr lang="en-US" sz="3200" dirty="0">
                <a:latin typeface="Arial" charset="0"/>
              </a:rPr>
              <a:t>   </a:t>
            </a:r>
            <a:r>
              <a:rPr lang="en-US" sz="3200" dirty="0" smtClean="0">
                <a:latin typeface="Arial" charset="0"/>
              </a:rPr>
              <a:t>                                                      </a:t>
            </a:r>
          </a:p>
          <a:p>
            <a:pPr algn="ctr" eaLnBrk="1" hangingPunct="1"/>
            <a:r>
              <a:rPr lang="en-US" sz="3200" b="1" dirty="0" smtClean="0">
                <a:solidFill>
                  <a:schemeClr val="hlink"/>
                </a:solidFill>
                <a:latin typeface="Arial" charset="0"/>
              </a:rPr>
              <a:t>This </a:t>
            </a:r>
            <a:r>
              <a:rPr lang="en-US" sz="3200" b="1" dirty="0">
                <a:solidFill>
                  <a:schemeClr val="hlink"/>
                </a:solidFill>
                <a:latin typeface="Arial" charset="0"/>
              </a:rPr>
              <a:t>causes nursing problem for the new  born.</a:t>
            </a:r>
          </a:p>
          <a:p>
            <a:pPr eaLnBrk="1" hangingPunct="1">
              <a:spcBef>
                <a:spcPct val="50000"/>
              </a:spcBef>
            </a:pPr>
            <a:endParaRPr lang="en-US" sz="2200" b="1" dirty="0">
              <a:solidFill>
                <a:schemeClr val="hlink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4"/>
          <p:cNvGrpSpPr>
            <a:grpSpLocks/>
          </p:cNvGrpSpPr>
          <p:nvPr/>
        </p:nvGrpSpPr>
        <p:grpSpPr bwMode="auto">
          <a:xfrm>
            <a:off x="76200" y="76200"/>
            <a:ext cx="9066213" cy="6334125"/>
            <a:chOff x="48" y="48"/>
            <a:chExt cx="5711" cy="3990"/>
          </a:xfrm>
        </p:grpSpPr>
        <p:sp>
          <p:nvSpPr>
            <p:cNvPr id="29698" name="Rectangle 2"/>
            <p:cNvSpPr>
              <a:spLocks noChangeArrowheads="1"/>
            </p:cNvSpPr>
            <p:nvPr/>
          </p:nvSpPr>
          <p:spPr bwMode="auto">
            <a:xfrm>
              <a:off x="1008" y="48"/>
              <a:ext cx="3936" cy="342"/>
            </a:xfrm>
            <a:prstGeom prst="rect">
              <a:avLst/>
            </a:prstGeom>
            <a:solidFill>
              <a:srgbClr val="FFFF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lIns="93663" tIns="47625" rIns="93663" bIns="47625">
              <a:spAutoFit/>
            </a:bodyPr>
            <a:lstStyle/>
            <a:p>
              <a:pPr defTabSz="952500">
                <a:spcBef>
                  <a:spcPct val="50000"/>
                </a:spcBef>
              </a:pPr>
              <a:r>
                <a:rPr lang="ru-RU" sz="2900" b="1" dirty="0">
                  <a:solidFill>
                    <a:schemeClr val="accent2"/>
                  </a:solidFill>
                  <a:latin typeface="Arial" charset="0"/>
                </a:rPr>
                <a:t>FACIAL DEFECTS</a:t>
              </a:r>
              <a:r>
                <a:rPr lang="ru-RU" sz="2900" b="1" dirty="0" smtClean="0">
                  <a:solidFill>
                    <a:schemeClr val="accent2"/>
                  </a:solidFill>
                  <a:latin typeface="Arial" charset="0"/>
                </a:rPr>
                <a:t>:</a:t>
              </a:r>
              <a:endParaRPr lang="ru-RU" sz="2900" b="1" dirty="0">
                <a:solidFill>
                  <a:schemeClr val="accent2"/>
                </a:solidFill>
                <a:latin typeface="Arial" charset="0"/>
              </a:endParaRPr>
            </a:p>
          </p:txBody>
        </p:sp>
        <p:sp>
          <p:nvSpPr>
            <p:cNvPr id="29699" name="Rectangle 3"/>
            <p:cNvSpPr>
              <a:spLocks noChangeArrowheads="1"/>
            </p:cNvSpPr>
            <p:nvPr/>
          </p:nvSpPr>
          <p:spPr bwMode="auto">
            <a:xfrm flipH="1">
              <a:off x="48" y="2302"/>
              <a:ext cx="2160" cy="2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sz="2000" b="1">
                  <a:solidFill>
                    <a:srgbClr val="FF5050"/>
                  </a:solidFill>
                  <a:latin typeface="Arial" charset="0"/>
                </a:rPr>
                <a:t>OBLIQUE FACIAL CLEFT</a:t>
              </a:r>
            </a:p>
          </p:txBody>
        </p:sp>
        <p:sp>
          <p:nvSpPr>
            <p:cNvPr id="29700" name="Rectangle 4"/>
            <p:cNvSpPr>
              <a:spLocks noChangeArrowheads="1"/>
            </p:cNvSpPr>
            <p:nvPr/>
          </p:nvSpPr>
          <p:spPr bwMode="auto">
            <a:xfrm flipH="1">
              <a:off x="1296" y="3742"/>
              <a:ext cx="1824" cy="2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sz="2000" b="1">
                  <a:solidFill>
                    <a:schemeClr val="hlink"/>
                  </a:solidFill>
                  <a:latin typeface="Arial" charset="0"/>
                </a:rPr>
                <a:t>MEDIAN CLEFT JAW</a:t>
              </a:r>
            </a:p>
          </p:txBody>
        </p:sp>
        <p:sp>
          <p:nvSpPr>
            <p:cNvPr id="29701" name="Rectangle 5"/>
            <p:cNvSpPr>
              <a:spLocks noChangeArrowheads="1"/>
            </p:cNvSpPr>
            <p:nvPr/>
          </p:nvSpPr>
          <p:spPr bwMode="auto">
            <a:xfrm flipH="1">
              <a:off x="3311" y="3406"/>
              <a:ext cx="2448" cy="6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sz="2000" b="1" dirty="0">
                  <a:solidFill>
                    <a:srgbClr val="FF0000"/>
                  </a:solidFill>
                  <a:latin typeface="Arial" charset="0"/>
                </a:rPr>
                <a:t>UNILATERAL </a:t>
              </a:r>
              <a:r>
                <a:rPr lang="ru-RU" sz="2000" b="1" u="sng" dirty="0">
                  <a:solidFill>
                    <a:srgbClr val="FF0000"/>
                  </a:solidFill>
                  <a:latin typeface="Arial" charset="0"/>
                </a:rPr>
                <a:t>MACROSTOMIA </a:t>
              </a:r>
              <a:r>
                <a:rPr lang="ru-RU" sz="2000" b="1" dirty="0">
                  <a:solidFill>
                    <a:srgbClr val="FF0000"/>
                  </a:solidFill>
                  <a:latin typeface="Arial" charset="0"/>
                </a:rPr>
                <a:t>	mouth too wide (</a:t>
              </a:r>
              <a:r>
                <a:rPr lang="ru-RU" sz="2000" b="1" u="sng" dirty="0">
                  <a:solidFill>
                    <a:srgbClr val="FF0000"/>
                  </a:solidFill>
                  <a:latin typeface="Arial" charset="0"/>
                </a:rPr>
                <a:t>microstomia</a:t>
              </a:r>
              <a:r>
                <a:rPr lang="ru-RU" sz="2000" b="1" dirty="0">
                  <a:solidFill>
                    <a:srgbClr val="FF0000"/>
                  </a:solidFill>
                  <a:latin typeface="Arial" charset="0"/>
                </a:rPr>
                <a:t> - too small</a:t>
              </a:r>
              <a:r>
                <a:rPr lang="ru-RU" sz="2000" b="1" dirty="0">
                  <a:solidFill>
                    <a:schemeClr val="bg1"/>
                  </a:solidFill>
                  <a:latin typeface="Arial" charset="0"/>
                </a:rPr>
                <a:t>)</a:t>
              </a:r>
            </a:p>
          </p:txBody>
        </p:sp>
        <p:sp>
          <p:nvSpPr>
            <p:cNvPr id="29702" name="Rectangle 6"/>
            <p:cNvSpPr>
              <a:spLocks noChangeArrowheads="1"/>
            </p:cNvSpPr>
            <p:nvPr/>
          </p:nvSpPr>
          <p:spPr bwMode="auto">
            <a:xfrm flipH="1">
              <a:off x="48" y="2830"/>
              <a:ext cx="2256" cy="4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sz="2000" b="1" dirty="0">
                  <a:solidFill>
                    <a:srgbClr val="FF00CC"/>
                  </a:solidFill>
                  <a:latin typeface="Arial" charset="0"/>
                </a:rPr>
                <a:t>MEDIAN CLEFT LIP          </a:t>
              </a:r>
              <a:r>
                <a:rPr lang="ru-RU" sz="2000" b="1" dirty="0">
                  <a:solidFill>
                    <a:schemeClr val="accent2">
                      <a:lumMod val="75000"/>
                    </a:schemeClr>
                  </a:solidFill>
                  <a:latin typeface="Arial" charset="0"/>
                </a:rPr>
                <a:t>Nose may also be cleft</a:t>
              </a:r>
            </a:p>
          </p:txBody>
        </p:sp>
        <p:sp>
          <p:nvSpPr>
            <p:cNvPr id="29703" name="Rectangle 7"/>
            <p:cNvSpPr>
              <a:spLocks noChangeArrowheads="1"/>
            </p:cNvSpPr>
            <p:nvPr/>
          </p:nvSpPr>
          <p:spPr bwMode="auto">
            <a:xfrm flipH="1">
              <a:off x="4271" y="2158"/>
              <a:ext cx="1249" cy="4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sz="2000" b="1" dirty="0">
                  <a:solidFill>
                    <a:srgbClr val="FF0000"/>
                  </a:solidFill>
                  <a:latin typeface="Arial" charset="0"/>
                </a:rPr>
                <a:t>UNILATERAL CLEFT LIP</a:t>
              </a:r>
            </a:p>
          </p:txBody>
        </p:sp>
        <p:sp>
          <p:nvSpPr>
            <p:cNvPr id="29704" name="Freeform 8"/>
            <p:cNvSpPr>
              <a:spLocks/>
            </p:cNvSpPr>
            <p:nvPr/>
          </p:nvSpPr>
          <p:spPr bwMode="auto">
            <a:xfrm>
              <a:off x="1852" y="499"/>
              <a:ext cx="2421" cy="2148"/>
            </a:xfrm>
            <a:custGeom>
              <a:avLst/>
              <a:gdLst/>
              <a:ahLst/>
              <a:cxnLst>
                <a:cxn ang="0">
                  <a:pos x="112" y="10"/>
                </a:cxn>
                <a:cxn ang="0">
                  <a:pos x="243" y="10"/>
                </a:cxn>
                <a:cxn ang="0">
                  <a:pos x="366" y="10"/>
                </a:cxn>
                <a:cxn ang="0">
                  <a:pos x="528" y="10"/>
                </a:cxn>
                <a:cxn ang="0">
                  <a:pos x="661" y="10"/>
                </a:cxn>
                <a:cxn ang="0">
                  <a:pos x="813" y="10"/>
                </a:cxn>
                <a:cxn ang="0">
                  <a:pos x="976" y="10"/>
                </a:cxn>
                <a:cxn ang="0">
                  <a:pos x="1138" y="21"/>
                </a:cxn>
                <a:cxn ang="0">
                  <a:pos x="1270" y="21"/>
                </a:cxn>
                <a:cxn ang="0">
                  <a:pos x="1393" y="21"/>
                </a:cxn>
                <a:cxn ang="0">
                  <a:pos x="1565" y="21"/>
                </a:cxn>
                <a:cxn ang="0">
                  <a:pos x="1738" y="21"/>
                </a:cxn>
                <a:cxn ang="0">
                  <a:pos x="1871" y="21"/>
                </a:cxn>
                <a:cxn ang="0">
                  <a:pos x="2003" y="10"/>
                </a:cxn>
                <a:cxn ang="0">
                  <a:pos x="2206" y="10"/>
                </a:cxn>
                <a:cxn ang="0">
                  <a:pos x="2329" y="10"/>
                </a:cxn>
                <a:cxn ang="0">
                  <a:pos x="2399" y="63"/>
                </a:cxn>
                <a:cxn ang="0">
                  <a:pos x="2420" y="189"/>
                </a:cxn>
                <a:cxn ang="0">
                  <a:pos x="2420" y="326"/>
                </a:cxn>
                <a:cxn ang="0">
                  <a:pos x="2420" y="452"/>
                </a:cxn>
                <a:cxn ang="0">
                  <a:pos x="2420" y="579"/>
                </a:cxn>
                <a:cxn ang="0">
                  <a:pos x="2420" y="726"/>
                </a:cxn>
                <a:cxn ang="0">
                  <a:pos x="2420" y="852"/>
                </a:cxn>
                <a:cxn ang="0">
                  <a:pos x="2410" y="968"/>
                </a:cxn>
                <a:cxn ang="0">
                  <a:pos x="2369" y="1084"/>
                </a:cxn>
                <a:cxn ang="0">
                  <a:pos x="2298" y="1210"/>
                </a:cxn>
                <a:cxn ang="0">
                  <a:pos x="2217" y="1337"/>
                </a:cxn>
                <a:cxn ang="0">
                  <a:pos x="2135" y="1463"/>
                </a:cxn>
                <a:cxn ang="0">
                  <a:pos x="2044" y="1600"/>
                </a:cxn>
                <a:cxn ang="0">
                  <a:pos x="1962" y="1705"/>
                </a:cxn>
                <a:cxn ang="0">
                  <a:pos x="1850" y="1832"/>
                </a:cxn>
                <a:cxn ang="0">
                  <a:pos x="1749" y="1926"/>
                </a:cxn>
                <a:cxn ang="0">
                  <a:pos x="1647" y="2042"/>
                </a:cxn>
                <a:cxn ang="0">
                  <a:pos x="1535" y="2137"/>
                </a:cxn>
                <a:cxn ang="0">
                  <a:pos x="1403" y="2137"/>
                </a:cxn>
                <a:cxn ang="0">
                  <a:pos x="1281" y="2105"/>
                </a:cxn>
                <a:cxn ang="0">
                  <a:pos x="1158" y="2095"/>
                </a:cxn>
                <a:cxn ang="0">
                  <a:pos x="1037" y="2095"/>
                </a:cxn>
                <a:cxn ang="0">
                  <a:pos x="904" y="2095"/>
                </a:cxn>
                <a:cxn ang="0">
                  <a:pos x="793" y="2126"/>
                </a:cxn>
                <a:cxn ang="0">
                  <a:pos x="670" y="2063"/>
                </a:cxn>
                <a:cxn ang="0">
                  <a:pos x="569" y="1947"/>
                </a:cxn>
                <a:cxn ang="0">
                  <a:pos x="508" y="1821"/>
                </a:cxn>
                <a:cxn ang="0">
                  <a:pos x="447" y="1684"/>
                </a:cxn>
                <a:cxn ang="0">
                  <a:pos x="366" y="1558"/>
                </a:cxn>
                <a:cxn ang="0">
                  <a:pos x="284" y="1442"/>
                </a:cxn>
                <a:cxn ang="0">
                  <a:pos x="193" y="1326"/>
                </a:cxn>
                <a:cxn ang="0">
                  <a:pos x="112" y="1200"/>
                </a:cxn>
                <a:cxn ang="0">
                  <a:pos x="40" y="1074"/>
                </a:cxn>
                <a:cxn ang="0">
                  <a:pos x="9" y="937"/>
                </a:cxn>
                <a:cxn ang="0">
                  <a:pos x="9" y="821"/>
                </a:cxn>
                <a:cxn ang="0">
                  <a:pos x="9" y="684"/>
                </a:cxn>
                <a:cxn ang="0">
                  <a:pos x="9" y="547"/>
                </a:cxn>
                <a:cxn ang="0">
                  <a:pos x="0" y="400"/>
                </a:cxn>
                <a:cxn ang="0">
                  <a:pos x="0" y="273"/>
                </a:cxn>
                <a:cxn ang="0">
                  <a:pos x="0" y="147"/>
                </a:cxn>
                <a:cxn ang="0">
                  <a:pos x="19" y="29"/>
                </a:cxn>
              </a:cxnLst>
              <a:rect l="0" t="0" r="r" b="b"/>
              <a:pathLst>
                <a:path w="2421" h="2148">
                  <a:moveTo>
                    <a:pt x="19" y="29"/>
                  </a:moveTo>
                  <a:lnTo>
                    <a:pt x="60" y="10"/>
                  </a:lnTo>
                  <a:lnTo>
                    <a:pt x="90" y="10"/>
                  </a:lnTo>
                  <a:lnTo>
                    <a:pt x="112" y="10"/>
                  </a:lnTo>
                  <a:lnTo>
                    <a:pt x="142" y="10"/>
                  </a:lnTo>
                  <a:lnTo>
                    <a:pt x="172" y="10"/>
                  </a:lnTo>
                  <a:lnTo>
                    <a:pt x="213" y="10"/>
                  </a:lnTo>
                  <a:lnTo>
                    <a:pt x="243" y="10"/>
                  </a:lnTo>
                  <a:lnTo>
                    <a:pt x="274" y="10"/>
                  </a:lnTo>
                  <a:lnTo>
                    <a:pt x="304" y="10"/>
                  </a:lnTo>
                  <a:lnTo>
                    <a:pt x="325" y="10"/>
                  </a:lnTo>
                  <a:lnTo>
                    <a:pt x="366" y="10"/>
                  </a:lnTo>
                  <a:lnTo>
                    <a:pt x="396" y="10"/>
                  </a:lnTo>
                  <a:lnTo>
                    <a:pt x="436" y="10"/>
                  </a:lnTo>
                  <a:lnTo>
                    <a:pt x="497" y="10"/>
                  </a:lnTo>
                  <a:lnTo>
                    <a:pt x="528" y="10"/>
                  </a:lnTo>
                  <a:lnTo>
                    <a:pt x="569" y="10"/>
                  </a:lnTo>
                  <a:lnTo>
                    <a:pt x="600" y="10"/>
                  </a:lnTo>
                  <a:lnTo>
                    <a:pt x="630" y="10"/>
                  </a:lnTo>
                  <a:lnTo>
                    <a:pt x="661" y="10"/>
                  </a:lnTo>
                  <a:lnTo>
                    <a:pt x="691" y="10"/>
                  </a:lnTo>
                  <a:lnTo>
                    <a:pt x="721" y="10"/>
                  </a:lnTo>
                  <a:lnTo>
                    <a:pt x="752" y="10"/>
                  </a:lnTo>
                  <a:lnTo>
                    <a:pt x="813" y="10"/>
                  </a:lnTo>
                  <a:lnTo>
                    <a:pt x="874" y="10"/>
                  </a:lnTo>
                  <a:lnTo>
                    <a:pt x="904" y="10"/>
                  </a:lnTo>
                  <a:lnTo>
                    <a:pt x="945" y="10"/>
                  </a:lnTo>
                  <a:lnTo>
                    <a:pt x="976" y="10"/>
                  </a:lnTo>
                  <a:lnTo>
                    <a:pt x="1016" y="21"/>
                  </a:lnTo>
                  <a:lnTo>
                    <a:pt x="1077" y="21"/>
                  </a:lnTo>
                  <a:lnTo>
                    <a:pt x="1108" y="21"/>
                  </a:lnTo>
                  <a:lnTo>
                    <a:pt x="1138" y="21"/>
                  </a:lnTo>
                  <a:lnTo>
                    <a:pt x="1169" y="21"/>
                  </a:lnTo>
                  <a:lnTo>
                    <a:pt x="1200" y="21"/>
                  </a:lnTo>
                  <a:lnTo>
                    <a:pt x="1230" y="21"/>
                  </a:lnTo>
                  <a:lnTo>
                    <a:pt x="1270" y="21"/>
                  </a:lnTo>
                  <a:lnTo>
                    <a:pt x="1301" y="21"/>
                  </a:lnTo>
                  <a:lnTo>
                    <a:pt x="1331" y="21"/>
                  </a:lnTo>
                  <a:lnTo>
                    <a:pt x="1362" y="21"/>
                  </a:lnTo>
                  <a:lnTo>
                    <a:pt x="1393" y="21"/>
                  </a:lnTo>
                  <a:lnTo>
                    <a:pt x="1423" y="21"/>
                  </a:lnTo>
                  <a:lnTo>
                    <a:pt x="1504" y="21"/>
                  </a:lnTo>
                  <a:lnTo>
                    <a:pt x="1535" y="21"/>
                  </a:lnTo>
                  <a:lnTo>
                    <a:pt x="1565" y="21"/>
                  </a:lnTo>
                  <a:lnTo>
                    <a:pt x="1607" y="21"/>
                  </a:lnTo>
                  <a:lnTo>
                    <a:pt x="1677" y="21"/>
                  </a:lnTo>
                  <a:lnTo>
                    <a:pt x="1708" y="21"/>
                  </a:lnTo>
                  <a:lnTo>
                    <a:pt x="1738" y="21"/>
                  </a:lnTo>
                  <a:lnTo>
                    <a:pt x="1769" y="21"/>
                  </a:lnTo>
                  <a:lnTo>
                    <a:pt x="1810" y="21"/>
                  </a:lnTo>
                  <a:lnTo>
                    <a:pt x="1841" y="21"/>
                  </a:lnTo>
                  <a:lnTo>
                    <a:pt x="1871" y="21"/>
                  </a:lnTo>
                  <a:lnTo>
                    <a:pt x="1901" y="10"/>
                  </a:lnTo>
                  <a:lnTo>
                    <a:pt x="1942" y="10"/>
                  </a:lnTo>
                  <a:lnTo>
                    <a:pt x="1972" y="10"/>
                  </a:lnTo>
                  <a:lnTo>
                    <a:pt x="2003" y="10"/>
                  </a:lnTo>
                  <a:lnTo>
                    <a:pt x="2034" y="10"/>
                  </a:lnTo>
                  <a:lnTo>
                    <a:pt x="2115" y="10"/>
                  </a:lnTo>
                  <a:lnTo>
                    <a:pt x="2176" y="10"/>
                  </a:lnTo>
                  <a:lnTo>
                    <a:pt x="2206" y="10"/>
                  </a:lnTo>
                  <a:lnTo>
                    <a:pt x="2237" y="10"/>
                  </a:lnTo>
                  <a:lnTo>
                    <a:pt x="2268" y="10"/>
                  </a:lnTo>
                  <a:lnTo>
                    <a:pt x="2298" y="10"/>
                  </a:lnTo>
                  <a:lnTo>
                    <a:pt x="2329" y="10"/>
                  </a:lnTo>
                  <a:lnTo>
                    <a:pt x="2359" y="0"/>
                  </a:lnTo>
                  <a:lnTo>
                    <a:pt x="2390" y="0"/>
                  </a:lnTo>
                  <a:lnTo>
                    <a:pt x="2390" y="31"/>
                  </a:lnTo>
                  <a:lnTo>
                    <a:pt x="2399" y="63"/>
                  </a:lnTo>
                  <a:lnTo>
                    <a:pt x="2410" y="94"/>
                  </a:lnTo>
                  <a:lnTo>
                    <a:pt x="2420" y="116"/>
                  </a:lnTo>
                  <a:lnTo>
                    <a:pt x="2420" y="147"/>
                  </a:lnTo>
                  <a:lnTo>
                    <a:pt x="2420" y="189"/>
                  </a:lnTo>
                  <a:lnTo>
                    <a:pt x="2420" y="221"/>
                  </a:lnTo>
                  <a:lnTo>
                    <a:pt x="2420" y="252"/>
                  </a:lnTo>
                  <a:lnTo>
                    <a:pt x="2420" y="284"/>
                  </a:lnTo>
                  <a:lnTo>
                    <a:pt x="2420" y="326"/>
                  </a:lnTo>
                  <a:lnTo>
                    <a:pt x="2420" y="358"/>
                  </a:lnTo>
                  <a:lnTo>
                    <a:pt x="2420" y="389"/>
                  </a:lnTo>
                  <a:lnTo>
                    <a:pt x="2420" y="421"/>
                  </a:lnTo>
                  <a:lnTo>
                    <a:pt x="2420" y="452"/>
                  </a:lnTo>
                  <a:lnTo>
                    <a:pt x="2420" y="484"/>
                  </a:lnTo>
                  <a:lnTo>
                    <a:pt x="2420" y="516"/>
                  </a:lnTo>
                  <a:lnTo>
                    <a:pt x="2420" y="547"/>
                  </a:lnTo>
                  <a:lnTo>
                    <a:pt x="2420" y="579"/>
                  </a:lnTo>
                  <a:lnTo>
                    <a:pt x="2420" y="621"/>
                  </a:lnTo>
                  <a:lnTo>
                    <a:pt x="2420" y="663"/>
                  </a:lnTo>
                  <a:lnTo>
                    <a:pt x="2420" y="695"/>
                  </a:lnTo>
                  <a:lnTo>
                    <a:pt x="2420" y="726"/>
                  </a:lnTo>
                  <a:lnTo>
                    <a:pt x="2420" y="758"/>
                  </a:lnTo>
                  <a:lnTo>
                    <a:pt x="2420" y="789"/>
                  </a:lnTo>
                  <a:lnTo>
                    <a:pt x="2420" y="821"/>
                  </a:lnTo>
                  <a:lnTo>
                    <a:pt x="2420" y="852"/>
                  </a:lnTo>
                  <a:lnTo>
                    <a:pt x="2420" y="874"/>
                  </a:lnTo>
                  <a:lnTo>
                    <a:pt x="2420" y="905"/>
                  </a:lnTo>
                  <a:lnTo>
                    <a:pt x="2420" y="937"/>
                  </a:lnTo>
                  <a:lnTo>
                    <a:pt x="2410" y="968"/>
                  </a:lnTo>
                  <a:lnTo>
                    <a:pt x="2399" y="1000"/>
                  </a:lnTo>
                  <a:lnTo>
                    <a:pt x="2390" y="1031"/>
                  </a:lnTo>
                  <a:lnTo>
                    <a:pt x="2379" y="1053"/>
                  </a:lnTo>
                  <a:lnTo>
                    <a:pt x="2369" y="1084"/>
                  </a:lnTo>
                  <a:lnTo>
                    <a:pt x="2349" y="1116"/>
                  </a:lnTo>
                  <a:lnTo>
                    <a:pt x="2338" y="1147"/>
                  </a:lnTo>
                  <a:lnTo>
                    <a:pt x="2318" y="1179"/>
                  </a:lnTo>
                  <a:lnTo>
                    <a:pt x="2298" y="1210"/>
                  </a:lnTo>
                  <a:lnTo>
                    <a:pt x="2277" y="1242"/>
                  </a:lnTo>
                  <a:lnTo>
                    <a:pt x="2257" y="1274"/>
                  </a:lnTo>
                  <a:lnTo>
                    <a:pt x="2237" y="1305"/>
                  </a:lnTo>
                  <a:lnTo>
                    <a:pt x="2217" y="1337"/>
                  </a:lnTo>
                  <a:lnTo>
                    <a:pt x="2196" y="1368"/>
                  </a:lnTo>
                  <a:lnTo>
                    <a:pt x="2176" y="1400"/>
                  </a:lnTo>
                  <a:lnTo>
                    <a:pt x="2156" y="1432"/>
                  </a:lnTo>
                  <a:lnTo>
                    <a:pt x="2135" y="1463"/>
                  </a:lnTo>
                  <a:lnTo>
                    <a:pt x="2115" y="1505"/>
                  </a:lnTo>
                  <a:lnTo>
                    <a:pt x="2095" y="1537"/>
                  </a:lnTo>
                  <a:lnTo>
                    <a:pt x="2064" y="1568"/>
                  </a:lnTo>
                  <a:lnTo>
                    <a:pt x="2044" y="1600"/>
                  </a:lnTo>
                  <a:lnTo>
                    <a:pt x="2034" y="1632"/>
                  </a:lnTo>
                  <a:lnTo>
                    <a:pt x="2013" y="1642"/>
                  </a:lnTo>
                  <a:lnTo>
                    <a:pt x="1992" y="1674"/>
                  </a:lnTo>
                  <a:lnTo>
                    <a:pt x="1962" y="1705"/>
                  </a:lnTo>
                  <a:lnTo>
                    <a:pt x="1931" y="1737"/>
                  </a:lnTo>
                  <a:lnTo>
                    <a:pt x="1901" y="1768"/>
                  </a:lnTo>
                  <a:lnTo>
                    <a:pt x="1871" y="1800"/>
                  </a:lnTo>
                  <a:lnTo>
                    <a:pt x="1850" y="1832"/>
                  </a:lnTo>
                  <a:lnTo>
                    <a:pt x="1820" y="1853"/>
                  </a:lnTo>
                  <a:lnTo>
                    <a:pt x="1789" y="1884"/>
                  </a:lnTo>
                  <a:lnTo>
                    <a:pt x="1779" y="1916"/>
                  </a:lnTo>
                  <a:lnTo>
                    <a:pt x="1749" y="1926"/>
                  </a:lnTo>
                  <a:lnTo>
                    <a:pt x="1738" y="1958"/>
                  </a:lnTo>
                  <a:lnTo>
                    <a:pt x="1708" y="1979"/>
                  </a:lnTo>
                  <a:lnTo>
                    <a:pt x="1677" y="2011"/>
                  </a:lnTo>
                  <a:lnTo>
                    <a:pt x="1647" y="2042"/>
                  </a:lnTo>
                  <a:lnTo>
                    <a:pt x="1627" y="2074"/>
                  </a:lnTo>
                  <a:lnTo>
                    <a:pt x="1596" y="2095"/>
                  </a:lnTo>
                  <a:lnTo>
                    <a:pt x="1565" y="2116"/>
                  </a:lnTo>
                  <a:lnTo>
                    <a:pt x="1535" y="2137"/>
                  </a:lnTo>
                  <a:lnTo>
                    <a:pt x="1504" y="2147"/>
                  </a:lnTo>
                  <a:lnTo>
                    <a:pt x="1474" y="2147"/>
                  </a:lnTo>
                  <a:lnTo>
                    <a:pt x="1434" y="2147"/>
                  </a:lnTo>
                  <a:lnTo>
                    <a:pt x="1403" y="2137"/>
                  </a:lnTo>
                  <a:lnTo>
                    <a:pt x="1372" y="2126"/>
                  </a:lnTo>
                  <a:lnTo>
                    <a:pt x="1342" y="2116"/>
                  </a:lnTo>
                  <a:lnTo>
                    <a:pt x="1311" y="2105"/>
                  </a:lnTo>
                  <a:lnTo>
                    <a:pt x="1281" y="2105"/>
                  </a:lnTo>
                  <a:lnTo>
                    <a:pt x="1250" y="2105"/>
                  </a:lnTo>
                  <a:lnTo>
                    <a:pt x="1220" y="2105"/>
                  </a:lnTo>
                  <a:lnTo>
                    <a:pt x="1180" y="2095"/>
                  </a:lnTo>
                  <a:lnTo>
                    <a:pt x="1158" y="2095"/>
                  </a:lnTo>
                  <a:lnTo>
                    <a:pt x="1128" y="2095"/>
                  </a:lnTo>
                  <a:lnTo>
                    <a:pt x="1097" y="2095"/>
                  </a:lnTo>
                  <a:lnTo>
                    <a:pt x="1067" y="2095"/>
                  </a:lnTo>
                  <a:lnTo>
                    <a:pt x="1037" y="2095"/>
                  </a:lnTo>
                  <a:lnTo>
                    <a:pt x="1007" y="2095"/>
                  </a:lnTo>
                  <a:lnTo>
                    <a:pt x="976" y="2095"/>
                  </a:lnTo>
                  <a:lnTo>
                    <a:pt x="935" y="2095"/>
                  </a:lnTo>
                  <a:lnTo>
                    <a:pt x="904" y="2095"/>
                  </a:lnTo>
                  <a:lnTo>
                    <a:pt x="874" y="2095"/>
                  </a:lnTo>
                  <a:lnTo>
                    <a:pt x="843" y="2095"/>
                  </a:lnTo>
                  <a:lnTo>
                    <a:pt x="813" y="2095"/>
                  </a:lnTo>
                  <a:lnTo>
                    <a:pt x="793" y="2126"/>
                  </a:lnTo>
                  <a:lnTo>
                    <a:pt x="762" y="2137"/>
                  </a:lnTo>
                  <a:lnTo>
                    <a:pt x="731" y="2116"/>
                  </a:lnTo>
                  <a:lnTo>
                    <a:pt x="701" y="2084"/>
                  </a:lnTo>
                  <a:lnTo>
                    <a:pt x="670" y="2063"/>
                  </a:lnTo>
                  <a:lnTo>
                    <a:pt x="650" y="2032"/>
                  </a:lnTo>
                  <a:lnTo>
                    <a:pt x="620" y="2011"/>
                  </a:lnTo>
                  <a:lnTo>
                    <a:pt x="600" y="1979"/>
                  </a:lnTo>
                  <a:lnTo>
                    <a:pt x="569" y="1947"/>
                  </a:lnTo>
                  <a:lnTo>
                    <a:pt x="559" y="1916"/>
                  </a:lnTo>
                  <a:lnTo>
                    <a:pt x="539" y="1884"/>
                  </a:lnTo>
                  <a:lnTo>
                    <a:pt x="528" y="1853"/>
                  </a:lnTo>
                  <a:lnTo>
                    <a:pt x="508" y="1821"/>
                  </a:lnTo>
                  <a:lnTo>
                    <a:pt x="488" y="1789"/>
                  </a:lnTo>
                  <a:lnTo>
                    <a:pt x="477" y="1758"/>
                  </a:lnTo>
                  <a:lnTo>
                    <a:pt x="457" y="1726"/>
                  </a:lnTo>
                  <a:lnTo>
                    <a:pt x="447" y="1684"/>
                  </a:lnTo>
                  <a:lnTo>
                    <a:pt x="427" y="1653"/>
                  </a:lnTo>
                  <a:lnTo>
                    <a:pt x="406" y="1621"/>
                  </a:lnTo>
                  <a:lnTo>
                    <a:pt x="386" y="1589"/>
                  </a:lnTo>
                  <a:lnTo>
                    <a:pt x="366" y="1558"/>
                  </a:lnTo>
                  <a:lnTo>
                    <a:pt x="345" y="1526"/>
                  </a:lnTo>
                  <a:lnTo>
                    <a:pt x="325" y="1495"/>
                  </a:lnTo>
                  <a:lnTo>
                    <a:pt x="304" y="1474"/>
                  </a:lnTo>
                  <a:lnTo>
                    <a:pt x="284" y="1442"/>
                  </a:lnTo>
                  <a:lnTo>
                    <a:pt x="254" y="1421"/>
                  </a:lnTo>
                  <a:lnTo>
                    <a:pt x="243" y="1389"/>
                  </a:lnTo>
                  <a:lnTo>
                    <a:pt x="213" y="1358"/>
                  </a:lnTo>
                  <a:lnTo>
                    <a:pt x="193" y="1326"/>
                  </a:lnTo>
                  <a:lnTo>
                    <a:pt x="162" y="1295"/>
                  </a:lnTo>
                  <a:lnTo>
                    <a:pt x="142" y="1263"/>
                  </a:lnTo>
                  <a:lnTo>
                    <a:pt x="121" y="1231"/>
                  </a:lnTo>
                  <a:lnTo>
                    <a:pt x="112" y="1200"/>
                  </a:lnTo>
                  <a:lnTo>
                    <a:pt x="90" y="1168"/>
                  </a:lnTo>
                  <a:lnTo>
                    <a:pt x="81" y="1137"/>
                  </a:lnTo>
                  <a:lnTo>
                    <a:pt x="60" y="1105"/>
                  </a:lnTo>
                  <a:lnTo>
                    <a:pt x="40" y="1074"/>
                  </a:lnTo>
                  <a:lnTo>
                    <a:pt x="29" y="1042"/>
                  </a:lnTo>
                  <a:lnTo>
                    <a:pt x="29" y="1010"/>
                  </a:lnTo>
                  <a:lnTo>
                    <a:pt x="20" y="979"/>
                  </a:lnTo>
                  <a:lnTo>
                    <a:pt x="9" y="937"/>
                  </a:lnTo>
                  <a:lnTo>
                    <a:pt x="9" y="905"/>
                  </a:lnTo>
                  <a:lnTo>
                    <a:pt x="9" y="874"/>
                  </a:lnTo>
                  <a:lnTo>
                    <a:pt x="9" y="852"/>
                  </a:lnTo>
                  <a:lnTo>
                    <a:pt x="9" y="821"/>
                  </a:lnTo>
                  <a:lnTo>
                    <a:pt x="9" y="789"/>
                  </a:lnTo>
                  <a:lnTo>
                    <a:pt x="9" y="758"/>
                  </a:lnTo>
                  <a:lnTo>
                    <a:pt x="9" y="726"/>
                  </a:lnTo>
                  <a:lnTo>
                    <a:pt x="9" y="684"/>
                  </a:lnTo>
                  <a:lnTo>
                    <a:pt x="9" y="652"/>
                  </a:lnTo>
                  <a:lnTo>
                    <a:pt x="9" y="621"/>
                  </a:lnTo>
                  <a:lnTo>
                    <a:pt x="9" y="589"/>
                  </a:lnTo>
                  <a:lnTo>
                    <a:pt x="9" y="547"/>
                  </a:lnTo>
                  <a:lnTo>
                    <a:pt x="9" y="505"/>
                  </a:lnTo>
                  <a:lnTo>
                    <a:pt x="9" y="463"/>
                  </a:lnTo>
                  <a:lnTo>
                    <a:pt x="9" y="431"/>
                  </a:lnTo>
                  <a:lnTo>
                    <a:pt x="0" y="400"/>
                  </a:lnTo>
                  <a:lnTo>
                    <a:pt x="0" y="368"/>
                  </a:lnTo>
                  <a:lnTo>
                    <a:pt x="0" y="337"/>
                  </a:lnTo>
                  <a:lnTo>
                    <a:pt x="0" y="305"/>
                  </a:lnTo>
                  <a:lnTo>
                    <a:pt x="0" y="273"/>
                  </a:lnTo>
                  <a:lnTo>
                    <a:pt x="0" y="242"/>
                  </a:lnTo>
                  <a:lnTo>
                    <a:pt x="0" y="210"/>
                  </a:lnTo>
                  <a:lnTo>
                    <a:pt x="0" y="179"/>
                  </a:lnTo>
                  <a:lnTo>
                    <a:pt x="0" y="147"/>
                  </a:lnTo>
                  <a:lnTo>
                    <a:pt x="0" y="116"/>
                  </a:lnTo>
                  <a:lnTo>
                    <a:pt x="9" y="94"/>
                  </a:lnTo>
                  <a:lnTo>
                    <a:pt x="19" y="29"/>
                  </a:lnTo>
                  <a:lnTo>
                    <a:pt x="19" y="29"/>
                  </a:lnTo>
                </a:path>
              </a:pathLst>
            </a:custGeom>
            <a:pattFill prst="pct70">
              <a:fgClr>
                <a:schemeClr val="bg2"/>
              </a:fgClr>
              <a:bgClr>
                <a:schemeClr val="bg1"/>
              </a:bgClr>
            </a:pattFill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9705" name="Freeform 9"/>
            <p:cNvSpPr>
              <a:spLocks/>
            </p:cNvSpPr>
            <p:nvPr/>
          </p:nvSpPr>
          <p:spPr bwMode="auto">
            <a:xfrm>
              <a:off x="2199" y="815"/>
              <a:ext cx="490" cy="146"/>
            </a:xfrm>
            <a:custGeom>
              <a:avLst/>
              <a:gdLst/>
              <a:ahLst/>
              <a:cxnLst>
                <a:cxn ang="0">
                  <a:pos x="9" y="1"/>
                </a:cxn>
                <a:cxn ang="0">
                  <a:pos x="0" y="52"/>
                </a:cxn>
                <a:cxn ang="0">
                  <a:pos x="11" y="94"/>
                </a:cxn>
                <a:cxn ang="0">
                  <a:pos x="21" y="126"/>
                </a:cxn>
                <a:cxn ang="0">
                  <a:pos x="42" y="94"/>
                </a:cxn>
                <a:cxn ang="0">
                  <a:pos x="53" y="63"/>
                </a:cxn>
                <a:cxn ang="0">
                  <a:pos x="53" y="31"/>
                </a:cxn>
                <a:cxn ang="0">
                  <a:pos x="63" y="63"/>
                </a:cxn>
                <a:cxn ang="0">
                  <a:pos x="74" y="94"/>
                </a:cxn>
                <a:cxn ang="0">
                  <a:pos x="84" y="63"/>
                </a:cxn>
                <a:cxn ang="0">
                  <a:pos x="95" y="31"/>
                </a:cxn>
                <a:cxn ang="0">
                  <a:pos x="105" y="0"/>
                </a:cxn>
                <a:cxn ang="0">
                  <a:pos x="126" y="31"/>
                </a:cxn>
                <a:cxn ang="0">
                  <a:pos x="137" y="73"/>
                </a:cxn>
                <a:cxn ang="0">
                  <a:pos x="158" y="115"/>
                </a:cxn>
                <a:cxn ang="0">
                  <a:pos x="158" y="84"/>
                </a:cxn>
                <a:cxn ang="0">
                  <a:pos x="158" y="52"/>
                </a:cxn>
                <a:cxn ang="0">
                  <a:pos x="158" y="21"/>
                </a:cxn>
                <a:cxn ang="0">
                  <a:pos x="189" y="10"/>
                </a:cxn>
                <a:cxn ang="0">
                  <a:pos x="200" y="42"/>
                </a:cxn>
                <a:cxn ang="0">
                  <a:pos x="200" y="73"/>
                </a:cxn>
                <a:cxn ang="0">
                  <a:pos x="200" y="105"/>
                </a:cxn>
                <a:cxn ang="0">
                  <a:pos x="221" y="73"/>
                </a:cxn>
                <a:cxn ang="0">
                  <a:pos x="232" y="42"/>
                </a:cxn>
                <a:cxn ang="0">
                  <a:pos x="232" y="10"/>
                </a:cxn>
                <a:cxn ang="0">
                  <a:pos x="242" y="42"/>
                </a:cxn>
                <a:cxn ang="0">
                  <a:pos x="253" y="73"/>
                </a:cxn>
                <a:cxn ang="0">
                  <a:pos x="284" y="73"/>
                </a:cxn>
                <a:cxn ang="0">
                  <a:pos x="284" y="42"/>
                </a:cxn>
                <a:cxn ang="0">
                  <a:pos x="295" y="10"/>
                </a:cxn>
                <a:cxn ang="0">
                  <a:pos x="295" y="42"/>
                </a:cxn>
                <a:cxn ang="0">
                  <a:pos x="305" y="73"/>
                </a:cxn>
                <a:cxn ang="0">
                  <a:pos x="326" y="115"/>
                </a:cxn>
                <a:cxn ang="0">
                  <a:pos x="358" y="84"/>
                </a:cxn>
                <a:cxn ang="0">
                  <a:pos x="358" y="52"/>
                </a:cxn>
                <a:cxn ang="0">
                  <a:pos x="358" y="21"/>
                </a:cxn>
                <a:cxn ang="0">
                  <a:pos x="368" y="52"/>
                </a:cxn>
                <a:cxn ang="0">
                  <a:pos x="379" y="94"/>
                </a:cxn>
                <a:cxn ang="0">
                  <a:pos x="389" y="126"/>
                </a:cxn>
                <a:cxn ang="0">
                  <a:pos x="400" y="94"/>
                </a:cxn>
                <a:cxn ang="0">
                  <a:pos x="410" y="63"/>
                </a:cxn>
                <a:cxn ang="0">
                  <a:pos x="432" y="84"/>
                </a:cxn>
                <a:cxn ang="0">
                  <a:pos x="442" y="115"/>
                </a:cxn>
                <a:cxn ang="0">
                  <a:pos x="463" y="84"/>
                </a:cxn>
                <a:cxn ang="0">
                  <a:pos x="474" y="52"/>
                </a:cxn>
                <a:cxn ang="0">
                  <a:pos x="474" y="84"/>
                </a:cxn>
                <a:cxn ang="0">
                  <a:pos x="474" y="115"/>
                </a:cxn>
                <a:cxn ang="0">
                  <a:pos x="489" y="145"/>
                </a:cxn>
              </a:cxnLst>
              <a:rect l="0" t="0" r="r" b="b"/>
              <a:pathLst>
                <a:path w="490" h="146">
                  <a:moveTo>
                    <a:pt x="9" y="1"/>
                  </a:moveTo>
                  <a:lnTo>
                    <a:pt x="0" y="52"/>
                  </a:lnTo>
                  <a:lnTo>
                    <a:pt x="11" y="94"/>
                  </a:lnTo>
                  <a:lnTo>
                    <a:pt x="21" y="126"/>
                  </a:lnTo>
                  <a:lnTo>
                    <a:pt x="42" y="94"/>
                  </a:lnTo>
                  <a:lnTo>
                    <a:pt x="53" y="63"/>
                  </a:lnTo>
                  <a:lnTo>
                    <a:pt x="53" y="31"/>
                  </a:lnTo>
                  <a:lnTo>
                    <a:pt x="63" y="63"/>
                  </a:lnTo>
                  <a:lnTo>
                    <a:pt x="74" y="94"/>
                  </a:lnTo>
                  <a:lnTo>
                    <a:pt x="84" y="63"/>
                  </a:lnTo>
                  <a:lnTo>
                    <a:pt x="95" y="31"/>
                  </a:lnTo>
                  <a:lnTo>
                    <a:pt x="105" y="0"/>
                  </a:lnTo>
                  <a:lnTo>
                    <a:pt x="126" y="31"/>
                  </a:lnTo>
                  <a:lnTo>
                    <a:pt x="137" y="73"/>
                  </a:lnTo>
                  <a:lnTo>
                    <a:pt x="158" y="115"/>
                  </a:lnTo>
                  <a:lnTo>
                    <a:pt x="158" y="84"/>
                  </a:lnTo>
                  <a:lnTo>
                    <a:pt x="158" y="52"/>
                  </a:lnTo>
                  <a:lnTo>
                    <a:pt x="158" y="21"/>
                  </a:lnTo>
                  <a:lnTo>
                    <a:pt x="189" y="10"/>
                  </a:lnTo>
                  <a:lnTo>
                    <a:pt x="200" y="42"/>
                  </a:lnTo>
                  <a:lnTo>
                    <a:pt x="200" y="73"/>
                  </a:lnTo>
                  <a:lnTo>
                    <a:pt x="200" y="105"/>
                  </a:lnTo>
                  <a:lnTo>
                    <a:pt x="221" y="73"/>
                  </a:lnTo>
                  <a:lnTo>
                    <a:pt x="232" y="42"/>
                  </a:lnTo>
                  <a:lnTo>
                    <a:pt x="232" y="10"/>
                  </a:lnTo>
                  <a:lnTo>
                    <a:pt x="242" y="42"/>
                  </a:lnTo>
                  <a:lnTo>
                    <a:pt x="253" y="73"/>
                  </a:lnTo>
                  <a:lnTo>
                    <a:pt x="284" y="73"/>
                  </a:lnTo>
                  <a:lnTo>
                    <a:pt x="284" y="42"/>
                  </a:lnTo>
                  <a:lnTo>
                    <a:pt x="295" y="10"/>
                  </a:lnTo>
                  <a:lnTo>
                    <a:pt x="295" y="42"/>
                  </a:lnTo>
                  <a:lnTo>
                    <a:pt x="305" y="73"/>
                  </a:lnTo>
                  <a:lnTo>
                    <a:pt x="326" y="115"/>
                  </a:lnTo>
                  <a:lnTo>
                    <a:pt x="358" y="84"/>
                  </a:lnTo>
                  <a:lnTo>
                    <a:pt x="358" y="52"/>
                  </a:lnTo>
                  <a:lnTo>
                    <a:pt x="358" y="21"/>
                  </a:lnTo>
                  <a:lnTo>
                    <a:pt x="368" y="52"/>
                  </a:lnTo>
                  <a:lnTo>
                    <a:pt x="379" y="94"/>
                  </a:lnTo>
                  <a:lnTo>
                    <a:pt x="389" y="126"/>
                  </a:lnTo>
                  <a:lnTo>
                    <a:pt x="400" y="94"/>
                  </a:lnTo>
                  <a:lnTo>
                    <a:pt x="410" y="63"/>
                  </a:lnTo>
                  <a:lnTo>
                    <a:pt x="432" y="84"/>
                  </a:lnTo>
                  <a:lnTo>
                    <a:pt x="442" y="115"/>
                  </a:lnTo>
                  <a:lnTo>
                    <a:pt x="463" y="84"/>
                  </a:lnTo>
                  <a:lnTo>
                    <a:pt x="474" y="52"/>
                  </a:lnTo>
                  <a:lnTo>
                    <a:pt x="474" y="84"/>
                  </a:lnTo>
                  <a:lnTo>
                    <a:pt x="474" y="115"/>
                  </a:lnTo>
                  <a:lnTo>
                    <a:pt x="489" y="145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9706" name="Freeform 10"/>
            <p:cNvSpPr>
              <a:spLocks/>
            </p:cNvSpPr>
            <p:nvPr/>
          </p:nvSpPr>
          <p:spPr bwMode="auto">
            <a:xfrm>
              <a:off x="3350" y="815"/>
              <a:ext cx="490" cy="146"/>
            </a:xfrm>
            <a:custGeom>
              <a:avLst/>
              <a:gdLst/>
              <a:ahLst/>
              <a:cxnLst>
                <a:cxn ang="0">
                  <a:pos x="480" y="1"/>
                </a:cxn>
                <a:cxn ang="0">
                  <a:pos x="489" y="52"/>
                </a:cxn>
                <a:cxn ang="0">
                  <a:pos x="478" y="94"/>
                </a:cxn>
                <a:cxn ang="0">
                  <a:pos x="468" y="126"/>
                </a:cxn>
                <a:cxn ang="0">
                  <a:pos x="447" y="94"/>
                </a:cxn>
                <a:cxn ang="0">
                  <a:pos x="436" y="63"/>
                </a:cxn>
                <a:cxn ang="0">
                  <a:pos x="436" y="31"/>
                </a:cxn>
                <a:cxn ang="0">
                  <a:pos x="426" y="63"/>
                </a:cxn>
                <a:cxn ang="0">
                  <a:pos x="415" y="94"/>
                </a:cxn>
                <a:cxn ang="0">
                  <a:pos x="405" y="63"/>
                </a:cxn>
                <a:cxn ang="0">
                  <a:pos x="394" y="31"/>
                </a:cxn>
                <a:cxn ang="0">
                  <a:pos x="384" y="0"/>
                </a:cxn>
                <a:cxn ang="0">
                  <a:pos x="363" y="31"/>
                </a:cxn>
                <a:cxn ang="0">
                  <a:pos x="352" y="73"/>
                </a:cxn>
                <a:cxn ang="0">
                  <a:pos x="331" y="115"/>
                </a:cxn>
                <a:cxn ang="0">
                  <a:pos x="331" y="84"/>
                </a:cxn>
                <a:cxn ang="0">
                  <a:pos x="331" y="52"/>
                </a:cxn>
                <a:cxn ang="0">
                  <a:pos x="331" y="21"/>
                </a:cxn>
                <a:cxn ang="0">
                  <a:pos x="300" y="10"/>
                </a:cxn>
                <a:cxn ang="0">
                  <a:pos x="289" y="42"/>
                </a:cxn>
                <a:cxn ang="0">
                  <a:pos x="289" y="73"/>
                </a:cxn>
                <a:cxn ang="0">
                  <a:pos x="289" y="105"/>
                </a:cxn>
                <a:cxn ang="0">
                  <a:pos x="268" y="73"/>
                </a:cxn>
                <a:cxn ang="0">
                  <a:pos x="257" y="42"/>
                </a:cxn>
                <a:cxn ang="0">
                  <a:pos x="257" y="10"/>
                </a:cxn>
                <a:cxn ang="0">
                  <a:pos x="247" y="42"/>
                </a:cxn>
                <a:cxn ang="0">
                  <a:pos x="236" y="73"/>
                </a:cxn>
                <a:cxn ang="0">
                  <a:pos x="205" y="73"/>
                </a:cxn>
                <a:cxn ang="0">
                  <a:pos x="205" y="42"/>
                </a:cxn>
                <a:cxn ang="0">
                  <a:pos x="194" y="10"/>
                </a:cxn>
                <a:cxn ang="0">
                  <a:pos x="194" y="42"/>
                </a:cxn>
                <a:cxn ang="0">
                  <a:pos x="184" y="73"/>
                </a:cxn>
                <a:cxn ang="0">
                  <a:pos x="163" y="115"/>
                </a:cxn>
                <a:cxn ang="0">
                  <a:pos x="131" y="84"/>
                </a:cxn>
                <a:cxn ang="0">
                  <a:pos x="131" y="52"/>
                </a:cxn>
                <a:cxn ang="0">
                  <a:pos x="131" y="21"/>
                </a:cxn>
                <a:cxn ang="0">
                  <a:pos x="121" y="52"/>
                </a:cxn>
                <a:cxn ang="0">
                  <a:pos x="110" y="94"/>
                </a:cxn>
                <a:cxn ang="0">
                  <a:pos x="100" y="126"/>
                </a:cxn>
                <a:cxn ang="0">
                  <a:pos x="89" y="94"/>
                </a:cxn>
                <a:cxn ang="0">
                  <a:pos x="79" y="63"/>
                </a:cxn>
                <a:cxn ang="0">
                  <a:pos x="57" y="84"/>
                </a:cxn>
                <a:cxn ang="0">
                  <a:pos x="47" y="115"/>
                </a:cxn>
                <a:cxn ang="0">
                  <a:pos x="26" y="84"/>
                </a:cxn>
                <a:cxn ang="0">
                  <a:pos x="15" y="52"/>
                </a:cxn>
                <a:cxn ang="0">
                  <a:pos x="15" y="84"/>
                </a:cxn>
                <a:cxn ang="0">
                  <a:pos x="15" y="115"/>
                </a:cxn>
                <a:cxn ang="0">
                  <a:pos x="0" y="145"/>
                </a:cxn>
              </a:cxnLst>
              <a:rect l="0" t="0" r="r" b="b"/>
              <a:pathLst>
                <a:path w="490" h="146">
                  <a:moveTo>
                    <a:pt x="480" y="1"/>
                  </a:moveTo>
                  <a:lnTo>
                    <a:pt x="489" y="52"/>
                  </a:lnTo>
                  <a:lnTo>
                    <a:pt x="478" y="94"/>
                  </a:lnTo>
                  <a:lnTo>
                    <a:pt x="468" y="126"/>
                  </a:lnTo>
                  <a:lnTo>
                    <a:pt x="447" y="94"/>
                  </a:lnTo>
                  <a:lnTo>
                    <a:pt x="436" y="63"/>
                  </a:lnTo>
                  <a:lnTo>
                    <a:pt x="436" y="31"/>
                  </a:lnTo>
                  <a:lnTo>
                    <a:pt x="426" y="63"/>
                  </a:lnTo>
                  <a:lnTo>
                    <a:pt x="415" y="94"/>
                  </a:lnTo>
                  <a:lnTo>
                    <a:pt x="405" y="63"/>
                  </a:lnTo>
                  <a:lnTo>
                    <a:pt x="394" y="31"/>
                  </a:lnTo>
                  <a:lnTo>
                    <a:pt x="384" y="0"/>
                  </a:lnTo>
                  <a:lnTo>
                    <a:pt x="363" y="31"/>
                  </a:lnTo>
                  <a:lnTo>
                    <a:pt x="352" y="73"/>
                  </a:lnTo>
                  <a:lnTo>
                    <a:pt x="331" y="115"/>
                  </a:lnTo>
                  <a:lnTo>
                    <a:pt x="331" y="84"/>
                  </a:lnTo>
                  <a:lnTo>
                    <a:pt x="331" y="52"/>
                  </a:lnTo>
                  <a:lnTo>
                    <a:pt x="331" y="21"/>
                  </a:lnTo>
                  <a:lnTo>
                    <a:pt x="300" y="10"/>
                  </a:lnTo>
                  <a:lnTo>
                    <a:pt x="289" y="42"/>
                  </a:lnTo>
                  <a:lnTo>
                    <a:pt x="289" y="73"/>
                  </a:lnTo>
                  <a:lnTo>
                    <a:pt x="289" y="105"/>
                  </a:lnTo>
                  <a:lnTo>
                    <a:pt x="268" y="73"/>
                  </a:lnTo>
                  <a:lnTo>
                    <a:pt x="257" y="42"/>
                  </a:lnTo>
                  <a:lnTo>
                    <a:pt x="257" y="10"/>
                  </a:lnTo>
                  <a:lnTo>
                    <a:pt x="247" y="42"/>
                  </a:lnTo>
                  <a:lnTo>
                    <a:pt x="236" y="73"/>
                  </a:lnTo>
                  <a:lnTo>
                    <a:pt x="205" y="73"/>
                  </a:lnTo>
                  <a:lnTo>
                    <a:pt x="205" y="42"/>
                  </a:lnTo>
                  <a:lnTo>
                    <a:pt x="194" y="10"/>
                  </a:lnTo>
                  <a:lnTo>
                    <a:pt x="194" y="42"/>
                  </a:lnTo>
                  <a:lnTo>
                    <a:pt x="184" y="73"/>
                  </a:lnTo>
                  <a:lnTo>
                    <a:pt x="163" y="115"/>
                  </a:lnTo>
                  <a:lnTo>
                    <a:pt x="131" y="84"/>
                  </a:lnTo>
                  <a:lnTo>
                    <a:pt x="131" y="52"/>
                  </a:lnTo>
                  <a:lnTo>
                    <a:pt x="131" y="21"/>
                  </a:lnTo>
                  <a:lnTo>
                    <a:pt x="121" y="52"/>
                  </a:lnTo>
                  <a:lnTo>
                    <a:pt x="110" y="94"/>
                  </a:lnTo>
                  <a:lnTo>
                    <a:pt x="100" y="126"/>
                  </a:lnTo>
                  <a:lnTo>
                    <a:pt x="89" y="94"/>
                  </a:lnTo>
                  <a:lnTo>
                    <a:pt x="79" y="63"/>
                  </a:lnTo>
                  <a:lnTo>
                    <a:pt x="57" y="84"/>
                  </a:lnTo>
                  <a:lnTo>
                    <a:pt x="47" y="115"/>
                  </a:lnTo>
                  <a:lnTo>
                    <a:pt x="26" y="84"/>
                  </a:lnTo>
                  <a:lnTo>
                    <a:pt x="15" y="52"/>
                  </a:lnTo>
                  <a:lnTo>
                    <a:pt x="15" y="84"/>
                  </a:lnTo>
                  <a:lnTo>
                    <a:pt x="15" y="115"/>
                  </a:lnTo>
                  <a:lnTo>
                    <a:pt x="0" y="145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9707" name="Freeform 11"/>
            <p:cNvSpPr>
              <a:spLocks/>
            </p:cNvSpPr>
            <p:nvPr/>
          </p:nvSpPr>
          <p:spPr bwMode="auto">
            <a:xfrm>
              <a:off x="1872" y="1392"/>
              <a:ext cx="2401" cy="1969"/>
            </a:xfrm>
            <a:custGeom>
              <a:avLst/>
              <a:gdLst/>
              <a:ahLst/>
              <a:cxnLst>
                <a:cxn ang="0">
                  <a:pos x="31" y="187"/>
                </a:cxn>
                <a:cxn ang="0">
                  <a:pos x="72" y="353"/>
                </a:cxn>
                <a:cxn ang="0">
                  <a:pos x="114" y="541"/>
                </a:cxn>
                <a:cxn ang="0">
                  <a:pos x="154" y="707"/>
                </a:cxn>
                <a:cxn ang="0">
                  <a:pos x="195" y="873"/>
                </a:cxn>
                <a:cxn ang="0">
                  <a:pos x="205" y="1039"/>
                </a:cxn>
                <a:cxn ang="0">
                  <a:pos x="216" y="1216"/>
                </a:cxn>
                <a:cxn ang="0">
                  <a:pos x="236" y="1382"/>
                </a:cxn>
                <a:cxn ang="0">
                  <a:pos x="257" y="1536"/>
                </a:cxn>
                <a:cxn ang="0">
                  <a:pos x="298" y="1702"/>
                </a:cxn>
                <a:cxn ang="0">
                  <a:pos x="431" y="1835"/>
                </a:cxn>
                <a:cxn ang="0">
                  <a:pos x="636" y="1912"/>
                </a:cxn>
                <a:cxn ang="0">
                  <a:pos x="790" y="1934"/>
                </a:cxn>
                <a:cxn ang="0">
                  <a:pos x="954" y="1956"/>
                </a:cxn>
                <a:cxn ang="0">
                  <a:pos x="1107" y="1968"/>
                </a:cxn>
                <a:cxn ang="0">
                  <a:pos x="1282" y="1968"/>
                </a:cxn>
                <a:cxn ang="0">
                  <a:pos x="1436" y="1945"/>
                </a:cxn>
                <a:cxn ang="0">
                  <a:pos x="1590" y="1879"/>
                </a:cxn>
                <a:cxn ang="0">
                  <a:pos x="1744" y="1835"/>
                </a:cxn>
                <a:cxn ang="0">
                  <a:pos x="1898" y="1780"/>
                </a:cxn>
                <a:cxn ang="0">
                  <a:pos x="2052" y="1680"/>
                </a:cxn>
                <a:cxn ang="0">
                  <a:pos x="2113" y="1525"/>
                </a:cxn>
                <a:cxn ang="0">
                  <a:pos x="2154" y="1359"/>
                </a:cxn>
                <a:cxn ang="0">
                  <a:pos x="2184" y="1194"/>
                </a:cxn>
                <a:cxn ang="0">
                  <a:pos x="2195" y="1028"/>
                </a:cxn>
                <a:cxn ang="0">
                  <a:pos x="2215" y="851"/>
                </a:cxn>
                <a:cxn ang="0">
                  <a:pos x="2247" y="696"/>
                </a:cxn>
                <a:cxn ang="0">
                  <a:pos x="2297" y="530"/>
                </a:cxn>
                <a:cxn ang="0">
                  <a:pos x="2328" y="353"/>
                </a:cxn>
                <a:cxn ang="0">
                  <a:pos x="2369" y="187"/>
                </a:cxn>
                <a:cxn ang="0">
                  <a:pos x="2390" y="32"/>
                </a:cxn>
                <a:cxn ang="0">
                  <a:pos x="2328" y="121"/>
                </a:cxn>
                <a:cxn ang="0">
                  <a:pos x="2277" y="287"/>
                </a:cxn>
                <a:cxn ang="0">
                  <a:pos x="2164" y="453"/>
                </a:cxn>
                <a:cxn ang="0">
                  <a:pos x="2041" y="618"/>
                </a:cxn>
                <a:cxn ang="0">
                  <a:pos x="1948" y="773"/>
                </a:cxn>
                <a:cxn ang="0">
                  <a:pos x="1816" y="906"/>
                </a:cxn>
                <a:cxn ang="0">
                  <a:pos x="1713" y="1016"/>
                </a:cxn>
                <a:cxn ang="0">
                  <a:pos x="1610" y="1138"/>
                </a:cxn>
                <a:cxn ang="0">
                  <a:pos x="1467" y="1226"/>
                </a:cxn>
                <a:cxn ang="0">
                  <a:pos x="1343" y="1315"/>
                </a:cxn>
                <a:cxn ang="0">
                  <a:pos x="1190" y="1337"/>
                </a:cxn>
                <a:cxn ang="0">
                  <a:pos x="1036" y="1337"/>
                </a:cxn>
                <a:cxn ang="0">
                  <a:pos x="882" y="1282"/>
                </a:cxn>
                <a:cxn ang="0">
                  <a:pos x="739" y="1226"/>
                </a:cxn>
                <a:cxn ang="0">
                  <a:pos x="626" y="1094"/>
                </a:cxn>
                <a:cxn ang="0">
                  <a:pos x="502" y="961"/>
                </a:cxn>
                <a:cxn ang="0">
                  <a:pos x="441" y="796"/>
                </a:cxn>
                <a:cxn ang="0">
                  <a:pos x="370" y="630"/>
                </a:cxn>
                <a:cxn ang="0">
                  <a:pos x="277" y="475"/>
                </a:cxn>
                <a:cxn ang="0">
                  <a:pos x="185" y="342"/>
                </a:cxn>
                <a:cxn ang="0">
                  <a:pos x="93" y="210"/>
                </a:cxn>
                <a:cxn ang="0">
                  <a:pos x="0" y="38"/>
                </a:cxn>
              </a:cxnLst>
              <a:rect l="0" t="0" r="r" b="b"/>
              <a:pathLst>
                <a:path w="2401" h="1969">
                  <a:moveTo>
                    <a:pt x="0" y="38"/>
                  </a:moveTo>
                  <a:lnTo>
                    <a:pt x="21" y="88"/>
                  </a:lnTo>
                  <a:lnTo>
                    <a:pt x="21" y="121"/>
                  </a:lnTo>
                  <a:lnTo>
                    <a:pt x="31" y="154"/>
                  </a:lnTo>
                  <a:lnTo>
                    <a:pt x="31" y="187"/>
                  </a:lnTo>
                  <a:lnTo>
                    <a:pt x="41" y="220"/>
                  </a:lnTo>
                  <a:lnTo>
                    <a:pt x="41" y="254"/>
                  </a:lnTo>
                  <a:lnTo>
                    <a:pt x="51" y="287"/>
                  </a:lnTo>
                  <a:lnTo>
                    <a:pt x="62" y="320"/>
                  </a:lnTo>
                  <a:lnTo>
                    <a:pt x="72" y="353"/>
                  </a:lnTo>
                  <a:lnTo>
                    <a:pt x="82" y="386"/>
                  </a:lnTo>
                  <a:lnTo>
                    <a:pt x="93" y="430"/>
                  </a:lnTo>
                  <a:lnTo>
                    <a:pt x="103" y="464"/>
                  </a:lnTo>
                  <a:lnTo>
                    <a:pt x="114" y="497"/>
                  </a:lnTo>
                  <a:lnTo>
                    <a:pt x="114" y="541"/>
                  </a:lnTo>
                  <a:lnTo>
                    <a:pt x="123" y="574"/>
                  </a:lnTo>
                  <a:lnTo>
                    <a:pt x="134" y="608"/>
                  </a:lnTo>
                  <a:lnTo>
                    <a:pt x="144" y="641"/>
                  </a:lnTo>
                  <a:lnTo>
                    <a:pt x="144" y="674"/>
                  </a:lnTo>
                  <a:lnTo>
                    <a:pt x="154" y="707"/>
                  </a:lnTo>
                  <a:lnTo>
                    <a:pt x="154" y="740"/>
                  </a:lnTo>
                  <a:lnTo>
                    <a:pt x="164" y="773"/>
                  </a:lnTo>
                  <a:lnTo>
                    <a:pt x="175" y="806"/>
                  </a:lnTo>
                  <a:lnTo>
                    <a:pt x="185" y="840"/>
                  </a:lnTo>
                  <a:lnTo>
                    <a:pt x="195" y="873"/>
                  </a:lnTo>
                  <a:lnTo>
                    <a:pt x="195" y="906"/>
                  </a:lnTo>
                  <a:lnTo>
                    <a:pt x="205" y="939"/>
                  </a:lnTo>
                  <a:lnTo>
                    <a:pt x="205" y="972"/>
                  </a:lnTo>
                  <a:lnTo>
                    <a:pt x="205" y="1006"/>
                  </a:lnTo>
                  <a:lnTo>
                    <a:pt x="205" y="1039"/>
                  </a:lnTo>
                  <a:lnTo>
                    <a:pt x="216" y="1072"/>
                  </a:lnTo>
                  <a:lnTo>
                    <a:pt x="216" y="1116"/>
                  </a:lnTo>
                  <a:lnTo>
                    <a:pt x="216" y="1149"/>
                  </a:lnTo>
                  <a:lnTo>
                    <a:pt x="216" y="1182"/>
                  </a:lnTo>
                  <a:lnTo>
                    <a:pt x="216" y="1216"/>
                  </a:lnTo>
                  <a:lnTo>
                    <a:pt x="226" y="1249"/>
                  </a:lnTo>
                  <a:lnTo>
                    <a:pt x="226" y="1282"/>
                  </a:lnTo>
                  <a:lnTo>
                    <a:pt x="226" y="1315"/>
                  </a:lnTo>
                  <a:lnTo>
                    <a:pt x="236" y="1348"/>
                  </a:lnTo>
                  <a:lnTo>
                    <a:pt x="236" y="1382"/>
                  </a:lnTo>
                  <a:lnTo>
                    <a:pt x="236" y="1414"/>
                  </a:lnTo>
                  <a:lnTo>
                    <a:pt x="246" y="1437"/>
                  </a:lnTo>
                  <a:lnTo>
                    <a:pt x="246" y="1470"/>
                  </a:lnTo>
                  <a:lnTo>
                    <a:pt x="257" y="1503"/>
                  </a:lnTo>
                  <a:lnTo>
                    <a:pt x="257" y="1536"/>
                  </a:lnTo>
                  <a:lnTo>
                    <a:pt x="266" y="1569"/>
                  </a:lnTo>
                  <a:lnTo>
                    <a:pt x="266" y="1602"/>
                  </a:lnTo>
                  <a:lnTo>
                    <a:pt x="277" y="1636"/>
                  </a:lnTo>
                  <a:lnTo>
                    <a:pt x="277" y="1669"/>
                  </a:lnTo>
                  <a:lnTo>
                    <a:pt x="298" y="1702"/>
                  </a:lnTo>
                  <a:lnTo>
                    <a:pt x="318" y="1735"/>
                  </a:lnTo>
                  <a:lnTo>
                    <a:pt x="339" y="1768"/>
                  </a:lnTo>
                  <a:lnTo>
                    <a:pt x="370" y="1790"/>
                  </a:lnTo>
                  <a:lnTo>
                    <a:pt x="400" y="1812"/>
                  </a:lnTo>
                  <a:lnTo>
                    <a:pt x="431" y="1835"/>
                  </a:lnTo>
                  <a:lnTo>
                    <a:pt x="461" y="1846"/>
                  </a:lnTo>
                  <a:lnTo>
                    <a:pt x="544" y="1879"/>
                  </a:lnTo>
                  <a:lnTo>
                    <a:pt x="574" y="1890"/>
                  </a:lnTo>
                  <a:lnTo>
                    <a:pt x="606" y="1901"/>
                  </a:lnTo>
                  <a:lnTo>
                    <a:pt x="636" y="1912"/>
                  </a:lnTo>
                  <a:lnTo>
                    <a:pt x="667" y="1923"/>
                  </a:lnTo>
                  <a:lnTo>
                    <a:pt x="697" y="1923"/>
                  </a:lnTo>
                  <a:lnTo>
                    <a:pt x="728" y="1934"/>
                  </a:lnTo>
                  <a:lnTo>
                    <a:pt x="760" y="1934"/>
                  </a:lnTo>
                  <a:lnTo>
                    <a:pt x="790" y="1934"/>
                  </a:lnTo>
                  <a:lnTo>
                    <a:pt x="821" y="1945"/>
                  </a:lnTo>
                  <a:lnTo>
                    <a:pt x="851" y="1945"/>
                  </a:lnTo>
                  <a:lnTo>
                    <a:pt x="882" y="1956"/>
                  </a:lnTo>
                  <a:lnTo>
                    <a:pt x="913" y="1956"/>
                  </a:lnTo>
                  <a:lnTo>
                    <a:pt x="954" y="1956"/>
                  </a:lnTo>
                  <a:lnTo>
                    <a:pt x="985" y="1968"/>
                  </a:lnTo>
                  <a:lnTo>
                    <a:pt x="1016" y="1968"/>
                  </a:lnTo>
                  <a:lnTo>
                    <a:pt x="1046" y="1968"/>
                  </a:lnTo>
                  <a:lnTo>
                    <a:pt x="1077" y="1968"/>
                  </a:lnTo>
                  <a:lnTo>
                    <a:pt x="1107" y="1968"/>
                  </a:lnTo>
                  <a:lnTo>
                    <a:pt x="1139" y="1968"/>
                  </a:lnTo>
                  <a:lnTo>
                    <a:pt x="1170" y="1968"/>
                  </a:lnTo>
                  <a:lnTo>
                    <a:pt x="1200" y="1968"/>
                  </a:lnTo>
                  <a:lnTo>
                    <a:pt x="1241" y="1968"/>
                  </a:lnTo>
                  <a:lnTo>
                    <a:pt x="1282" y="1968"/>
                  </a:lnTo>
                  <a:lnTo>
                    <a:pt x="1313" y="1968"/>
                  </a:lnTo>
                  <a:lnTo>
                    <a:pt x="1343" y="1968"/>
                  </a:lnTo>
                  <a:lnTo>
                    <a:pt x="1374" y="1968"/>
                  </a:lnTo>
                  <a:lnTo>
                    <a:pt x="1406" y="1956"/>
                  </a:lnTo>
                  <a:lnTo>
                    <a:pt x="1436" y="1945"/>
                  </a:lnTo>
                  <a:lnTo>
                    <a:pt x="1467" y="1934"/>
                  </a:lnTo>
                  <a:lnTo>
                    <a:pt x="1497" y="1923"/>
                  </a:lnTo>
                  <a:lnTo>
                    <a:pt x="1528" y="1912"/>
                  </a:lnTo>
                  <a:lnTo>
                    <a:pt x="1559" y="1901"/>
                  </a:lnTo>
                  <a:lnTo>
                    <a:pt x="1590" y="1879"/>
                  </a:lnTo>
                  <a:lnTo>
                    <a:pt x="1621" y="1868"/>
                  </a:lnTo>
                  <a:lnTo>
                    <a:pt x="1651" y="1857"/>
                  </a:lnTo>
                  <a:lnTo>
                    <a:pt x="1682" y="1846"/>
                  </a:lnTo>
                  <a:lnTo>
                    <a:pt x="1713" y="1846"/>
                  </a:lnTo>
                  <a:lnTo>
                    <a:pt x="1744" y="1835"/>
                  </a:lnTo>
                  <a:lnTo>
                    <a:pt x="1774" y="1835"/>
                  </a:lnTo>
                  <a:lnTo>
                    <a:pt x="1805" y="1824"/>
                  </a:lnTo>
                  <a:lnTo>
                    <a:pt x="1836" y="1812"/>
                  </a:lnTo>
                  <a:lnTo>
                    <a:pt x="1866" y="1790"/>
                  </a:lnTo>
                  <a:lnTo>
                    <a:pt x="1898" y="1780"/>
                  </a:lnTo>
                  <a:lnTo>
                    <a:pt x="1928" y="1757"/>
                  </a:lnTo>
                  <a:lnTo>
                    <a:pt x="1959" y="1735"/>
                  </a:lnTo>
                  <a:lnTo>
                    <a:pt x="1989" y="1724"/>
                  </a:lnTo>
                  <a:lnTo>
                    <a:pt x="2020" y="1702"/>
                  </a:lnTo>
                  <a:lnTo>
                    <a:pt x="2052" y="1680"/>
                  </a:lnTo>
                  <a:lnTo>
                    <a:pt x="2072" y="1647"/>
                  </a:lnTo>
                  <a:lnTo>
                    <a:pt x="2082" y="1624"/>
                  </a:lnTo>
                  <a:lnTo>
                    <a:pt x="2102" y="1592"/>
                  </a:lnTo>
                  <a:lnTo>
                    <a:pt x="2102" y="1558"/>
                  </a:lnTo>
                  <a:lnTo>
                    <a:pt x="2113" y="1525"/>
                  </a:lnTo>
                  <a:lnTo>
                    <a:pt x="2123" y="1492"/>
                  </a:lnTo>
                  <a:lnTo>
                    <a:pt x="2133" y="1459"/>
                  </a:lnTo>
                  <a:lnTo>
                    <a:pt x="2143" y="1426"/>
                  </a:lnTo>
                  <a:lnTo>
                    <a:pt x="2143" y="1392"/>
                  </a:lnTo>
                  <a:lnTo>
                    <a:pt x="2154" y="1359"/>
                  </a:lnTo>
                  <a:lnTo>
                    <a:pt x="2154" y="1326"/>
                  </a:lnTo>
                  <a:lnTo>
                    <a:pt x="2164" y="1293"/>
                  </a:lnTo>
                  <a:lnTo>
                    <a:pt x="2174" y="1260"/>
                  </a:lnTo>
                  <a:lnTo>
                    <a:pt x="2184" y="1226"/>
                  </a:lnTo>
                  <a:lnTo>
                    <a:pt x="2184" y="1194"/>
                  </a:lnTo>
                  <a:lnTo>
                    <a:pt x="2184" y="1160"/>
                  </a:lnTo>
                  <a:lnTo>
                    <a:pt x="2184" y="1127"/>
                  </a:lnTo>
                  <a:lnTo>
                    <a:pt x="2195" y="1094"/>
                  </a:lnTo>
                  <a:lnTo>
                    <a:pt x="2195" y="1061"/>
                  </a:lnTo>
                  <a:lnTo>
                    <a:pt x="2195" y="1028"/>
                  </a:lnTo>
                  <a:lnTo>
                    <a:pt x="2195" y="984"/>
                  </a:lnTo>
                  <a:lnTo>
                    <a:pt x="2205" y="950"/>
                  </a:lnTo>
                  <a:lnTo>
                    <a:pt x="2205" y="917"/>
                  </a:lnTo>
                  <a:lnTo>
                    <a:pt x="2215" y="884"/>
                  </a:lnTo>
                  <a:lnTo>
                    <a:pt x="2215" y="851"/>
                  </a:lnTo>
                  <a:lnTo>
                    <a:pt x="2225" y="828"/>
                  </a:lnTo>
                  <a:lnTo>
                    <a:pt x="2225" y="796"/>
                  </a:lnTo>
                  <a:lnTo>
                    <a:pt x="2236" y="762"/>
                  </a:lnTo>
                  <a:lnTo>
                    <a:pt x="2236" y="729"/>
                  </a:lnTo>
                  <a:lnTo>
                    <a:pt x="2247" y="696"/>
                  </a:lnTo>
                  <a:lnTo>
                    <a:pt x="2256" y="663"/>
                  </a:lnTo>
                  <a:lnTo>
                    <a:pt x="2267" y="630"/>
                  </a:lnTo>
                  <a:lnTo>
                    <a:pt x="2277" y="596"/>
                  </a:lnTo>
                  <a:lnTo>
                    <a:pt x="2287" y="563"/>
                  </a:lnTo>
                  <a:lnTo>
                    <a:pt x="2297" y="530"/>
                  </a:lnTo>
                  <a:lnTo>
                    <a:pt x="2308" y="497"/>
                  </a:lnTo>
                  <a:lnTo>
                    <a:pt x="2308" y="464"/>
                  </a:lnTo>
                  <a:lnTo>
                    <a:pt x="2318" y="420"/>
                  </a:lnTo>
                  <a:lnTo>
                    <a:pt x="2318" y="386"/>
                  </a:lnTo>
                  <a:lnTo>
                    <a:pt x="2328" y="353"/>
                  </a:lnTo>
                  <a:lnTo>
                    <a:pt x="2328" y="320"/>
                  </a:lnTo>
                  <a:lnTo>
                    <a:pt x="2349" y="287"/>
                  </a:lnTo>
                  <a:lnTo>
                    <a:pt x="2349" y="254"/>
                  </a:lnTo>
                  <a:lnTo>
                    <a:pt x="2359" y="220"/>
                  </a:lnTo>
                  <a:lnTo>
                    <a:pt x="2369" y="187"/>
                  </a:lnTo>
                  <a:lnTo>
                    <a:pt x="2379" y="154"/>
                  </a:lnTo>
                  <a:lnTo>
                    <a:pt x="2379" y="121"/>
                  </a:lnTo>
                  <a:lnTo>
                    <a:pt x="2390" y="88"/>
                  </a:lnTo>
                  <a:lnTo>
                    <a:pt x="2390" y="55"/>
                  </a:lnTo>
                  <a:lnTo>
                    <a:pt x="2390" y="32"/>
                  </a:lnTo>
                  <a:lnTo>
                    <a:pt x="2400" y="0"/>
                  </a:lnTo>
                  <a:lnTo>
                    <a:pt x="2369" y="22"/>
                  </a:lnTo>
                  <a:lnTo>
                    <a:pt x="2349" y="55"/>
                  </a:lnTo>
                  <a:lnTo>
                    <a:pt x="2338" y="88"/>
                  </a:lnTo>
                  <a:lnTo>
                    <a:pt x="2328" y="121"/>
                  </a:lnTo>
                  <a:lnTo>
                    <a:pt x="2318" y="154"/>
                  </a:lnTo>
                  <a:lnTo>
                    <a:pt x="2308" y="187"/>
                  </a:lnTo>
                  <a:lnTo>
                    <a:pt x="2287" y="220"/>
                  </a:lnTo>
                  <a:lnTo>
                    <a:pt x="2287" y="254"/>
                  </a:lnTo>
                  <a:lnTo>
                    <a:pt x="2277" y="287"/>
                  </a:lnTo>
                  <a:lnTo>
                    <a:pt x="2247" y="320"/>
                  </a:lnTo>
                  <a:lnTo>
                    <a:pt x="2225" y="353"/>
                  </a:lnTo>
                  <a:lnTo>
                    <a:pt x="2205" y="386"/>
                  </a:lnTo>
                  <a:lnTo>
                    <a:pt x="2184" y="420"/>
                  </a:lnTo>
                  <a:lnTo>
                    <a:pt x="2164" y="453"/>
                  </a:lnTo>
                  <a:lnTo>
                    <a:pt x="2133" y="486"/>
                  </a:lnTo>
                  <a:lnTo>
                    <a:pt x="2113" y="519"/>
                  </a:lnTo>
                  <a:lnTo>
                    <a:pt x="2093" y="552"/>
                  </a:lnTo>
                  <a:lnTo>
                    <a:pt x="2072" y="585"/>
                  </a:lnTo>
                  <a:lnTo>
                    <a:pt x="2041" y="618"/>
                  </a:lnTo>
                  <a:lnTo>
                    <a:pt x="2031" y="641"/>
                  </a:lnTo>
                  <a:lnTo>
                    <a:pt x="2010" y="674"/>
                  </a:lnTo>
                  <a:lnTo>
                    <a:pt x="1989" y="707"/>
                  </a:lnTo>
                  <a:lnTo>
                    <a:pt x="1969" y="740"/>
                  </a:lnTo>
                  <a:lnTo>
                    <a:pt x="1948" y="773"/>
                  </a:lnTo>
                  <a:lnTo>
                    <a:pt x="1918" y="784"/>
                  </a:lnTo>
                  <a:lnTo>
                    <a:pt x="1898" y="818"/>
                  </a:lnTo>
                  <a:lnTo>
                    <a:pt x="1866" y="840"/>
                  </a:lnTo>
                  <a:lnTo>
                    <a:pt x="1836" y="873"/>
                  </a:lnTo>
                  <a:lnTo>
                    <a:pt x="1816" y="906"/>
                  </a:lnTo>
                  <a:lnTo>
                    <a:pt x="1794" y="917"/>
                  </a:lnTo>
                  <a:lnTo>
                    <a:pt x="1785" y="950"/>
                  </a:lnTo>
                  <a:lnTo>
                    <a:pt x="1753" y="961"/>
                  </a:lnTo>
                  <a:lnTo>
                    <a:pt x="1744" y="994"/>
                  </a:lnTo>
                  <a:lnTo>
                    <a:pt x="1713" y="1016"/>
                  </a:lnTo>
                  <a:lnTo>
                    <a:pt x="1713" y="1039"/>
                  </a:lnTo>
                  <a:lnTo>
                    <a:pt x="1682" y="1050"/>
                  </a:lnTo>
                  <a:lnTo>
                    <a:pt x="1672" y="1083"/>
                  </a:lnTo>
                  <a:lnTo>
                    <a:pt x="1641" y="1105"/>
                  </a:lnTo>
                  <a:lnTo>
                    <a:pt x="1610" y="1138"/>
                  </a:lnTo>
                  <a:lnTo>
                    <a:pt x="1579" y="1149"/>
                  </a:lnTo>
                  <a:lnTo>
                    <a:pt x="1549" y="1171"/>
                  </a:lnTo>
                  <a:lnTo>
                    <a:pt x="1518" y="1182"/>
                  </a:lnTo>
                  <a:lnTo>
                    <a:pt x="1497" y="1216"/>
                  </a:lnTo>
                  <a:lnTo>
                    <a:pt x="1467" y="1226"/>
                  </a:lnTo>
                  <a:lnTo>
                    <a:pt x="1467" y="1249"/>
                  </a:lnTo>
                  <a:lnTo>
                    <a:pt x="1436" y="1260"/>
                  </a:lnTo>
                  <a:lnTo>
                    <a:pt x="1406" y="1282"/>
                  </a:lnTo>
                  <a:lnTo>
                    <a:pt x="1374" y="1304"/>
                  </a:lnTo>
                  <a:lnTo>
                    <a:pt x="1343" y="1315"/>
                  </a:lnTo>
                  <a:lnTo>
                    <a:pt x="1313" y="1315"/>
                  </a:lnTo>
                  <a:lnTo>
                    <a:pt x="1282" y="1315"/>
                  </a:lnTo>
                  <a:lnTo>
                    <a:pt x="1252" y="1326"/>
                  </a:lnTo>
                  <a:lnTo>
                    <a:pt x="1220" y="1337"/>
                  </a:lnTo>
                  <a:lnTo>
                    <a:pt x="1190" y="1337"/>
                  </a:lnTo>
                  <a:lnTo>
                    <a:pt x="1159" y="1337"/>
                  </a:lnTo>
                  <a:lnTo>
                    <a:pt x="1128" y="1337"/>
                  </a:lnTo>
                  <a:lnTo>
                    <a:pt x="1098" y="1337"/>
                  </a:lnTo>
                  <a:lnTo>
                    <a:pt x="1066" y="1337"/>
                  </a:lnTo>
                  <a:lnTo>
                    <a:pt x="1036" y="1337"/>
                  </a:lnTo>
                  <a:lnTo>
                    <a:pt x="1005" y="1337"/>
                  </a:lnTo>
                  <a:lnTo>
                    <a:pt x="975" y="1326"/>
                  </a:lnTo>
                  <a:lnTo>
                    <a:pt x="944" y="1315"/>
                  </a:lnTo>
                  <a:lnTo>
                    <a:pt x="913" y="1293"/>
                  </a:lnTo>
                  <a:lnTo>
                    <a:pt x="882" y="1282"/>
                  </a:lnTo>
                  <a:lnTo>
                    <a:pt x="851" y="1282"/>
                  </a:lnTo>
                  <a:lnTo>
                    <a:pt x="821" y="1271"/>
                  </a:lnTo>
                  <a:lnTo>
                    <a:pt x="790" y="1260"/>
                  </a:lnTo>
                  <a:lnTo>
                    <a:pt x="760" y="1249"/>
                  </a:lnTo>
                  <a:lnTo>
                    <a:pt x="739" y="1226"/>
                  </a:lnTo>
                  <a:lnTo>
                    <a:pt x="718" y="1216"/>
                  </a:lnTo>
                  <a:lnTo>
                    <a:pt x="687" y="1182"/>
                  </a:lnTo>
                  <a:lnTo>
                    <a:pt x="677" y="1149"/>
                  </a:lnTo>
                  <a:lnTo>
                    <a:pt x="647" y="1127"/>
                  </a:lnTo>
                  <a:lnTo>
                    <a:pt x="626" y="1094"/>
                  </a:lnTo>
                  <a:lnTo>
                    <a:pt x="595" y="1072"/>
                  </a:lnTo>
                  <a:lnTo>
                    <a:pt x="565" y="1050"/>
                  </a:lnTo>
                  <a:lnTo>
                    <a:pt x="544" y="1016"/>
                  </a:lnTo>
                  <a:lnTo>
                    <a:pt x="524" y="984"/>
                  </a:lnTo>
                  <a:lnTo>
                    <a:pt x="502" y="961"/>
                  </a:lnTo>
                  <a:lnTo>
                    <a:pt x="482" y="928"/>
                  </a:lnTo>
                  <a:lnTo>
                    <a:pt x="472" y="895"/>
                  </a:lnTo>
                  <a:lnTo>
                    <a:pt x="461" y="862"/>
                  </a:lnTo>
                  <a:lnTo>
                    <a:pt x="441" y="828"/>
                  </a:lnTo>
                  <a:lnTo>
                    <a:pt x="441" y="796"/>
                  </a:lnTo>
                  <a:lnTo>
                    <a:pt x="431" y="762"/>
                  </a:lnTo>
                  <a:lnTo>
                    <a:pt x="411" y="729"/>
                  </a:lnTo>
                  <a:lnTo>
                    <a:pt x="400" y="696"/>
                  </a:lnTo>
                  <a:lnTo>
                    <a:pt x="390" y="663"/>
                  </a:lnTo>
                  <a:lnTo>
                    <a:pt x="370" y="630"/>
                  </a:lnTo>
                  <a:lnTo>
                    <a:pt x="339" y="596"/>
                  </a:lnTo>
                  <a:lnTo>
                    <a:pt x="318" y="563"/>
                  </a:lnTo>
                  <a:lnTo>
                    <a:pt x="308" y="530"/>
                  </a:lnTo>
                  <a:lnTo>
                    <a:pt x="287" y="508"/>
                  </a:lnTo>
                  <a:lnTo>
                    <a:pt x="277" y="475"/>
                  </a:lnTo>
                  <a:lnTo>
                    <a:pt x="266" y="442"/>
                  </a:lnTo>
                  <a:lnTo>
                    <a:pt x="236" y="420"/>
                  </a:lnTo>
                  <a:lnTo>
                    <a:pt x="226" y="386"/>
                  </a:lnTo>
                  <a:lnTo>
                    <a:pt x="195" y="375"/>
                  </a:lnTo>
                  <a:lnTo>
                    <a:pt x="185" y="342"/>
                  </a:lnTo>
                  <a:lnTo>
                    <a:pt x="154" y="320"/>
                  </a:lnTo>
                  <a:lnTo>
                    <a:pt x="144" y="287"/>
                  </a:lnTo>
                  <a:lnTo>
                    <a:pt x="114" y="265"/>
                  </a:lnTo>
                  <a:lnTo>
                    <a:pt x="114" y="242"/>
                  </a:lnTo>
                  <a:lnTo>
                    <a:pt x="93" y="210"/>
                  </a:lnTo>
                  <a:lnTo>
                    <a:pt x="72" y="187"/>
                  </a:lnTo>
                  <a:lnTo>
                    <a:pt x="51" y="154"/>
                  </a:lnTo>
                  <a:lnTo>
                    <a:pt x="31" y="121"/>
                  </a:lnTo>
                  <a:lnTo>
                    <a:pt x="21" y="88"/>
                  </a:lnTo>
                  <a:lnTo>
                    <a:pt x="0" y="38"/>
                  </a:lnTo>
                </a:path>
              </a:pathLst>
            </a:custGeom>
            <a:pattFill prst="lgConfetti">
              <a:fgClr>
                <a:schemeClr val="bg2"/>
              </a:fgClr>
              <a:bgClr>
                <a:schemeClr val="hlink"/>
              </a:bgClr>
            </a:pattFill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9708" name="Freeform 12"/>
            <p:cNvSpPr>
              <a:spLocks/>
            </p:cNvSpPr>
            <p:nvPr/>
          </p:nvSpPr>
          <p:spPr bwMode="auto">
            <a:xfrm>
              <a:off x="1841" y="1008"/>
              <a:ext cx="1085" cy="1629"/>
            </a:xfrm>
            <a:custGeom>
              <a:avLst/>
              <a:gdLst/>
              <a:ahLst/>
              <a:cxnLst>
                <a:cxn ang="0">
                  <a:pos x="105" y="49"/>
                </a:cxn>
                <a:cxn ang="0">
                  <a:pos x="190" y="91"/>
                </a:cxn>
                <a:cxn ang="0">
                  <a:pos x="284" y="122"/>
                </a:cxn>
                <a:cxn ang="0">
                  <a:pos x="369" y="165"/>
                </a:cxn>
                <a:cxn ang="0">
                  <a:pos x="432" y="249"/>
                </a:cxn>
                <a:cxn ang="0">
                  <a:pos x="537" y="259"/>
                </a:cxn>
                <a:cxn ang="0">
                  <a:pos x="632" y="259"/>
                </a:cxn>
                <a:cxn ang="0">
                  <a:pos x="726" y="249"/>
                </a:cxn>
                <a:cxn ang="0">
                  <a:pos x="821" y="217"/>
                </a:cxn>
                <a:cxn ang="0">
                  <a:pos x="916" y="207"/>
                </a:cxn>
                <a:cxn ang="0">
                  <a:pos x="947" y="301"/>
                </a:cxn>
                <a:cxn ang="0">
                  <a:pos x="968" y="396"/>
                </a:cxn>
                <a:cxn ang="0">
                  <a:pos x="968" y="491"/>
                </a:cxn>
                <a:cxn ang="0">
                  <a:pos x="958" y="596"/>
                </a:cxn>
                <a:cxn ang="0">
                  <a:pos x="947" y="691"/>
                </a:cxn>
                <a:cxn ang="0">
                  <a:pos x="947" y="775"/>
                </a:cxn>
                <a:cxn ang="0">
                  <a:pos x="947" y="870"/>
                </a:cxn>
                <a:cxn ang="0">
                  <a:pos x="926" y="954"/>
                </a:cxn>
                <a:cxn ang="0">
                  <a:pos x="916" y="1049"/>
                </a:cxn>
                <a:cxn ang="0">
                  <a:pos x="895" y="1133"/>
                </a:cxn>
                <a:cxn ang="0">
                  <a:pos x="863" y="1228"/>
                </a:cxn>
                <a:cxn ang="0">
                  <a:pos x="853" y="1323"/>
                </a:cxn>
                <a:cxn ang="0">
                  <a:pos x="884" y="1396"/>
                </a:cxn>
                <a:cxn ang="0">
                  <a:pos x="979" y="1407"/>
                </a:cxn>
                <a:cxn ang="0">
                  <a:pos x="1063" y="1459"/>
                </a:cxn>
                <a:cxn ang="0">
                  <a:pos x="1084" y="1544"/>
                </a:cxn>
                <a:cxn ang="0">
                  <a:pos x="989" y="1586"/>
                </a:cxn>
                <a:cxn ang="0">
                  <a:pos x="895" y="1607"/>
                </a:cxn>
                <a:cxn ang="0">
                  <a:pos x="800" y="1628"/>
                </a:cxn>
                <a:cxn ang="0">
                  <a:pos x="716" y="1565"/>
                </a:cxn>
                <a:cxn ang="0">
                  <a:pos x="642" y="1481"/>
                </a:cxn>
                <a:cxn ang="0">
                  <a:pos x="590" y="1396"/>
                </a:cxn>
                <a:cxn ang="0">
                  <a:pos x="516" y="1312"/>
                </a:cxn>
                <a:cxn ang="0">
                  <a:pos x="474" y="1217"/>
                </a:cxn>
                <a:cxn ang="0">
                  <a:pos x="442" y="1123"/>
                </a:cxn>
                <a:cxn ang="0">
                  <a:pos x="390" y="1038"/>
                </a:cxn>
                <a:cxn ang="0">
                  <a:pos x="316" y="954"/>
                </a:cxn>
                <a:cxn ang="0">
                  <a:pos x="263" y="870"/>
                </a:cxn>
                <a:cxn ang="0">
                  <a:pos x="190" y="786"/>
                </a:cxn>
                <a:cxn ang="0">
                  <a:pos x="116" y="691"/>
                </a:cxn>
                <a:cxn ang="0">
                  <a:pos x="63" y="596"/>
                </a:cxn>
                <a:cxn ang="0">
                  <a:pos x="32" y="491"/>
                </a:cxn>
                <a:cxn ang="0">
                  <a:pos x="21" y="396"/>
                </a:cxn>
                <a:cxn ang="0">
                  <a:pos x="21" y="312"/>
                </a:cxn>
                <a:cxn ang="0">
                  <a:pos x="11" y="217"/>
                </a:cxn>
                <a:cxn ang="0">
                  <a:pos x="0" y="122"/>
                </a:cxn>
                <a:cxn ang="0">
                  <a:pos x="31" y="0"/>
                </a:cxn>
              </a:cxnLst>
              <a:rect l="0" t="0" r="r" b="b"/>
              <a:pathLst>
                <a:path w="1085" h="1629">
                  <a:moveTo>
                    <a:pt x="31" y="0"/>
                  </a:moveTo>
                  <a:lnTo>
                    <a:pt x="74" y="28"/>
                  </a:lnTo>
                  <a:lnTo>
                    <a:pt x="105" y="49"/>
                  </a:lnTo>
                  <a:lnTo>
                    <a:pt x="127" y="59"/>
                  </a:lnTo>
                  <a:lnTo>
                    <a:pt x="158" y="70"/>
                  </a:lnTo>
                  <a:lnTo>
                    <a:pt x="190" y="91"/>
                  </a:lnTo>
                  <a:lnTo>
                    <a:pt x="221" y="91"/>
                  </a:lnTo>
                  <a:lnTo>
                    <a:pt x="253" y="101"/>
                  </a:lnTo>
                  <a:lnTo>
                    <a:pt x="284" y="122"/>
                  </a:lnTo>
                  <a:lnTo>
                    <a:pt x="316" y="122"/>
                  </a:lnTo>
                  <a:lnTo>
                    <a:pt x="348" y="133"/>
                  </a:lnTo>
                  <a:lnTo>
                    <a:pt x="369" y="165"/>
                  </a:lnTo>
                  <a:lnTo>
                    <a:pt x="379" y="196"/>
                  </a:lnTo>
                  <a:lnTo>
                    <a:pt x="411" y="217"/>
                  </a:lnTo>
                  <a:lnTo>
                    <a:pt x="432" y="249"/>
                  </a:lnTo>
                  <a:lnTo>
                    <a:pt x="463" y="249"/>
                  </a:lnTo>
                  <a:lnTo>
                    <a:pt x="495" y="259"/>
                  </a:lnTo>
                  <a:lnTo>
                    <a:pt x="537" y="259"/>
                  </a:lnTo>
                  <a:lnTo>
                    <a:pt x="569" y="259"/>
                  </a:lnTo>
                  <a:lnTo>
                    <a:pt x="600" y="259"/>
                  </a:lnTo>
                  <a:lnTo>
                    <a:pt x="632" y="259"/>
                  </a:lnTo>
                  <a:lnTo>
                    <a:pt x="663" y="259"/>
                  </a:lnTo>
                  <a:lnTo>
                    <a:pt x="695" y="259"/>
                  </a:lnTo>
                  <a:lnTo>
                    <a:pt x="726" y="249"/>
                  </a:lnTo>
                  <a:lnTo>
                    <a:pt x="758" y="238"/>
                  </a:lnTo>
                  <a:lnTo>
                    <a:pt x="790" y="228"/>
                  </a:lnTo>
                  <a:lnTo>
                    <a:pt x="821" y="217"/>
                  </a:lnTo>
                  <a:lnTo>
                    <a:pt x="853" y="207"/>
                  </a:lnTo>
                  <a:lnTo>
                    <a:pt x="884" y="207"/>
                  </a:lnTo>
                  <a:lnTo>
                    <a:pt x="916" y="207"/>
                  </a:lnTo>
                  <a:lnTo>
                    <a:pt x="926" y="238"/>
                  </a:lnTo>
                  <a:lnTo>
                    <a:pt x="937" y="270"/>
                  </a:lnTo>
                  <a:lnTo>
                    <a:pt x="947" y="301"/>
                  </a:lnTo>
                  <a:lnTo>
                    <a:pt x="958" y="333"/>
                  </a:lnTo>
                  <a:lnTo>
                    <a:pt x="958" y="365"/>
                  </a:lnTo>
                  <a:lnTo>
                    <a:pt x="968" y="396"/>
                  </a:lnTo>
                  <a:lnTo>
                    <a:pt x="968" y="428"/>
                  </a:lnTo>
                  <a:lnTo>
                    <a:pt x="968" y="459"/>
                  </a:lnTo>
                  <a:lnTo>
                    <a:pt x="968" y="491"/>
                  </a:lnTo>
                  <a:lnTo>
                    <a:pt x="968" y="533"/>
                  </a:lnTo>
                  <a:lnTo>
                    <a:pt x="958" y="565"/>
                  </a:lnTo>
                  <a:lnTo>
                    <a:pt x="958" y="596"/>
                  </a:lnTo>
                  <a:lnTo>
                    <a:pt x="947" y="628"/>
                  </a:lnTo>
                  <a:lnTo>
                    <a:pt x="947" y="659"/>
                  </a:lnTo>
                  <a:lnTo>
                    <a:pt x="947" y="691"/>
                  </a:lnTo>
                  <a:lnTo>
                    <a:pt x="947" y="722"/>
                  </a:lnTo>
                  <a:lnTo>
                    <a:pt x="947" y="744"/>
                  </a:lnTo>
                  <a:lnTo>
                    <a:pt x="947" y="775"/>
                  </a:lnTo>
                  <a:lnTo>
                    <a:pt x="947" y="807"/>
                  </a:lnTo>
                  <a:lnTo>
                    <a:pt x="947" y="838"/>
                  </a:lnTo>
                  <a:lnTo>
                    <a:pt x="947" y="870"/>
                  </a:lnTo>
                  <a:lnTo>
                    <a:pt x="937" y="901"/>
                  </a:lnTo>
                  <a:lnTo>
                    <a:pt x="926" y="923"/>
                  </a:lnTo>
                  <a:lnTo>
                    <a:pt x="926" y="954"/>
                  </a:lnTo>
                  <a:lnTo>
                    <a:pt x="916" y="986"/>
                  </a:lnTo>
                  <a:lnTo>
                    <a:pt x="916" y="1017"/>
                  </a:lnTo>
                  <a:lnTo>
                    <a:pt x="916" y="1049"/>
                  </a:lnTo>
                  <a:lnTo>
                    <a:pt x="905" y="1080"/>
                  </a:lnTo>
                  <a:lnTo>
                    <a:pt x="905" y="1102"/>
                  </a:lnTo>
                  <a:lnTo>
                    <a:pt x="895" y="1133"/>
                  </a:lnTo>
                  <a:lnTo>
                    <a:pt x="874" y="1165"/>
                  </a:lnTo>
                  <a:lnTo>
                    <a:pt x="863" y="1196"/>
                  </a:lnTo>
                  <a:lnTo>
                    <a:pt x="863" y="1228"/>
                  </a:lnTo>
                  <a:lnTo>
                    <a:pt x="863" y="1259"/>
                  </a:lnTo>
                  <a:lnTo>
                    <a:pt x="853" y="1291"/>
                  </a:lnTo>
                  <a:lnTo>
                    <a:pt x="853" y="1323"/>
                  </a:lnTo>
                  <a:lnTo>
                    <a:pt x="853" y="1354"/>
                  </a:lnTo>
                  <a:lnTo>
                    <a:pt x="853" y="1386"/>
                  </a:lnTo>
                  <a:lnTo>
                    <a:pt x="884" y="1396"/>
                  </a:lnTo>
                  <a:lnTo>
                    <a:pt x="916" y="1396"/>
                  </a:lnTo>
                  <a:lnTo>
                    <a:pt x="947" y="1407"/>
                  </a:lnTo>
                  <a:lnTo>
                    <a:pt x="979" y="1407"/>
                  </a:lnTo>
                  <a:lnTo>
                    <a:pt x="1011" y="1417"/>
                  </a:lnTo>
                  <a:lnTo>
                    <a:pt x="1042" y="1428"/>
                  </a:lnTo>
                  <a:lnTo>
                    <a:pt x="1063" y="1459"/>
                  </a:lnTo>
                  <a:lnTo>
                    <a:pt x="1084" y="1481"/>
                  </a:lnTo>
                  <a:lnTo>
                    <a:pt x="1084" y="1512"/>
                  </a:lnTo>
                  <a:lnTo>
                    <a:pt x="1084" y="1544"/>
                  </a:lnTo>
                  <a:lnTo>
                    <a:pt x="1053" y="1565"/>
                  </a:lnTo>
                  <a:lnTo>
                    <a:pt x="1021" y="1575"/>
                  </a:lnTo>
                  <a:lnTo>
                    <a:pt x="989" y="1586"/>
                  </a:lnTo>
                  <a:lnTo>
                    <a:pt x="958" y="1596"/>
                  </a:lnTo>
                  <a:lnTo>
                    <a:pt x="926" y="1607"/>
                  </a:lnTo>
                  <a:lnTo>
                    <a:pt x="895" y="1607"/>
                  </a:lnTo>
                  <a:lnTo>
                    <a:pt x="863" y="1607"/>
                  </a:lnTo>
                  <a:lnTo>
                    <a:pt x="832" y="1617"/>
                  </a:lnTo>
                  <a:lnTo>
                    <a:pt x="800" y="1628"/>
                  </a:lnTo>
                  <a:lnTo>
                    <a:pt x="768" y="1617"/>
                  </a:lnTo>
                  <a:lnTo>
                    <a:pt x="737" y="1596"/>
                  </a:lnTo>
                  <a:lnTo>
                    <a:pt x="716" y="1565"/>
                  </a:lnTo>
                  <a:lnTo>
                    <a:pt x="695" y="1533"/>
                  </a:lnTo>
                  <a:lnTo>
                    <a:pt x="663" y="1512"/>
                  </a:lnTo>
                  <a:lnTo>
                    <a:pt x="642" y="1481"/>
                  </a:lnTo>
                  <a:lnTo>
                    <a:pt x="632" y="1459"/>
                  </a:lnTo>
                  <a:lnTo>
                    <a:pt x="600" y="1428"/>
                  </a:lnTo>
                  <a:lnTo>
                    <a:pt x="590" y="1396"/>
                  </a:lnTo>
                  <a:lnTo>
                    <a:pt x="558" y="1365"/>
                  </a:lnTo>
                  <a:lnTo>
                    <a:pt x="526" y="1344"/>
                  </a:lnTo>
                  <a:lnTo>
                    <a:pt x="516" y="1312"/>
                  </a:lnTo>
                  <a:lnTo>
                    <a:pt x="505" y="1280"/>
                  </a:lnTo>
                  <a:lnTo>
                    <a:pt x="484" y="1249"/>
                  </a:lnTo>
                  <a:lnTo>
                    <a:pt x="474" y="1217"/>
                  </a:lnTo>
                  <a:lnTo>
                    <a:pt x="463" y="1186"/>
                  </a:lnTo>
                  <a:lnTo>
                    <a:pt x="453" y="1154"/>
                  </a:lnTo>
                  <a:lnTo>
                    <a:pt x="442" y="1123"/>
                  </a:lnTo>
                  <a:lnTo>
                    <a:pt x="432" y="1091"/>
                  </a:lnTo>
                  <a:lnTo>
                    <a:pt x="400" y="1070"/>
                  </a:lnTo>
                  <a:lnTo>
                    <a:pt x="390" y="1038"/>
                  </a:lnTo>
                  <a:lnTo>
                    <a:pt x="358" y="1017"/>
                  </a:lnTo>
                  <a:lnTo>
                    <a:pt x="337" y="986"/>
                  </a:lnTo>
                  <a:lnTo>
                    <a:pt x="316" y="954"/>
                  </a:lnTo>
                  <a:lnTo>
                    <a:pt x="284" y="923"/>
                  </a:lnTo>
                  <a:lnTo>
                    <a:pt x="274" y="901"/>
                  </a:lnTo>
                  <a:lnTo>
                    <a:pt x="263" y="870"/>
                  </a:lnTo>
                  <a:lnTo>
                    <a:pt x="232" y="849"/>
                  </a:lnTo>
                  <a:lnTo>
                    <a:pt x="211" y="817"/>
                  </a:lnTo>
                  <a:lnTo>
                    <a:pt x="190" y="786"/>
                  </a:lnTo>
                  <a:lnTo>
                    <a:pt x="169" y="754"/>
                  </a:lnTo>
                  <a:lnTo>
                    <a:pt x="148" y="722"/>
                  </a:lnTo>
                  <a:lnTo>
                    <a:pt x="116" y="691"/>
                  </a:lnTo>
                  <a:lnTo>
                    <a:pt x="105" y="659"/>
                  </a:lnTo>
                  <a:lnTo>
                    <a:pt x="84" y="628"/>
                  </a:lnTo>
                  <a:lnTo>
                    <a:pt x="63" y="596"/>
                  </a:lnTo>
                  <a:lnTo>
                    <a:pt x="63" y="565"/>
                  </a:lnTo>
                  <a:lnTo>
                    <a:pt x="53" y="533"/>
                  </a:lnTo>
                  <a:lnTo>
                    <a:pt x="32" y="491"/>
                  </a:lnTo>
                  <a:lnTo>
                    <a:pt x="21" y="459"/>
                  </a:lnTo>
                  <a:lnTo>
                    <a:pt x="21" y="428"/>
                  </a:lnTo>
                  <a:lnTo>
                    <a:pt x="21" y="396"/>
                  </a:lnTo>
                  <a:lnTo>
                    <a:pt x="21" y="365"/>
                  </a:lnTo>
                  <a:lnTo>
                    <a:pt x="21" y="343"/>
                  </a:lnTo>
                  <a:lnTo>
                    <a:pt x="21" y="312"/>
                  </a:lnTo>
                  <a:lnTo>
                    <a:pt x="21" y="280"/>
                  </a:lnTo>
                  <a:lnTo>
                    <a:pt x="21" y="249"/>
                  </a:lnTo>
                  <a:lnTo>
                    <a:pt x="11" y="217"/>
                  </a:lnTo>
                  <a:lnTo>
                    <a:pt x="11" y="186"/>
                  </a:lnTo>
                  <a:lnTo>
                    <a:pt x="11" y="154"/>
                  </a:lnTo>
                  <a:lnTo>
                    <a:pt x="0" y="122"/>
                  </a:lnTo>
                  <a:lnTo>
                    <a:pt x="0" y="91"/>
                  </a:lnTo>
                  <a:lnTo>
                    <a:pt x="0" y="59"/>
                  </a:lnTo>
                  <a:lnTo>
                    <a:pt x="31" y="0"/>
                  </a:lnTo>
                  <a:lnTo>
                    <a:pt x="31" y="0"/>
                  </a:lnTo>
                </a:path>
              </a:pathLst>
            </a:custGeom>
            <a:pattFill prst="lgConfetti">
              <a:fgClr>
                <a:srgbClr val="FF6633"/>
              </a:fgClr>
              <a:bgClr>
                <a:schemeClr val="bg1"/>
              </a:bgClr>
            </a:pattFill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9709" name="Freeform 13"/>
            <p:cNvSpPr>
              <a:spLocks/>
            </p:cNvSpPr>
            <p:nvPr/>
          </p:nvSpPr>
          <p:spPr bwMode="auto">
            <a:xfrm>
              <a:off x="3157" y="1099"/>
              <a:ext cx="1158" cy="1538"/>
            </a:xfrm>
            <a:custGeom>
              <a:avLst/>
              <a:gdLst/>
              <a:ahLst/>
              <a:cxnLst>
                <a:cxn ang="0">
                  <a:pos x="231" y="116"/>
                </a:cxn>
                <a:cxn ang="0">
                  <a:pos x="326" y="179"/>
                </a:cxn>
                <a:cxn ang="0">
                  <a:pos x="421" y="168"/>
                </a:cxn>
                <a:cxn ang="0">
                  <a:pos x="515" y="158"/>
                </a:cxn>
                <a:cxn ang="0">
                  <a:pos x="610" y="158"/>
                </a:cxn>
                <a:cxn ang="0">
                  <a:pos x="705" y="105"/>
                </a:cxn>
                <a:cxn ang="0">
                  <a:pos x="778" y="42"/>
                </a:cxn>
                <a:cxn ang="0">
                  <a:pos x="863" y="31"/>
                </a:cxn>
                <a:cxn ang="0">
                  <a:pos x="957" y="10"/>
                </a:cxn>
                <a:cxn ang="0">
                  <a:pos x="1052" y="0"/>
                </a:cxn>
                <a:cxn ang="0">
                  <a:pos x="1126" y="0"/>
                </a:cxn>
                <a:cxn ang="0">
                  <a:pos x="1105" y="95"/>
                </a:cxn>
                <a:cxn ang="0">
                  <a:pos x="1115" y="189"/>
                </a:cxn>
                <a:cxn ang="0">
                  <a:pos x="1115" y="274"/>
                </a:cxn>
                <a:cxn ang="0">
                  <a:pos x="1115" y="368"/>
                </a:cxn>
                <a:cxn ang="0">
                  <a:pos x="1094" y="453"/>
                </a:cxn>
                <a:cxn ang="0">
                  <a:pos x="1052" y="547"/>
                </a:cxn>
                <a:cxn ang="0">
                  <a:pos x="989" y="642"/>
                </a:cxn>
                <a:cxn ang="0">
                  <a:pos x="936" y="737"/>
                </a:cxn>
                <a:cxn ang="0">
                  <a:pos x="873" y="832"/>
                </a:cxn>
                <a:cxn ang="0">
                  <a:pos x="800" y="926"/>
                </a:cxn>
                <a:cxn ang="0">
                  <a:pos x="747" y="1011"/>
                </a:cxn>
                <a:cxn ang="0">
                  <a:pos x="673" y="1105"/>
                </a:cxn>
                <a:cxn ang="0">
                  <a:pos x="600" y="1200"/>
                </a:cxn>
                <a:cxn ang="0">
                  <a:pos x="515" y="1284"/>
                </a:cxn>
                <a:cxn ang="0">
                  <a:pos x="431" y="1368"/>
                </a:cxn>
                <a:cxn ang="0">
                  <a:pos x="347" y="1453"/>
                </a:cxn>
                <a:cxn ang="0">
                  <a:pos x="252" y="1516"/>
                </a:cxn>
                <a:cxn ang="0">
                  <a:pos x="158" y="1537"/>
                </a:cxn>
                <a:cxn ang="0">
                  <a:pos x="63" y="1505"/>
                </a:cxn>
                <a:cxn ang="0">
                  <a:pos x="0" y="1432"/>
                </a:cxn>
                <a:cxn ang="0">
                  <a:pos x="31" y="1347"/>
                </a:cxn>
                <a:cxn ang="0">
                  <a:pos x="126" y="1326"/>
                </a:cxn>
                <a:cxn ang="0">
                  <a:pos x="210" y="1274"/>
                </a:cxn>
                <a:cxn ang="0">
                  <a:pos x="231" y="1189"/>
                </a:cxn>
                <a:cxn ang="0">
                  <a:pos x="231" y="1095"/>
                </a:cxn>
                <a:cxn ang="0">
                  <a:pos x="231" y="1000"/>
                </a:cxn>
                <a:cxn ang="0">
                  <a:pos x="168" y="905"/>
                </a:cxn>
                <a:cxn ang="0">
                  <a:pos x="147" y="810"/>
                </a:cxn>
                <a:cxn ang="0">
                  <a:pos x="115" y="716"/>
                </a:cxn>
                <a:cxn ang="0">
                  <a:pos x="94" y="631"/>
                </a:cxn>
                <a:cxn ang="0">
                  <a:pos x="84" y="537"/>
                </a:cxn>
                <a:cxn ang="0">
                  <a:pos x="84" y="442"/>
                </a:cxn>
                <a:cxn ang="0">
                  <a:pos x="84" y="347"/>
                </a:cxn>
                <a:cxn ang="0">
                  <a:pos x="105" y="252"/>
                </a:cxn>
                <a:cxn ang="0">
                  <a:pos x="126" y="158"/>
                </a:cxn>
                <a:cxn ang="0">
                  <a:pos x="231" y="126"/>
                </a:cxn>
                <a:cxn ang="0">
                  <a:pos x="326" y="158"/>
                </a:cxn>
              </a:cxnLst>
              <a:rect l="0" t="0" r="r" b="b"/>
              <a:pathLst>
                <a:path w="1158" h="1538">
                  <a:moveTo>
                    <a:pt x="155" y="101"/>
                  </a:moveTo>
                  <a:lnTo>
                    <a:pt x="200" y="116"/>
                  </a:lnTo>
                  <a:lnTo>
                    <a:pt x="231" y="116"/>
                  </a:lnTo>
                  <a:lnTo>
                    <a:pt x="263" y="126"/>
                  </a:lnTo>
                  <a:lnTo>
                    <a:pt x="284" y="158"/>
                  </a:lnTo>
                  <a:lnTo>
                    <a:pt x="326" y="179"/>
                  </a:lnTo>
                  <a:lnTo>
                    <a:pt x="358" y="179"/>
                  </a:lnTo>
                  <a:lnTo>
                    <a:pt x="389" y="179"/>
                  </a:lnTo>
                  <a:lnTo>
                    <a:pt x="421" y="168"/>
                  </a:lnTo>
                  <a:lnTo>
                    <a:pt x="452" y="168"/>
                  </a:lnTo>
                  <a:lnTo>
                    <a:pt x="484" y="168"/>
                  </a:lnTo>
                  <a:lnTo>
                    <a:pt x="515" y="158"/>
                  </a:lnTo>
                  <a:lnTo>
                    <a:pt x="547" y="158"/>
                  </a:lnTo>
                  <a:lnTo>
                    <a:pt x="579" y="158"/>
                  </a:lnTo>
                  <a:lnTo>
                    <a:pt x="610" y="158"/>
                  </a:lnTo>
                  <a:lnTo>
                    <a:pt x="642" y="137"/>
                  </a:lnTo>
                  <a:lnTo>
                    <a:pt x="673" y="126"/>
                  </a:lnTo>
                  <a:lnTo>
                    <a:pt x="705" y="105"/>
                  </a:lnTo>
                  <a:lnTo>
                    <a:pt x="715" y="74"/>
                  </a:lnTo>
                  <a:lnTo>
                    <a:pt x="747" y="63"/>
                  </a:lnTo>
                  <a:lnTo>
                    <a:pt x="778" y="42"/>
                  </a:lnTo>
                  <a:lnTo>
                    <a:pt x="800" y="42"/>
                  </a:lnTo>
                  <a:lnTo>
                    <a:pt x="831" y="42"/>
                  </a:lnTo>
                  <a:lnTo>
                    <a:pt x="863" y="31"/>
                  </a:lnTo>
                  <a:lnTo>
                    <a:pt x="894" y="31"/>
                  </a:lnTo>
                  <a:lnTo>
                    <a:pt x="926" y="21"/>
                  </a:lnTo>
                  <a:lnTo>
                    <a:pt x="957" y="10"/>
                  </a:lnTo>
                  <a:lnTo>
                    <a:pt x="989" y="10"/>
                  </a:lnTo>
                  <a:lnTo>
                    <a:pt x="1021" y="0"/>
                  </a:lnTo>
                  <a:lnTo>
                    <a:pt x="1052" y="0"/>
                  </a:lnTo>
                  <a:lnTo>
                    <a:pt x="1094" y="0"/>
                  </a:lnTo>
                  <a:lnTo>
                    <a:pt x="1157" y="0"/>
                  </a:lnTo>
                  <a:lnTo>
                    <a:pt x="1126" y="0"/>
                  </a:lnTo>
                  <a:lnTo>
                    <a:pt x="1105" y="31"/>
                  </a:lnTo>
                  <a:lnTo>
                    <a:pt x="1105" y="63"/>
                  </a:lnTo>
                  <a:lnTo>
                    <a:pt x="1105" y="95"/>
                  </a:lnTo>
                  <a:lnTo>
                    <a:pt x="1105" y="126"/>
                  </a:lnTo>
                  <a:lnTo>
                    <a:pt x="1105" y="158"/>
                  </a:lnTo>
                  <a:lnTo>
                    <a:pt x="1115" y="189"/>
                  </a:lnTo>
                  <a:lnTo>
                    <a:pt x="1115" y="221"/>
                  </a:lnTo>
                  <a:lnTo>
                    <a:pt x="1115" y="252"/>
                  </a:lnTo>
                  <a:lnTo>
                    <a:pt x="1115" y="274"/>
                  </a:lnTo>
                  <a:lnTo>
                    <a:pt x="1115" y="305"/>
                  </a:lnTo>
                  <a:lnTo>
                    <a:pt x="1115" y="337"/>
                  </a:lnTo>
                  <a:lnTo>
                    <a:pt x="1115" y="368"/>
                  </a:lnTo>
                  <a:lnTo>
                    <a:pt x="1115" y="400"/>
                  </a:lnTo>
                  <a:lnTo>
                    <a:pt x="1115" y="431"/>
                  </a:lnTo>
                  <a:lnTo>
                    <a:pt x="1094" y="453"/>
                  </a:lnTo>
                  <a:lnTo>
                    <a:pt x="1084" y="484"/>
                  </a:lnTo>
                  <a:lnTo>
                    <a:pt x="1063" y="516"/>
                  </a:lnTo>
                  <a:lnTo>
                    <a:pt x="1052" y="547"/>
                  </a:lnTo>
                  <a:lnTo>
                    <a:pt x="1021" y="579"/>
                  </a:lnTo>
                  <a:lnTo>
                    <a:pt x="1010" y="610"/>
                  </a:lnTo>
                  <a:lnTo>
                    <a:pt x="989" y="642"/>
                  </a:lnTo>
                  <a:lnTo>
                    <a:pt x="968" y="674"/>
                  </a:lnTo>
                  <a:lnTo>
                    <a:pt x="957" y="705"/>
                  </a:lnTo>
                  <a:lnTo>
                    <a:pt x="936" y="737"/>
                  </a:lnTo>
                  <a:lnTo>
                    <a:pt x="915" y="768"/>
                  </a:lnTo>
                  <a:lnTo>
                    <a:pt x="894" y="800"/>
                  </a:lnTo>
                  <a:lnTo>
                    <a:pt x="873" y="832"/>
                  </a:lnTo>
                  <a:lnTo>
                    <a:pt x="852" y="863"/>
                  </a:lnTo>
                  <a:lnTo>
                    <a:pt x="831" y="895"/>
                  </a:lnTo>
                  <a:lnTo>
                    <a:pt x="800" y="926"/>
                  </a:lnTo>
                  <a:lnTo>
                    <a:pt x="789" y="958"/>
                  </a:lnTo>
                  <a:lnTo>
                    <a:pt x="768" y="989"/>
                  </a:lnTo>
                  <a:lnTo>
                    <a:pt x="747" y="1011"/>
                  </a:lnTo>
                  <a:lnTo>
                    <a:pt x="726" y="1042"/>
                  </a:lnTo>
                  <a:lnTo>
                    <a:pt x="705" y="1074"/>
                  </a:lnTo>
                  <a:lnTo>
                    <a:pt x="673" y="1105"/>
                  </a:lnTo>
                  <a:lnTo>
                    <a:pt x="652" y="1137"/>
                  </a:lnTo>
                  <a:lnTo>
                    <a:pt x="621" y="1168"/>
                  </a:lnTo>
                  <a:lnTo>
                    <a:pt x="600" y="1200"/>
                  </a:lnTo>
                  <a:lnTo>
                    <a:pt x="568" y="1221"/>
                  </a:lnTo>
                  <a:lnTo>
                    <a:pt x="536" y="1253"/>
                  </a:lnTo>
                  <a:lnTo>
                    <a:pt x="515" y="1284"/>
                  </a:lnTo>
                  <a:lnTo>
                    <a:pt x="484" y="1316"/>
                  </a:lnTo>
                  <a:lnTo>
                    <a:pt x="452" y="1337"/>
                  </a:lnTo>
                  <a:lnTo>
                    <a:pt x="431" y="1368"/>
                  </a:lnTo>
                  <a:lnTo>
                    <a:pt x="410" y="1390"/>
                  </a:lnTo>
                  <a:lnTo>
                    <a:pt x="379" y="1421"/>
                  </a:lnTo>
                  <a:lnTo>
                    <a:pt x="347" y="1453"/>
                  </a:lnTo>
                  <a:lnTo>
                    <a:pt x="315" y="1484"/>
                  </a:lnTo>
                  <a:lnTo>
                    <a:pt x="284" y="1505"/>
                  </a:lnTo>
                  <a:lnTo>
                    <a:pt x="252" y="1516"/>
                  </a:lnTo>
                  <a:lnTo>
                    <a:pt x="221" y="1526"/>
                  </a:lnTo>
                  <a:lnTo>
                    <a:pt x="189" y="1537"/>
                  </a:lnTo>
                  <a:lnTo>
                    <a:pt x="158" y="1537"/>
                  </a:lnTo>
                  <a:lnTo>
                    <a:pt x="126" y="1526"/>
                  </a:lnTo>
                  <a:lnTo>
                    <a:pt x="94" y="1516"/>
                  </a:lnTo>
                  <a:lnTo>
                    <a:pt x="63" y="1505"/>
                  </a:lnTo>
                  <a:lnTo>
                    <a:pt x="31" y="1495"/>
                  </a:lnTo>
                  <a:lnTo>
                    <a:pt x="0" y="1463"/>
                  </a:lnTo>
                  <a:lnTo>
                    <a:pt x="0" y="1432"/>
                  </a:lnTo>
                  <a:lnTo>
                    <a:pt x="0" y="1400"/>
                  </a:lnTo>
                  <a:lnTo>
                    <a:pt x="0" y="1368"/>
                  </a:lnTo>
                  <a:lnTo>
                    <a:pt x="31" y="1347"/>
                  </a:lnTo>
                  <a:lnTo>
                    <a:pt x="63" y="1347"/>
                  </a:lnTo>
                  <a:lnTo>
                    <a:pt x="94" y="1326"/>
                  </a:lnTo>
                  <a:lnTo>
                    <a:pt x="126" y="1326"/>
                  </a:lnTo>
                  <a:lnTo>
                    <a:pt x="158" y="1305"/>
                  </a:lnTo>
                  <a:lnTo>
                    <a:pt x="189" y="1305"/>
                  </a:lnTo>
                  <a:lnTo>
                    <a:pt x="210" y="1274"/>
                  </a:lnTo>
                  <a:lnTo>
                    <a:pt x="221" y="1242"/>
                  </a:lnTo>
                  <a:lnTo>
                    <a:pt x="231" y="1211"/>
                  </a:lnTo>
                  <a:lnTo>
                    <a:pt x="231" y="1189"/>
                  </a:lnTo>
                  <a:lnTo>
                    <a:pt x="231" y="1158"/>
                  </a:lnTo>
                  <a:lnTo>
                    <a:pt x="231" y="1126"/>
                  </a:lnTo>
                  <a:lnTo>
                    <a:pt x="231" y="1095"/>
                  </a:lnTo>
                  <a:lnTo>
                    <a:pt x="231" y="1063"/>
                  </a:lnTo>
                  <a:lnTo>
                    <a:pt x="231" y="1032"/>
                  </a:lnTo>
                  <a:lnTo>
                    <a:pt x="231" y="1000"/>
                  </a:lnTo>
                  <a:lnTo>
                    <a:pt x="210" y="968"/>
                  </a:lnTo>
                  <a:lnTo>
                    <a:pt x="189" y="937"/>
                  </a:lnTo>
                  <a:lnTo>
                    <a:pt x="168" y="905"/>
                  </a:lnTo>
                  <a:lnTo>
                    <a:pt x="158" y="874"/>
                  </a:lnTo>
                  <a:lnTo>
                    <a:pt x="147" y="842"/>
                  </a:lnTo>
                  <a:lnTo>
                    <a:pt x="147" y="810"/>
                  </a:lnTo>
                  <a:lnTo>
                    <a:pt x="126" y="779"/>
                  </a:lnTo>
                  <a:lnTo>
                    <a:pt x="126" y="747"/>
                  </a:lnTo>
                  <a:lnTo>
                    <a:pt x="115" y="716"/>
                  </a:lnTo>
                  <a:lnTo>
                    <a:pt x="105" y="684"/>
                  </a:lnTo>
                  <a:lnTo>
                    <a:pt x="105" y="653"/>
                  </a:lnTo>
                  <a:lnTo>
                    <a:pt x="94" y="631"/>
                  </a:lnTo>
                  <a:lnTo>
                    <a:pt x="84" y="600"/>
                  </a:lnTo>
                  <a:lnTo>
                    <a:pt x="84" y="568"/>
                  </a:lnTo>
                  <a:lnTo>
                    <a:pt x="84" y="537"/>
                  </a:lnTo>
                  <a:lnTo>
                    <a:pt x="84" y="505"/>
                  </a:lnTo>
                  <a:lnTo>
                    <a:pt x="84" y="474"/>
                  </a:lnTo>
                  <a:lnTo>
                    <a:pt x="84" y="442"/>
                  </a:lnTo>
                  <a:lnTo>
                    <a:pt x="84" y="410"/>
                  </a:lnTo>
                  <a:lnTo>
                    <a:pt x="84" y="379"/>
                  </a:lnTo>
                  <a:lnTo>
                    <a:pt x="84" y="347"/>
                  </a:lnTo>
                  <a:lnTo>
                    <a:pt x="84" y="316"/>
                  </a:lnTo>
                  <a:lnTo>
                    <a:pt x="94" y="284"/>
                  </a:lnTo>
                  <a:lnTo>
                    <a:pt x="105" y="252"/>
                  </a:lnTo>
                  <a:lnTo>
                    <a:pt x="105" y="221"/>
                  </a:lnTo>
                  <a:lnTo>
                    <a:pt x="115" y="189"/>
                  </a:lnTo>
                  <a:lnTo>
                    <a:pt x="126" y="158"/>
                  </a:lnTo>
                  <a:lnTo>
                    <a:pt x="155" y="101"/>
                  </a:lnTo>
                  <a:lnTo>
                    <a:pt x="200" y="126"/>
                  </a:lnTo>
                  <a:lnTo>
                    <a:pt x="231" y="126"/>
                  </a:lnTo>
                  <a:lnTo>
                    <a:pt x="263" y="126"/>
                  </a:lnTo>
                  <a:lnTo>
                    <a:pt x="294" y="147"/>
                  </a:lnTo>
                  <a:lnTo>
                    <a:pt x="326" y="158"/>
                  </a:lnTo>
                  <a:lnTo>
                    <a:pt x="347" y="149"/>
                  </a:lnTo>
                </a:path>
              </a:pathLst>
            </a:custGeom>
            <a:pattFill prst="lgConfetti">
              <a:fgClr>
                <a:srgbClr val="FF6633"/>
              </a:fgClr>
              <a:bgClr>
                <a:schemeClr val="bg1"/>
              </a:bgClr>
            </a:pattFill>
            <a:ln w="9525" cap="rnd">
              <a:noFill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9710" name="Freeform 14"/>
            <p:cNvSpPr>
              <a:spLocks/>
            </p:cNvSpPr>
            <p:nvPr/>
          </p:nvSpPr>
          <p:spPr bwMode="auto">
            <a:xfrm>
              <a:off x="2694" y="1194"/>
              <a:ext cx="695" cy="1390"/>
            </a:xfrm>
            <a:custGeom>
              <a:avLst/>
              <a:gdLst/>
              <a:ahLst/>
              <a:cxnLst>
                <a:cxn ang="0">
                  <a:pos x="73" y="52"/>
                </a:cxn>
                <a:cxn ang="0">
                  <a:pos x="105" y="115"/>
                </a:cxn>
                <a:cxn ang="0">
                  <a:pos x="105" y="189"/>
                </a:cxn>
                <a:cxn ang="0">
                  <a:pos x="105" y="252"/>
                </a:cxn>
                <a:cxn ang="0">
                  <a:pos x="105" y="315"/>
                </a:cxn>
                <a:cxn ang="0">
                  <a:pos x="105" y="389"/>
                </a:cxn>
                <a:cxn ang="0">
                  <a:pos x="105" y="452"/>
                </a:cxn>
                <a:cxn ang="0">
                  <a:pos x="105" y="515"/>
                </a:cxn>
                <a:cxn ang="0">
                  <a:pos x="105" y="589"/>
                </a:cxn>
                <a:cxn ang="0">
                  <a:pos x="105" y="652"/>
                </a:cxn>
                <a:cxn ang="0">
                  <a:pos x="84" y="715"/>
                </a:cxn>
                <a:cxn ang="0">
                  <a:pos x="63" y="768"/>
                </a:cxn>
                <a:cxn ang="0">
                  <a:pos x="42" y="831"/>
                </a:cxn>
                <a:cxn ang="0">
                  <a:pos x="31" y="894"/>
                </a:cxn>
                <a:cxn ang="0">
                  <a:pos x="10" y="958"/>
                </a:cxn>
                <a:cxn ang="0">
                  <a:pos x="10" y="1021"/>
                </a:cxn>
                <a:cxn ang="0">
                  <a:pos x="0" y="1084"/>
                </a:cxn>
                <a:cxn ang="0">
                  <a:pos x="0" y="1147"/>
                </a:cxn>
                <a:cxn ang="0">
                  <a:pos x="10" y="1210"/>
                </a:cxn>
                <a:cxn ang="0">
                  <a:pos x="73" y="1221"/>
                </a:cxn>
                <a:cxn ang="0">
                  <a:pos x="136" y="1221"/>
                </a:cxn>
                <a:cxn ang="0">
                  <a:pos x="189" y="1221"/>
                </a:cxn>
                <a:cxn ang="0">
                  <a:pos x="231" y="1273"/>
                </a:cxn>
                <a:cxn ang="0">
                  <a:pos x="231" y="1326"/>
                </a:cxn>
                <a:cxn ang="0">
                  <a:pos x="231" y="1389"/>
                </a:cxn>
                <a:cxn ang="0">
                  <a:pos x="294" y="1389"/>
                </a:cxn>
                <a:cxn ang="0">
                  <a:pos x="357" y="1389"/>
                </a:cxn>
                <a:cxn ang="0">
                  <a:pos x="463" y="1389"/>
                </a:cxn>
                <a:cxn ang="0">
                  <a:pos x="473" y="1326"/>
                </a:cxn>
                <a:cxn ang="0">
                  <a:pos x="463" y="1273"/>
                </a:cxn>
                <a:cxn ang="0">
                  <a:pos x="494" y="1221"/>
                </a:cxn>
                <a:cxn ang="0">
                  <a:pos x="557" y="1221"/>
                </a:cxn>
                <a:cxn ang="0">
                  <a:pos x="621" y="1221"/>
                </a:cxn>
                <a:cxn ang="0">
                  <a:pos x="684" y="1210"/>
                </a:cxn>
                <a:cxn ang="0">
                  <a:pos x="694" y="1147"/>
                </a:cxn>
                <a:cxn ang="0">
                  <a:pos x="694" y="1094"/>
                </a:cxn>
                <a:cxn ang="0">
                  <a:pos x="694" y="1031"/>
                </a:cxn>
                <a:cxn ang="0">
                  <a:pos x="694" y="968"/>
                </a:cxn>
                <a:cxn ang="0">
                  <a:pos x="673" y="905"/>
                </a:cxn>
                <a:cxn ang="0">
                  <a:pos x="652" y="842"/>
                </a:cxn>
                <a:cxn ang="0">
                  <a:pos x="621" y="779"/>
                </a:cxn>
                <a:cxn ang="0">
                  <a:pos x="610" y="715"/>
                </a:cxn>
                <a:cxn ang="0">
                  <a:pos x="578" y="652"/>
                </a:cxn>
                <a:cxn ang="0">
                  <a:pos x="568" y="589"/>
                </a:cxn>
                <a:cxn ang="0">
                  <a:pos x="568" y="536"/>
                </a:cxn>
                <a:cxn ang="0">
                  <a:pos x="557" y="463"/>
                </a:cxn>
                <a:cxn ang="0">
                  <a:pos x="557" y="389"/>
                </a:cxn>
                <a:cxn ang="0">
                  <a:pos x="557" y="336"/>
                </a:cxn>
                <a:cxn ang="0">
                  <a:pos x="557" y="273"/>
                </a:cxn>
                <a:cxn ang="0">
                  <a:pos x="557" y="210"/>
                </a:cxn>
                <a:cxn ang="0">
                  <a:pos x="568" y="157"/>
                </a:cxn>
                <a:cxn ang="0">
                  <a:pos x="589" y="94"/>
                </a:cxn>
                <a:cxn ang="0">
                  <a:pos x="621" y="31"/>
                </a:cxn>
                <a:cxn ang="0">
                  <a:pos x="610" y="0"/>
                </a:cxn>
                <a:cxn ang="0">
                  <a:pos x="547" y="0"/>
                </a:cxn>
                <a:cxn ang="0">
                  <a:pos x="484" y="0"/>
                </a:cxn>
                <a:cxn ang="0">
                  <a:pos x="410" y="0"/>
                </a:cxn>
                <a:cxn ang="0">
                  <a:pos x="357" y="10"/>
                </a:cxn>
                <a:cxn ang="0">
                  <a:pos x="284" y="21"/>
                </a:cxn>
                <a:cxn ang="0">
                  <a:pos x="221" y="31"/>
                </a:cxn>
                <a:cxn ang="0">
                  <a:pos x="158" y="31"/>
                </a:cxn>
                <a:cxn ang="0">
                  <a:pos x="105" y="31"/>
                </a:cxn>
                <a:cxn ang="0">
                  <a:pos x="42" y="6"/>
                </a:cxn>
              </a:cxnLst>
              <a:rect l="0" t="0" r="r" b="b"/>
              <a:pathLst>
                <a:path w="695" h="1390">
                  <a:moveTo>
                    <a:pt x="42" y="6"/>
                  </a:moveTo>
                  <a:lnTo>
                    <a:pt x="73" y="52"/>
                  </a:lnTo>
                  <a:lnTo>
                    <a:pt x="94" y="84"/>
                  </a:lnTo>
                  <a:lnTo>
                    <a:pt x="105" y="115"/>
                  </a:lnTo>
                  <a:lnTo>
                    <a:pt x="105" y="147"/>
                  </a:lnTo>
                  <a:lnTo>
                    <a:pt x="105" y="189"/>
                  </a:lnTo>
                  <a:lnTo>
                    <a:pt x="105" y="221"/>
                  </a:lnTo>
                  <a:lnTo>
                    <a:pt x="105" y="252"/>
                  </a:lnTo>
                  <a:lnTo>
                    <a:pt x="105" y="284"/>
                  </a:lnTo>
                  <a:lnTo>
                    <a:pt x="105" y="315"/>
                  </a:lnTo>
                  <a:lnTo>
                    <a:pt x="105" y="347"/>
                  </a:lnTo>
                  <a:lnTo>
                    <a:pt x="105" y="389"/>
                  </a:lnTo>
                  <a:lnTo>
                    <a:pt x="105" y="421"/>
                  </a:lnTo>
                  <a:lnTo>
                    <a:pt x="105" y="452"/>
                  </a:lnTo>
                  <a:lnTo>
                    <a:pt x="105" y="484"/>
                  </a:lnTo>
                  <a:lnTo>
                    <a:pt x="105" y="515"/>
                  </a:lnTo>
                  <a:lnTo>
                    <a:pt x="105" y="547"/>
                  </a:lnTo>
                  <a:lnTo>
                    <a:pt x="105" y="589"/>
                  </a:lnTo>
                  <a:lnTo>
                    <a:pt x="105" y="621"/>
                  </a:lnTo>
                  <a:lnTo>
                    <a:pt x="105" y="652"/>
                  </a:lnTo>
                  <a:lnTo>
                    <a:pt x="84" y="684"/>
                  </a:lnTo>
                  <a:lnTo>
                    <a:pt x="84" y="715"/>
                  </a:lnTo>
                  <a:lnTo>
                    <a:pt x="73" y="737"/>
                  </a:lnTo>
                  <a:lnTo>
                    <a:pt x="63" y="768"/>
                  </a:lnTo>
                  <a:lnTo>
                    <a:pt x="52" y="800"/>
                  </a:lnTo>
                  <a:lnTo>
                    <a:pt x="42" y="831"/>
                  </a:lnTo>
                  <a:lnTo>
                    <a:pt x="42" y="863"/>
                  </a:lnTo>
                  <a:lnTo>
                    <a:pt x="31" y="894"/>
                  </a:lnTo>
                  <a:lnTo>
                    <a:pt x="21" y="926"/>
                  </a:lnTo>
                  <a:lnTo>
                    <a:pt x="10" y="958"/>
                  </a:lnTo>
                  <a:lnTo>
                    <a:pt x="10" y="989"/>
                  </a:lnTo>
                  <a:lnTo>
                    <a:pt x="10" y="1021"/>
                  </a:lnTo>
                  <a:lnTo>
                    <a:pt x="0" y="1052"/>
                  </a:lnTo>
                  <a:lnTo>
                    <a:pt x="0" y="1084"/>
                  </a:lnTo>
                  <a:lnTo>
                    <a:pt x="0" y="1116"/>
                  </a:lnTo>
                  <a:lnTo>
                    <a:pt x="0" y="1147"/>
                  </a:lnTo>
                  <a:lnTo>
                    <a:pt x="0" y="1179"/>
                  </a:lnTo>
                  <a:lnTo>
                    <a:pt x="10" y="1210"/>
                  </a:lnTo>
                  <a:lnTo>
                    <a:pt x="42" y="1221"/>
                  </a:lnTo>
                  <a:lnTo>
                    <a:pt x="73" y="1221"/>
                  </a:lnTo>
                  <a:lnTo>
                    <a:pt x="105" y="1221"/>
                  </a:lnTo>
                  <a:lnTo>
                    <a:pt x="136" y="1221"/>
                  </a:lnTo>
                  <a:lnTo>
                    <a:pt x="158" y="1221"/>
                  </a:lnTo>
                  <a:lnTo>
                    <a:pt x="189" y="1221"/>
                  </a:lnTo>
                  <a:lnTo>
                    <a:pt x="221" y="1242"/>
                  </a:lnTo>
                  <a:lnTo>
                    <a:pt x="231" y="1273"/>
                  </a:lnTo>
                  <a:lnTo>
                    <a:pt x="231" y="1295"/>
                  </a:lnTo>
                  <a:lnTo>
                    <a:pt x="231" y="1326"/>
                  </a:lnTo>
                  <a:lnTo>
                    <a:pt x="231" y="1358"/>
                  </a:lnTo>
                  <a:lnTo>
                    <a:pt x="231" y="1389"/>
                  </a:lnTo>
                  <a:lnTo>
                    <a:pt x="263" y="1389"/>
                  </a:lnTo>
                  <a:lnTo>
                    <a:pt x="294" y="1389"/>
                  </a:lnTo>
                  <a:lnTo>
                    <a:pt x="326" y="1389"/>
                  </a:lnTo>
                  <a:lnTo>
                    <a:pt x="357" y="1389"/>
                  </a:lnTo>
                  <a:lnTo>
                    <a:pt x="421" y="1389"/>
                  </a:lnTo>
                  <a:lnTo>
                    <a:pt x="463" y="1389"/>
                  </a:lnTo>
                  <a:lnTo>
                    <a:pt x="473" y="1358"/>
                  </a:lnTo>
                  <a:lnTo>
                    <a:pt x="473" y="1326"/>
                  </a:lnTo>
                  <a:lnTo>
                    <a:pt x="473" y="1295"/>
                  </a:lnTo>
                  <a:lnTo>
                    <a:pt x="463" y="1273"/>
                  </a:lnTo>
                  <a:lnTo>
                    <a:pt x="463" y="1242"/>
                  </a:lnTo>
                  <a:lnTo>
                    <a:pt x="494" y="1221"/>
                  </a:lnTo>
                  <a:lnTo>
                    <a:pt x="526" y="1221"/>
                  </a:lnTo>
                  <a:lnTo>
                    <a:pt x="557" y="1221"/>
                  </a:lnTo>
                  <a:lnTo>
                    <a:pt x="589" y="1221"/>
                  </a:lnTo>
                  <a:lnTo>
                    <a:pt x="621" y="1221"/>
                  </a:lnTo>
                  <a:lnTo>
                    <a:pt x="652" y="1221"/>
                  </a:lnTo>
                  <a:lnTo>
                    <a:pt x="684" y="1210"/>
                  </a:lnTo>
                  <a:lnTo>
                    <a:pt x="684" y="1179"/>
                  </a:lnTo>
                  <a:lnTo>
                    <a:pt x="694" y="1147"/>
                  </a:lnTo>
                  <a:lnTo>
                    <a:pt x="694" y="1116"/>
                  </a:lnTo>
                  <a:lnTo>
                    <a:pt x="694" y="1094"/>
                  </a:lnTo>
                  <a:lnTo>
                    <a:pt x="694" y="1063"/>
                  </a:lnTo>
                  <a:lnTo>
                    <a:pt x="694" y="1031"/>
                  </a:lnTo>
                  <a:lnTo>
                    <a:pt x="694" y="1000"/>
                  </a:lnTo>
                  <a:lnTo>
                    <a:pt x="694" y="968"/>
                  </a:lnTo>
                  <a:lnTo>
                    <a:pt x="694" y="937"/>
                  </a:lnTo>
                  <a:lnTo>
                    <a:pt x="673" y="905"/>
                  </a:lnTo>
                  <a:lnTo>
                    <a:pt x="663" y="873"/>
                  </a:lnTo>
                  <a:lnTo>
                    <a:pt x="652" y="842"/>
                  </a:lnTo>
                  <a:lnTo>
                    <a:pt x="642" y="810"/>
                  </a:lnTo>
                  <a:lnTo>
                    <a:pt x="621" y="779"/>
                  </a:lnTo>
                  <a:lnTo>
                    <a:pt x="610" y="747"/>
                  </a:lnTo>
                  <a:lnTo>
                    <a:pt x="610" y="715"/>
                  </a:lnTo>
                  <a:lnTo>
                    <a:pt x="600" y="684"/>
                  </a:lnTo>
                  <a:lnTo>
                    <a:pt x="578" y="652"/>
                  </a:lnTo>
                  <a:lnTo>
                    <a:pt x="578" y="621"/>
                  </a:lnTo>
                  <a:lnTo>
                    <a:pt x="568" y="589"/>
                  </a:lnTo>
                  <a:lnTo>
                    <a:pt x="568" y="558"/>
                  </a:lnTo>
                  <a:lnTo>
                    <a:pt x="568" y="536"/>
                  </a:lnTo>
                  <a:lnTo>
                    <a:pt x="568" y="505"/>
                  </a:lnTo>
                  <a:lnTo>
                    <a:pt x="557" y="463"/>
                  </a:lnTo>
                  <a:lnTo>
                    <a:pt x="557" y="431"/>
                  </a:lnTo>
                  <a:lnTo>
                    <a:pt x="557" y="389"/>
                  </a:lnTo>
                  <a:lnTo>
                    <a:pt x="557" y="358"/>
                  </a:lnTo>
                  <a:lnTo>
                    <a:pt x="557" y="336"/>
                  </a:lnTo>
                  <a:lnTo>
                    <a:pt x="557" y="305"/>
                  </a:lnTo>
                  <a:lnTo>
                    <a:pt x="557" y="273"/>
                  </a:lnTo>
                  <a:lnTo>
                    <a:pt x="557" y="242"/>
                  </a:lnTo>
                  <a:lnTo>
                    <a:pt x="557" y="210"/>
                  </a:lnTo>
                  <a:lnTo>
                    <a:pt x="568" y="179"/>
                  </a:lnTo>
                  <a:lnTo>
                    <a:pt x="568" y="157"/>
                  </a:lnTo>
                  <a:lnTo>
                    <a:pt x="578" y="126"/>
                  </a:lnTo>
                  <a:lnTo>
                    <a:pt x="589" y="94"/>
                  </a:lnTo>
                  <a:lnTo>
                    <a:pt x="600" y="63"/>
                  </a:lnTo>
                  <a:lnTo>
                    <a:pt x="621" y="31"/>
                  </a:lnTo>
                  <a:lnTo>
                    <a:pt x="642" y="0"/>
                  </a:lnTo>
                  <a:lnTo>
                    <a:pt x="610" y="0"/>
                  </a:lnTo>
                  <a:lnTo>
                    <a:pt x="578" y="0"/>
                  </a:lnTo>
                  <a:lnTo>
                    <a:pt x="547" y="0"/>
                  </a:lnTo>
                  <a:lnTo>
                    <a:pt x="515" y="0"/>
                  </a:lnTo>
                  <a:lnTo>
                    <a:pt x="484" y="0"/>
                  </a:lnTo>
                  <a:lnTo>
                    <a:pt x="452" y="0"/>
                  </a:lnTo>
                  <a:lnTo>
                    <a:pt x="410" y="0"/>
                  </a:lnTo>
                  <a:lnTo>
                    <a:pt x="379" y="10"/>
                  </a:lnTo>
                  <a:lnTo>
                    <a:pt x="357" y="10"/>
                  </a:lnTo>
                  <a:lnTo>
                    <a:pt x="326" y="21"/>
                  </a:lnTo>
                  <a:lnTo>
                    <a:pt x="284" y="21"/>
                  </a:lnTo>
                  <a:lnTo>
                    <a:pt x="252" y="31"/>
                  </a:lnTo>
                  <a:lnTo>
                    <a:pt x="221" y="31"/>
                  </a:lnTo>
                  <a:lnTo>
                    <a:pt x="189" y="31"/>
                  </a:lnTo>
                  <a:lnTo>
                    <a:pt x="158" y="31"/>
                  </a:lnTo>
                  <a:lnTo>
                    <a:pt x="136" y="31"/>
                  </a:lnTo>
                  <a:lnTo>
                    <a:pt x="105" y="31"/>
                  </a:lnTo>
                  <a:lnTo>
                    <a:pt x="42" y="6"/>
                  </a:lnTo>
                  <a:lnTo>
                    <a:pt x="42" y="6"/>
                  </a:lnTo>
                </a:path>
              </a:pathLst>
            </a:custGeom>
            <a:pattFill prst="smCheck">
              <a:fgClr>
                <a:schemeClr val="accent1"/>
              </a:fgClr>
              <a:bgClr>
                <a:schemeClr val="bg2"/>
              </a:bgClr>
            </a:pattFill>
            <a:ln w="12700" cap="rnd" cmpd="sng">
              <a:solidFill>
                <a:schemeClr val="tx1"/>
              </a:solidFill>
              <a:prstDash val="dash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9711" name="Freeform 15"/>
            <p:cNvSpPr>
              <a:spLocks/>
            </p:cNvSpPr>
            <p:nvPr/>
          </p:nvSpPr>
          <p:spPr bwMode="auto">
            <a:xfrm>
              <a:off x="2640" y="1004"/>
              <a:ext cx="802" cy="527"/>
            </a:xfrm>
            <a:custGeom>
              <a:avLst/>
              <a:gdLst/>
              <a:ahLst/>
              <a:cxnLst>
                <a:cxn ang="0">
                  <a:pos x="43" y="11"/>
                </a:cxn>
                <a:cxn ang="0">
                  <a:pos x="106" y="11"/>
                </a:cxn>
                <a:cxn ang="0">
                  <a:pos x="180" y="11"/>
                </a:cxn>
                <a:cxn ang="0">
                  <a:pos x="243" y="11"/>
                </a:cxn>
                <a:cxn ang="0">
                  <a:pos x="306" y="11"/>
                </a:cxn>
                <a:cxn ang="0">
                  <a:pos x="369" y="0"/>
                </a:cxn>
                <a:cxn ang="0">
                  <a:pos x="433" y="0"/>
                </a:cxn>
                <a:cxn ang="0">
                  <a:pos x="506" y="0"/>
                </a:cxn>
                <a:cxn ang="0">
                  <a:pos x="569" y="0"/>
                </a:cxn>
                <a:cxn ang="0">
                  <a:pos x="632" y="0"/>
                </a:cxn>
                <a:cxn ang="0">
                  <a:pos x="685" y="0"/>
                </a:cxn>
                <a:cxn ang="0">
                  <a:pos x="748" y="0"/>
                </a:cxn>
                <a:cxn ang="0">
                  <a:pos x="801" y="32"/>
                </a:cxn>
                <a:cxn ang="0">
                  <a:pos x="748" y="74"/>
                </a:cxn>
                <a:cxn ang="0">
                  <a:pos x="727" y="137"/>
                </a:cxn>
                <a:cxn ang="0">
                  <a:pos x="685" y="200"/>
                </a:cxn>
                <a:cxn ang="0">
                  <a:pos x="632" y="232"/>
                </a:cxn>
                <a:cxn ang="0">
                  <a:pos x="580" y="295"/>
                </a:cxn>
                <a:cxn ang="0">
                  <a:pos x="527" y="358"/>
                </a:cxn>
                <a:cxn ang="0">
                  <a:pos x="496" y="421"/>
                </a:cxn>
                <a:cxn ang="0">
                  <a:pos x="464" y="484"/>
                </a:cxn>
                <a:cxn ang="0">
                  <a:pos x="411" y="526"/>
                </a:cxn>
                <a:cxn ang="0">
                  <a:pos x="359" y="495"/>
                </a:cxn>
                <a:cxn ang="0">
                  <a:pos x="327" y="432"/>
                </a:cxn>
                <a:cxn ang="0">
                  <a:pos x="285" y="369"/>
                </a:cxn>
                <a:cxn ang="0">
                  <a:pos x="243" y="326"/>
                </a:cxn>
                <a:cxn ang="0">
                  <a:pos x="190" y="274"/>
                </a:cxn>
                <a:cxn ang="0">
                  <a:pos x="127" y="242"/>
                </a:cxn>
                <a:cxn ang="0">
                  <a:pos x="64" y="232"/>
                </a:cxn>
                <a:cxn ang="0">
                  <a:pos x="85" y="169"/>
                </a:cxn>
                <a:cxn ang="0">
                  <a:pos x="96" y="116"/>
                </a:cxn>
                <a:cxn ang="0">
                  <a:pos x="64" y="63"/>
                </a:cxn>
                <a:cxn ang="0">
                  <a:pos x="0" y="4"/>
                </a:cxn>
              </a:cxnLst>
              <a:rect l="0" t="0" r="r" b="b"/>
              <a:pathLst>
                <a:path w="802" h="527">
                  <a:moveTo>
                    <a:pt x="0" y="4"/>
                  </a:moveTo>
                  <a:lnTo>
                    <a:pt x="43" y="11"/>
                  </a:lnTo>
                  <a:lnTo>
                    <a:pt x="75" y="11"/>
                  </a:lnTo>
                  <a:lnTo>
                    <a:pt x="106" y="11"/>
                  </a:lnTo>
                  <a:lnTo>
                    <a:pt x="138" y="11"/>
                  </a:lnTo>
                  <a:lnTo>
                    <a:pt x="180" y="11"/>
                  </a:lnTo>
                  <a:lnTo>
                    <a:pt x="212" y="11"/>
                  </a:lnTo>
                  <a:lnTo>
                    <a:pt x="243" y="11"/>
                  </a:lnTo>
                  <a:lnTo>
                    <a:pt x="275" y="11"/>
                  </a:lnTo>
                  <a:lnTo>
                    <a:pt x="306" y="11"/>
                  </a:lnTo>
                  <a:lnTo>
                    <a:pt x="338" y="0"/>
                  </a:lnTo>
                  <a:lnTo>
                    <a:pt x="369" y="0"/>
                  </a:lnTo>
                  <a:lnTo>
                    <a:pt x="401" y="0"/>
                  </a:lnTo>
                  <a:lnTo>
                    <a:pt x="433" y="0"/>
                  </a:lnTo>
                  <a:lnTo>
                    <a:pt x="464" y="0"/>
                  </a:lnTo>
                  <a:lnTo>
                    <a:pt x="506" y="0"/>
                  </a:lnTo>
                  <a:lnTo>
                    <a:pt x="538" y="0"/>
                  </a:lnTo>
                  <a:lnTo>
                    <a:pt x="569" y="0"/>
                  </a:lnTo>
                  <a:lnTo>
                    <a:pt x="601" y="0"/>
                  </a:lnTo>
                  <a:lnTo>
                    <a:pt x="632" y="0"/>
                  </a:lnTo>
                  <a:lnTo>
                    <a:pt x="654" y="0"/>
                  </a:lnTo>
                  <a:lnTo>
                    <a:pt x="685" y="0"/>
                  </a:lnTo>
                  <a:lnTo>
                    <a:pt x="717" y="0"/>
                  </a:lnTo>
                  <a:lnTo>
                    <a:pt x="748" y="0"/>
                  </a:lnTo>
                  <a:lnTo>
                    <a:pt x="780" y="0"/>
                  </a:lnTo>
                  <a:lnTo>
                    <a:pt x="801" y="32"/>
                  </a:lnTo>
                  <a:lnTo>
                    <a:pt x="769" y="42"/>
                  </a:lnTo>
                  <a:lnTo>
                    <a:pt x="748" y="74"/>
                  </a:lnTo>
                  <a:lnTo>
                    <a:pt x="738" y="105"/>
                  </a:lnTo>
                  <a:lnTo>
                    <a:pt x="727" y="137"/>
                  </a:lnTo>
                  <a:lnTo>
                    <a:pt x="706" y="169"/>
                  </a:lnTo>
                  <a:lnTo>
                    <a:pt x="685" y="200"/>
                  </a:lnTo>
                  <a:lnTo>
                    <a:pt x="654" y="211"/>
                  </a:lnTo>
                  <a:lnTo>
                    <a:pt x="632" y="232"/>
                  </a:lnTo>
                  <a:lnTo>
                    <a:pt x="611" y="263"/>
                  </a:lnTo>
                  <a:lnTo>
                    <a:pt x="580" y="295"/>
                  </a:lnTo>
                  <a:lnTo>
                    <a:pt x="559" y="326"/>
                  </a:lnTo>
                  <a:lnTo>
                    <a:pt x="527" y="358"/>
                  </a:lnTo>
                  <a:lnTo>
                    <a:pt x="517" y="390"/>
                  </a:lnTo>
                  <a:lnTo>
                    <a:pt x="496" y="421"/>
                  </a:lnTo>
                  <a:lnTo>
                    <a:pt x="485" y="453"/>
                  </a:lnTo>
                  <a:lnTo>
                    <a:pt x="464" y="484"/>
                  </a:lnTo>
                  <a:lnTo>
                    <a:pt x="433" y="505"/>
                  </a:lnTo>
                  <a:lnTo>
                    <a:pt x="411" y="526"/>
                  </a:lnTo>
                  <a:lnTo>
                    <a:pt x="380" y="526"/>
                  </a:lnTo>
                  <a:lnTo>
                    <a:pt x="359" y="495"/>
                  </a:lnTo>
                  <a:lnTo>
                    <a:pt x="348" y="463"/>
                  </a:lnTo>
                  <a:lnTo>
                    <a:pt x="327" y="432"/>
                  </a:lnTo>
                  <a:lnTo>
                    <a:pt x="306" y="400"/>
                  </a:lnTo>
                  <a:lnTo>
                    <a:pt x="285" y="369"/>
                  </a:lnTo>
                  <a:lnTo>
                    <a:pt x="275" y="347"/>
                  </a:lnTo>
                  <a:lnTo>
                    <a:pt x="243" y="326"/>
                  </a:lnTo>
                  <a:lnTo>
                    <a:pt x="222" y="295"/>
                  </a:lnTo>
                  <a:lnTo>
                    <a:pt x="190" y="274"/>
                  </a:lnTo>
                  <a:lnTo>
                    <a:pt x="159" y="253"/>
                  </a:lnTo>
                  <a:lnTo>
                    <a:pt x="127" y="242"/>
                  </a:lnTo>
                  <a:lnTo>
                    <a:pt x="96" y="232"/>
                  </a:lnTo>
                  <a:lnTo>
                    <a:pt x="64" y="232"/>
                  </a:lnTo>
                  <a:lnTo>
                    <a:pt x="64" y="200"/>
                  </a:lnTo>
                  <a:lnTo>
                    <a:pt x="85" y="169"/>
                  </a:lnTo>
                  <a:lnTo>
                    <a:pt x="96" y="147"/>
                  </a:lnTo>
                  <a:lnTo>
                    <a:pt x="96" y="116"/>
                  </a:lnTo>
                  <a:lnTo>
                    <a:pt x="96" y="84"/>
                  </a:lnTo>
                  <a:lnTo>
                    <a:pt x="64" y="63"/>
                  </a:lnTo>
                  <a:lnTo>
                    <a:pt x="0" y="4"/>
                  </a:lnTo>
                  <a:lnTo>
                    <a:pt x="0" y="4"/>
                  </a:lnTo>
                </a:path>
              </a:pathLst>
            </a:custGeom>
            <a:pattFill prst="lgCheck">
              <a:fgClr>
                <a:schemeClr val="bg2"/>
              </a:fgClr>
              <a:bgClr>
                <a:schemeClr val="bg1"/>
              </a:bgClr>
            </a:pattFill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9712" name="Oval 16"/>
            <p:cNvSpPr>
              <a:spLocks noChangeArrowheads="1"/>
            </p:cNvSpPr>
            <p:nvPr/>
          </p:nvSpPr>
          <p:spPr bwMode="auto">
            <a:xfrm>
              <a:off x="2217" y="988"/>
              <a:ext cx="510" cy="280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" name="Group 19"/>
            <p:cNvGrpSpPr>
              <a:grpSpLocks/>
            </p:cNvGrpSpPr>
            <p:nvPr/>
          </p:nvGrpSpPr>
          <p:grpSpPr bwMode="auto">
            <a:xfrm>
              <a:off x="2390" y="1046"/>
              <a:ext cx="164" cy="164"/>
              <a:chOff x="2390" y="1046"/>
              <a:chExt cx="164" cy="164"/>
            </a:xfrm>
          </p:grpSpPr>
          <p:sp>
            <p:nvSpPr>
              <p:cNvPr id="29713" name="Oval 17"/>
              <p:cNvSpPr>
                <a:spLocks noChangeArrowheads="1"/>
              </p:cNvSpPr>
              <p:nvPr/>
            </p:nvSpPr>
            <p:spPr bwMode="auto">
              <a:xfrm>
                <a:off x="2390" y="1046"/>
                <a:ext cx="164" cy="164"/>
              </a:xfrm>
              <a:prstGeom prst="ellipse">
                <a:avLst/>
              </a:prstGeom>
              <a:solidFill>
                <a:srgbClr val="33CCFF"/>
              </a:solidFill>
              <a:ln w="12700">
                <a:solidFill>
                  <a:srgbClr val="33CC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9714" name="Oval 18"/>
              <p:cNvSpPr>
                <a:spLocks noChangeArrowheads="1"/>
              </p:cNvSpPr>
              <p:nvPr/>
            </p:nvSpPr>
            <p:spPr bwMode="auto">
              <a:xfrm>
                <a:off x="2424" y="1080"/>
                <a:ext cx="96" cy="96"/>
              </a:xfrm>
              <a:prstGeom prst="ellipse">
                <a:avLst/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29716" name="Oval 20"/>
            <p:cNvSpPr>
              <a:spLocks noChangeArrowheads="1"/>
            </p:cNvSpPr>
            <p:nvPr/>
          </p:nvSpPr>
          <p:spPr bwMode="auto">
            <a:xfrm>
              <a:off x="3369" y="988"/>
              <a:ext cx="510" cy="280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4" name="Group 23"/>
            <p:cNvGrpSpPr>
              <a:grpSpLocks/>
            </p:cNvGrpSpPr>
            <p:nvPr/>
          </p:nvGrpSpPr>
          <p:grpSpPr bwMode="auto">
            <a:xfrm>
              <a:off x="3542" y="1046"/>
              <a:ext cx="164" cy="164"/>
              <a:chOff x="3542" y="1046"/>
              <a:chExt cx="164" cy="164"/>
            </a:xfrm>
          </p:grpSpPr>
          <p:sp>
            <p:nvSpPr>
              <p:cNvPr id="29717" name="Oval 21"/>
              <p:cNvSpPr>
                <a:spLocks noChangeArrowheads="1"/>
              </p:cNvSpPr>
              <p:nvPr/>
            </p:nvSpPr>
            <p:spPr bwMode="auto">
              <a:xfrm>
                <a:off x="3542" y="1046"/>
                <a:ext cx="164" cy="164"/>
              </a:xfrm>
              <a:prstGeom prst="ellipse">
                <a:avLst/>
              </a:prstGeom>
              <a:solidFill>
                <a:srgbClr val="33CCFF"/>
              </a:solidFill>
              <a:ln w="12700">
                <a:solidFill>
                  <a:srgbClr val="33CC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9718" name="Oval 22"/>
              <p:cNvSpPr>
                <a:spLocks noChangeArrowheads="1"/>
              </p:cNvSpPr>
              <p:nvPr/>
            </p:nvSpPr>
            <p:spPr bwMode="auto">
              <a:xfrm>
                <a:off x="3576" y="1080"/>
                <a:ext cx="96" cy="96"/>
              </a:xfrm>
              <a:prstGeom prst="ellipse">
                <a:avLst/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 useBgFill="1">
          <p:nvSpPr>
            <p:cNvPr id="29720" name="Freeform 24"/>
            <p:cNvSpPr>
              <a:spLocks/>
            </p:cNvSpPr>
            <p:nvPr/>
          </p:nvSpPr>
          <p:spPr bwMode="auto">
            <a:xfrm>
              <a:off x="2694" y="2362"/>
              <a:ext cx="201" cy="87"/>
            </a:xfrm>
            <a:custGeom>
              <a:avLst/>
              <a:gdLst/>
              <a:ahLst/>
              <a:cxnLst>
                <a:cxn ang="0">
                  <a:pos x="186" y="86"/>
                </a:cxn>
                <a:cxn ang="0">
                  <a:pos x="200" y="42"/>
                </a:cxn>
                <a:cxn ang="0">
                  <a:pos x="168" y="21"/>
                </a:cxn>
                <a:cxn ang="0">
                  <a:pos x="136" y="11"/>
                </a:cxn>
                <a:cxn ang="0">
                  <a:pos x="105" y="0"/>
                </a:cxn>
                <a:cxn ang="0">
                  <a:pos x="73" y="0"/>
                </a:cxn>
                <a:cxn ang="0">
                  <a:pos x="42" y="0"/>
                </a:cxn>
                <a:cxn ang="0">
                  <a:pos x="10" y="0"/>
                </a:cxn>
                <a:cxn ang="0">
                  <a:pos x="0" y="32"/>
                </a:cxn>
                <a:cxn ang="0">
                  <a:pos x="21" y="63"/>
                </a:cxn>
                <a:cxn ang="0">
                  <a:pos x="52" y="74"/>
                </a:cxn>
                <a:cxn ang="0">
                  <a:pos x="84" y="84"/>
                </a:cxn>
                <a:cxn ang="0">
                  <a:pos x="115" y="84"/>
                </a:cxn>
                <a:cxn ang="0">
                  <a:pos x="186" y="86"/>
                </a:cxn>
                <a:cxn ang="0">
                  <a:pos x="186" y="86"/>
                </a:cxn>
              </a:cxnLst>
              <a:rect l="0" t="0" r="r" b="b"/>
              <a:pathLst>
                <a:path w="201" h="87">
                  <a:moveTo>
                    <a:pt x="186" y="86"/>
                  </a:moveTo>
                  <a:lnTo>
                    <a:pt x="200" y="42"/>
                  </a:lnTo>
                  <a:lnTo>
                    <a:pt x="168" y="21"/>
                  </a:lnTo>
                  <a:lnTo>
                    <a:pt x="136" y="11"/>
                  </a:lnTo>
                  <a:lnTo>
                    <a:pt x="105" y="0"/>
                  </a:lnTo>
                  <a:lnTo>
                    <a:pt x="73" y="0"/>
                  </a:lnTo>
                  <a:lnTo>
                    <a:pt x="42" y="0"/>
                  </a:lnTo>
                  <a:lnTo>
                    <a:pt x="10" y="0"/>
                  </a:lnTo>
                  <a:lnTo>
                    <a:pt x="0" y="32"/>
                  </a:lnTo>
                  <a:lnTo>
                    <a:pt x="21" y="63"/>
                  </a:lnTo>
                  <a:lnTo>
                    <a:pt x="52" y="74"/>
                  </a:lnTo>
                  <a:lnTo>
                    <a:pt x="84" y="84"/>
                  </a:lnTo>
                  <a:lnTo>
                    <a:pt x="115" y="84"/>
                  </a:lnTo>
                  <a:lnTo>
                    <a:pt x="186" y="86"/>
                  </a:lnTo>
                  <a:lnTo>
                    <a:pt x="186" y="86"/>
                  </a:lnTo>
                </a:path>
              </a:pathLst>
            </a:custGeom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 useBgFill="1">
          <p:nvSpPr>
            <p:cNvPr id="29721" name="Freeform 25"/>
            <p:cNvSpPr>
              <a:spLocks/>
            </p:cNvSpPr>
            <p:nvPr/>
          </p:nvSpPr>
          <p:spPr bwMode="auto">
            <a:xfrm>
              <a:off x="3157" y="2373"/>
              <a:ext cx="204" cy="85"/>
            </a:xfrm>
            <a:custGeom>
              <a:avLst/>
              <a:gdLst/>
              <a:ahLst/>
              <a:cxnLst>
                <a:cxn ang="0">
                  <a:pos x="203" y="27"/>
                </a:cxn>
                <a:cxn ang="0">
                  <a:pos x="158" y="10"/>
                </a:cxn>
                <a:cxn ang="0">
                  <a:pos x="126" y="10"/>
                </a:cxn>
                <a:cxn ang="0">
                  <a:pos x="94" y="10"/>
                </a:cxn>
                <a:cxn ang="0">
                  <a:pos x="63" y="10"/>
                </a:cxn>
                <a:cxn ang="0">
                  <a:pos x="31" y="0"/>
                </a:cxn>
                <a:cxn ang="0">
                  <a:pos x="10" y="31"/>
                </a:cxn>
                <a:cxn ang="0">
                  <a:pos x="0" y="63"/>
                </a:cxn>
                <a:cxn ang="0">
                  <a:pos x="31" y="84"/>
                </a:cxn>
                <a:cxn ang="0">
                  <a:pos x="63" y="84"/>
                </a:cxn>
                <a:cxn ang="0">
                  <a:pos x="94" y="84"/>
                </a:cxn>
                <a:cxn ang="0">
                  <a:pos x="126" y="84"/>
                </a:cxn>
                <a:cxn ang="0">
                  <a:pos x="158" y="84"/>
                </a:cxn>
                <a:cxn ang="0">
                  <a:pos x="203" y="27"/>
                </a:cxn>
                <a:cxn ang="0">
                  <a:pos x="203" y="27"/>
                </a:cxn>
              </a:cxnLst>
              <a:rect l="0" t="0" r="r" b="b"/>
              <a:pathLst>
                <a:path w="204" h="85">
                  <a:moveTo>
                    <a:pt x="203" y="27"/>
                  </a:moveTo>
                  <a:lnTo>
                    <a:pt x="158" y="10"/>
                  </a:lnTo>
                  <a:lnTo>
                    <a:pt x="126" y="10"/>
                  </a:lnTo>
                  <a:lnTo>
                    <a:pt x="94" y="10"/>
                  </a:lnTo>
                  <a:lnTo>
                    <a:pt x="63" y="10"/>
                  </a:lnTo>
                  <a:lnTo>
                    <a:pt x="31" y="0"/>
                  </a:lnTo>
                  <a:lnTo>
                    <a:pt x="10" y="31"/>
                  </a:lnTo>
                  <a:lnTo>
                    <a:pt x="0" y="63"/>
                  </a:lnTo>
                  <a:lnTo>
                    <a:pt x="31" y="84"/>
                  </a:lnTo>
                  <a:lnTo>
                    <a:pt x="63" y="84"/>
                  </a:lnTo>
                  <a:lnTo>
                    <a:pt x="94" y="84"/>
                  </a:lnTo>
                  <a:lnTo>
                    <a:pt x="126" y="84"/>
                  </a:lnTo>
                  <a:lnTo>
                    <a:pt x="158" y="84"/>
                  </a:lnTo>
                  <a:lnTo>
                    <a:pt x="203" y="27"/>
                  </a:lnTo>
                  <a:lnTo>
                    <a:pt x="203" y="27"/>
                  </a:lnTo>
                </a:path>
              </a:pathLst>
            </a:custGeom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9722" name="Freeform 26"/>
            <p:cNvSpPr>
              <a:spLocks/>
            </p:cNvSpPr>
            <p:nvPr/>
          </p:nvSpPr>
          <p:spPr bwMode="auto">
            <a:xfrm>
              <a:off x="1683" y="941"/>
              <a:ext cx="212" cy="885"/>
            </a:xfrm>
            <a:custGeom>
              <a:avLst/>
              <a:gdLst/>
              <a:ahLst/>
              <a:cxnLst>
                <a:cxn ang="0">
                  <a:pos x="189" y="115"/>
                </a:cxn>
                <a:cxn ang="0">
                  <a:pos x="148" y="63"/>
                </a:cxn>
                <a:cxn ang="0">
                  <a:pos x="127" y="31"/>
                </a:cxn>
                <a:cxn ang="0">
                  <a:pos x="106" y="0"/>
                </a:cxn>
                <a:cxn ang="0">
                  <a:pos x="74" y="0"/>
                </a:cxn>
                <a:cxn ang="0">
                  <a:pos x="42" y="0"/>
                </a:cxn>
                <a:cxn ang="0">
                  <a:pos x="11" y="21"/>
                </a:cxn>
                <a:cxn ang="0">
                  <a:pos x="0" y="53"/>
                </a:cxn>
                <a:cxn ang="0">
                  <a:pos x="0" y="84"/>
                </a:cxn>
                <a:cxn ang="0">
                  <a:pos x="0" y="116"/>
                </a:cxn>
                <a:cxn ang="0">
                  <a:pos x="0" y="147"/>
                </a:cxn>
                <a:cxn ang="0">
                  <a:pos x="0" y="179"/>
                </a:cxn>
                <a:cxn ang="0">
                  <a:pos x="0" y="210"/>
                </a:cxn>
                <a:cxn ang="0">
                  <a:pos x="0" y="232"/>
                </a:cxn>
                <a:cxn ang="0">
                  <a:pos x="0" y="263"/>
                </a:cxn>
                <a:cxn ang="0">
                  <a:pos x="0" y="295"/>
                </a:cxn>
                <a:cxn ang="0">
                  <a:pos x="0" y="326"/>
                </a:cxn>
                <a:cxn ang="0">
                  <a:pos x="0" y="358"/>
                </a:cxn>
                <a:cxn ang="0">
                  <a:pos x="0" y="389"/>
                </a:cxn>
                <a:cxn ang="0">
                  <a:pos x="0" y="421"/>
                </a:cxn>
                <a:cxn ang="0">
                  <a:pos x="0" y="453"/>
                </a:cxn>
                <a:cxn ang="0">
                  <a:pos x="11" y="484"/>
                </a:cxn>
                <a:cxn ang="0">
                  <a:pos x="21" y="516"/>
                </a:cxn>
                <a:cxn ang="0">
                  <a:pos x="32" y="547"/>
                </a:cxn>
                <a:cxn ang="0">
                  <a:pos x="32" y="579"/>
                </a:cxn>
                <a:cxn ang="0">
                  <a:pos x="42" y="611"/>
                </a:cxn>
                <a:cxn ang="0">
                  <a:pos x="53" y="642"/>
                </a:cxn>
                <a:cxn ang="0">
                  <a:pos x="64" y="674"/>
                </a:cxn>
                <a:cxn ang="0">
                  <a:pos x="74" y="705"/>
                </a:cxn>
                <a:cxn ang="0">
                  <a:pos x="95" y="737"/>
                </a:cxn>
                <a:cxn ang="0">
                  <a:pos x="116" y="768"/>
                </a:cxn>
                <a:cxn ang="0">
                  <a:pos x="127" y="800"/>
                </a:cxn>
                <a:cxn ang="0">
                  <a:pos x="127" y="832"/>
                </a:cxn>
                <a:cxn ang="0">
                  <a:pos x="127" y="863"/>
                </a:cxn>
                <a:cxn ang="0">
                  <a:pos x="158" y="874"/>
                </a:cxn>
                <a:cxn ang="0">
                  <a:pos x="190" y="884"/>
                </a:cxn>
                <a:cxn ang="0">
                  <a:pos x="211" y="853"/>
                </a:cxn>
                <a:cxn ang="0">
                  <a:pos x="211" y="821"/>
                </a:cxn>
                <a:cxn ang="0">
                  <a:pos x="211" y="789"/>
                </a:cxn>
                <a:cxn ang="0">
                  <a:pos x="211" y="758"/>
                </a:cxn>
                <a:cxn ang="0">
                  <a:pos x="211" y="726"/>
                </a:cxn>
                <a:cxn ang="0">
                  <a:pos x="211" y="695"/>
                </a:cxn>
                <a:cxn ang="0">
                  <a:pos x="211" y="663"/>
                </a:cxn>
                <a:cxn ang="0">
                  <a:pos x="211" y="632"/>
                </a:cxn>
                <a:cxn ang="0">
                  <a:pos x="200" y="600"/>
                </a:cxn>
                <a:cxn ang="0">
                  <a:pos x="190" y="568"/>
                </a:cxn>
                <a:cxn ang="0">
                  <a:pos x="169" y="537"/>
                </a:cxn>
                <a:cxn ang="0">
                  <a:pos x="169" y="505"/>
                </a:cxn>
                <a:cxn ang="0">
                  <a:pos x="169" y="474"/>
                </a:cxn>
                <a:cxn ang="0">
                  <a:pos x="169" y="442"/>
                </a:cxn>
                <a:cxn ang="0">
                  <a:pos x="169" y="410"/>
                </a:cxn>
                <a:cxn ang="0">
                  <a:pos x="169" y="379"/>
                </a:cxn>
                <a:cxn ang="0">
                  <a:pos x="169" y="347"/>
                </a:cxn>
                <a:cxn ang="0">
                  <a:pos x="169" y="316"/>
                </a:cxn>
                <a:cxn ang="0">
                  <a:pos x="158" y="284"/>
                </a:cxn>
                <a:cxn ang="0">
                  <a:pos x="158" y="253"/>
                </a:cxn>
                <a:cxn ang="0">
                  <a:pos x="158" y="221"/>
                </a:cxn>
                <a:cxn ang="0">
                  <a:pos x="158" y="189"/>
                </a:cxn>
                <a:cxn ang="0">
                  <a:pos x="158" y="158"/>
                </a:cxn>
                <a:cxn ang="0">
                  <a:pos x="189" y="115"/>
                </a:cxn>
                <a:cxn ang="0">
                  <a:pos x="189" y="115"/>
                </a:cxn>
              </a:cxnLst>
              <a:rect l="0" t="0" r="r" b="b"/>
              <a:pathLst>
                <a:path w="212" h="885">
                  <a:moveTo>
                    <a:pt x="189" y="115"/>
                  </a:moveTo>
                  <a:lnTo>
                    <a:pt x="148" y="63"/>
                  </a:lnTo>
                  <a:lnTo>
                    <a:pt x="127" y="31"/>
                  </a:lnTo>
                  <a:lnTo>
                    <a:pt x="106" y="0"/>
                  </a:lnTo>
                  <a:lnTo>
                    <a:pt x="74" y="0"/>
                  </a:lnTo>
                  <a:lnTo>
                    <a:pt x="42" y="0"/>
                  </a:lnTo>
                  <a:lnTo>
                    <a:pt x="11" y="21"/>
                  </a:lnTo>
                  <a:lnTo>
                    <a:pt x="0" y="53"/>
                  </a:lnTo>
                  <a:lnTo>
                    <a:pt x="0" y="84"/>
                  </a:lnTo>
                  <a:lnTo>
                    <a:pt x="0" y="116"/>
                  </a:lnTo>
                  <a:lnTo>
                    <a:pt x="0" y="147"/>
                  </a:lnTo>
                  <a:lnTo>
                    <a:pt x="0" y="179"/>
                  </a:lnTo>
                  <a:lnTo>
                    <a:pt x="0" y="210"/>
                  </a:lnTo>
                  <a:lnTo>
                    <a:pt x="0" y="232"/>
                  </a:lnTo>
                  <a:lnTo>
                    <a:pt x="0" y="263"/>
                  </a:lnTo>
                  <a:lnTo>
                    <a:pt x="0" y="295"/>
                  </a:lnTo>
                  <a:lnTo>
                    <a:pt x="0" y="326"/>
                  </a:lnTo>
                  <a:lnTo>
                    <a:pt x="0" y="358"/>
                  </a:lnTo>
                  <a:lnTo>
                    <a:pt x="0" y="389"/>
                  </a:lnTo>
                  <a:lnTo>
                    <a:pt x="0" y="421"/>
                  </a:lnTo>
                  <a:lnTo>
                    <a:pt x="0" y="453"/>
                  </a:lnTo>
                  <a:lnTo>
                    <a:pt x="11" y="484"/>
                  </a:lnTo>
                  <a:lnTo>
                    <a:pt x="21" y="516"/>
                  </a:lnTo>
                  <a:lnTo>
                    <a:pt x="32" y="547"/>
                  </a:lnTo>
                  <a:lnTo>
                    <a:pt x="32" y="579"/>
                  </a:lnTo>
                  <a:lnTo>
                    <a:pt x="42" y="611"/>
                  </a:lnTo>
                  <a:lnTo>
                    <a:pt x="53" y="642"/>
                  </a:lnTo>
                  <a:lnTo>
                    <a:pt x="64" y="674"/>
                  </a:lnTo>
                  <a:lnTo>
                    <a:pt x="74" y="705"/>
                  </a:lnTo>
                  <a:lnTo>
                    <a:pt x="95" y="737"/>
                  </a:lnTo>
                  <a:lnTo>
                    <a:pt x="116" y="768"/>
                  </a:lnTo>
                  <a:lnTo>
                    <a:pt x="127" y="800"/>
                  </a:lnTo>
                  <a:lnTo>
                    <a:pt x="127" y="832"/>
                  </a:lnTo>
                  <a:lnTo>
                    <a:pt x="127" y="863"/>
                  </a:lnTo>
                  <a:lnTo>
                    <a:pt x="158" y="874"/>
                  </a:lnTo>
                  <a:lnTo>
                    <a:pt x="190" y="884"/>
                  </a:lnTo>
                  <a:lnTo>
                    <a:pt x="211" y="853"/>
                  </a:lnTo>
                  <a:lnTo>
                    <a:pt x="211" y="821"/>
                  </a:lnTo>
                  <a:lnTo>
                    <a:pt x="211" y="789"/>
                  </a:lnTo>
                  <a:lnTo>
                    <a:pt x="211" y="758"/>
                  </a:lnTo>
                  <a:lnTo>
                    <a:pt x="211" y="726"/>
                  </a:lnTo>
                  <a:lnTo>
                    <a:pt x="211" y="695"/>
                  </a:lnTo>
                  <a:lnTo>
                    <a:pt x="211" y="663"/>
                  </a:lnTo>
                  <a:lnTo>
                    <a:pt x="211" y="632"/>
                  </a:lnTo>
                  <a:lnTo>
                    <a:pt x="200" y="600"/>
                  </a:lnTo>
                  <a:lnTo>
                    <a:pt x="190" y="568"/>
                  </a:lnTo>
                  <a:lnTo>
                    <a:pt x="169" y="537"/>
                  </a:lnTo>
                  <a:lnTo>
                    <a:pt x="169" y="505"/>
                  </a:lnTo>
                  <a:lnTo>
                    <a:pt x="169" y="474"/>
                  </a:lnTo>
                  <a:lnTo>
                    <a:pt x="169" y="442"/>
                  </a:lnTo>
                  <a:lnTo>
                    <a:pt x="169" y="410"/>
                  </a:lnTo>
                  <a:lnTo>
                    <a:pt x="169" y="379"/>
                  </a:lnTo>
                  <a:lnTo>
                    <a:pt x="169" y="347"/>
                  </a:lnTo>
                  <a:lnTo>
                    <a:pt x="169" y="316"/>
                  </a:lnTo>
                  <a:lnTo>
                    <a:pt x="158" y="284"/>
                  </a:lnTo>
                  <a:lnTo>
                    <a:pt x="158" y="253"/>
                  </a:lnTo>
                  <a:lnTo>
                    <a:pt x="158" y="221"/>
                  </a:lnTo>
                  <a:lnTo>
                    <a:pt x="158" y="189"/>
                  </a:lnTo>
                  <a:lnTo>
                    <a:pt x="158" y="158"/>
                  </a:lnTo>
                  <a:lnTo>
                    <a:pt x="189" y="115"/>
                  </a:lnTo>
                  <a:lnTo>
                    <a:pt x="189" y="115"/>
                  </a:lnTo>
                </a:path>
              </a:pathLst>
            </a:custGeom>
            <a:pattFill prst="smCheck">
              <a:fgClr>
                <a:schemeClr val="accent1"/>
              </a:fgClr>
              <a:bgClr>
                <a:schemeClr val="bg1"/>
              </a:bgClr>
            </a:pattFill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9723" name="Freeform 27"/>
            <p:cNvSpPr>
              <a:spLocks/>
            </p:cNvSpPr>
            <p:nvPr/>
          </p:nvSpPr>
          <p:spPr bwMode="auto">
            <a:xfrm>
              <a:off x="1704" y="1067"/>
              <a:ext cx="121" cy="614"/>
            </a:xfrm>
            <a:custGeom>
              <a:avLst/>
              <a:gdLst/>
              <a:ahLst/>
              <a:cxnLst>
                <a:cxn ang="0">
                  <a:pos x="120" y="37"/>
                </a:cxn>
                <a:cxn ang="0">
                  <a:pos x="74" y="0"/>
                </a:cxn>
                <a:cxn ang="0">
                  <a:pos x="43" y="0"/>
                </a:cxn>
                <a:cxn ang="0">
                  <a:pos x="32" y="32"/>
                </a:cxn>
                <a:cxn ang="0">
                  <a:pos x="11" y="63"/>
                </a:cxn>
                <a:cxn ang="0">
                  <a:pos x="0" y="95"/>
                </a:cxn>
                <a:cxn ang="0">
                  <a:pos x="0" y="127"/>
                </a:cxn>
                <a:cxn ang="0">
                  <a:pos x="0" y="158"/>
                </a:cxn>
                <a:cxn ang="0">
                  <a:pos x="0" y="190"/>
                </a:cxn>
                <a:cxn ang="0">
                  <a:pos x="0" y="221"/>
                </a:cxn>
                <a:cxn ang="0">
                  <a:pos x="0" y="253"/>
                </a:cxn>
                <a:cxn ang="0">
                  <a:pos x="0" y="284"/>
                </a:cxn>
                <a:cxn ang="0">
                  <a:pos x="0" y="306"/>
                </a:cxn>
                <a:cxn ang="0">
                  <a:pos x="11" y="337"/>
                </a:cxn>
                <a:cxn ang="0">
                  <a:pos x="11" y="369"/>
                </a:cxn>
                <a:cxn ang="0">
                  <a:pos x="21" y="400"/>
                </a:cxn>
                <a:cxn ang="0">
                  <a:pos x="21" y="432"/>
                </a:cxn>
                <a:cxn ang="0">
                  <a:pos x="32" y="463"/>
                </a:cxn>
                <a:cxn ang="0">
                  <a:pos x="43" y="485"/>
                </a:cxn>
                <a:cxn ang="0">
                  <a:pos x="53" y="516"/>
                </a:cxn>
                <a:cxn ang="0">
                  <a:pos x="64" y="548"/>
                </a:cxn>
                <a:cxn ang="0">
                  <a:pos x="74" y="579"/>
                </a:cxn>
                <a:cxn ang="0">
                  <a:pos x="72" y="613"/>
                </a:cxn>
              </a:cxnLst>
              <a:rect l="0" t="0" r="r" b="b"/>
              <a:pathLst>
                <a:path w="121" h="614">
                  <a:moveTo>
                    <a:pt x="120" y="37"/>
                  </a:moveTo>
                  <a:lnTo>
                    <a:pt x="74" y="0"/>
                  </a:lnTo>
                  <a:lnTo>
                    <a:pt x="43" y="0"/>
                  </a:lnTo>
                  <a:lnTo>
                    <a:pt x="32" y="32"/>
                  </a:lnTo>
                  <a:lnTo>
                    <a:pt x="11" y="63"/>
                  </a:lnTo>
                  <a:lnTo>
                    <a:pt x="0" y="95"/>
                  </a:lnTo>
                  <a:lnTo>
                    <a:pt x="0" y="127"/>
                  </a:lnTo>
                  <a:lnTo>
                    <a:pt x="0" y="158"/>
                  </a:lnTo>
                  <a:lnTo>
                    <a:pt x="0" y="190"/>
                  </a:lnTo>
                  <a:lnTo>
                    <a:pt x="0" y="221"/>
                  </a:lnTo>
                  <a:lnTo>
                    <a:pt x="0" y="253"/>
                  </a:lnTo>
                  <a:lnTo>
                    <a:pt x="0" y="284"/>
                  </a:lnTo>
                  <a:lnTo>
                    <a:pt x="0" y="306"/>
                  </a:lnTo>
                  <a:lnTo>
                    <a:pt x="11" y="337"/>
                  </a:lnTo>
                  <a:lnTo>
                    <a:pt x="11" y="369"/>
                  </a:lnTo>
                  <a:lnTo>
                    <a:pt x="21" y="400"/>
                  </a:lnTo>
                  <a:lnTo>
                    <a:pt x="21" y="432"/>
                  </a:lnTo>
                  <a:lnTo>
                    <a:pt x="32" y="463"/>
                  </a:lnTo>
                  <a:lnTo>
                    <a:pt x="43" y="485"/>
                  </a:lnTo>
                  <a:lnTo>
                    <a:pt x="53" y="516"/>
                  </a:lnTo>
                  <a:lnTo>
                    <a:pt x="64" y="548"/>
                  </a:lnTo>
                  <a:lnTo>
                    <a:pt x="74" y="579"/>
                  </a:lnTo>
                  <a:lnTo>
                    <a:pt x="72" y="613"/>
                  </a:lnTo>
                </a:path>
              </a:pathLst>
            </a:custGeom>
            <a:pattFill prst="smCheck">
              <a:fgClr>
                <a:schemeClr val="accent1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9724" name="Freeform 28"/>
            <p:cNvSpPr>
              <a:spLocks/>
            </p:cNvSpPr>
            <p:nvPr/>
          </p:nvSpPr>
          <p:spPr bwMode="auto">
            <a:xfrm>
              <a:off x="1747" y="1257"/>
              <a:ext cx="78" cy="243"/>
            </a:xfrm>
            <a:custGeom>
              <a:avLst/>
              <a:gdLst/>
              <a:ahLst/>
              <a:cxnLst>
                <a:cxn ang="0">
                  <a:pos x="77" y="39"/>
                </a:cxn>
                <a:cxn ang="0">
                  <a:pos x="31" y="0"/>
                </a:cxn>
                <a:cxn ang="0">
                  <a:pos x="10" y="31"/>
                </a:cxn>
                <a:cxn ang="0">
                  <a:pos x="0" y="63"/>
                </a:cxn>
                <a:cxn ang="0">
                  <a:pos x="0" y="94"/>
                </a:cxn>
                <a:cxn ang="0">
                  <a:pos x="0" y="116"/>
                </a:cxn>
                <a:cxn ang="0">
                  <a:pos x="0" y="147"/>
                </a:cxn>
                <a:cxn ang="0">
                  <a:pos x="10" y="179"/>
                </a:cxn>
                <a:cxn ang="0">
                  <a:pos x="21" y="210"/>
                </a:cxn>
                <a:cxn ang="0">
                  <a:pos x="52" y="242"/>
                </a:cxn>
                <a:cxn ang="0">
                  <a:pos x="29" y="231"/>
                </a:cxn>
              </a:cxnLst>
              <a:rect l="0" t="0" r="r" b="b"/>
              <a:pathLst>
                <a:path w="78" h="243">
                  <a:moveTo>
                    <a:pt x="77" y="39"/>
                  </a:moveTo>
                  <a:lnTo>
                    <a:pt x="31" y="0"/>
                  </a:lnTo>
                  <a:lnTo>
                    <a:pt x="10" y="31"/>
                  </a:lnTo>
                  <a:lnTo>
                    <a:pt x="0" y="63"/>
                  </a:lnTo>
                  <a:lnTo>
                    <a:pt x="0" y="94"/>
                  </a:lnTo>
                  <a:lnTo>
                    <a:pt x="0" y="116"/>
                  </a:lnTo>
                  <a:lnTo>
                    <a:pt x="0" y="147"/>
                  </a:lnTo>
                  <a:lnTo>
                    <a:pt x="10" y="179"/>
                  </a:lnTo>
                  <a:lnTo>
                    <a:pt x="21" y="210"/>
                  </a:lnTo>
                  <a:lnTo>
                    <a:pt x="52" y="242"/>
                  </a:lnTo>
                  <a:lnTo>
                    <a:pt x="29" y="231"/>
                  </a:lnTo>
                </a:path>
              </a:pathLst>
            </a:custGeom>
            <a:pattFill prst="smCheck">
              <a:fgClr>
                <a:schemeClr val="accent1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9725" name="Freeform 29"/>
            <p:cNvSpPr>
              <a:spLocks/>
            </p:cNvSpPr>
            <p:nvPr/>
          </p:nvSpPr>
          <p:spPr bwMode="auto">
            <a:xfrm>
              <a:off x="4226" y="989"/>
              <a:ext cx="212" cy="885"/>
            </a:xfrm>
            <a:custGeom>
              <a:avLst/>
              <a:gdLst/>
              <a:ahLst/>
              <a:cxnLst>
                <a:cxn ang="0">
                  <a:pos x="22" y="115"/>
                </a:cxn>
                <a:cxn ang="0">
                  <a:pos x="63" y="63"/>
                </a:cxn>
                <a:cxn ang="0">
                  <a:pos x="84" y="31"/>
                </a:cxn>
                <a:cxn ang="0">
                  <a:pos x="105" y="0"/>
                </a:cxn>
                <a:cxn ang="0">
                  <a:pos x="137" y="0"/>
                </a:cxn>
                <a:cxn ang="0">
                  <a:pos x="169" y="0"/>
                </a:cxn>
                <a:cxn ang="0">
                  <a:pos x="200" y="21"/>
                </a:cxn>
                <a:cxn ang="0">
                  <a:pos x="211" y="53"/>
                </a:cxn>
                <a:cxn ang="0">
                  <a:pos x="211" y="84"/>
                </a:cxn>
                <a:cxn ang="0">
                  <a:pos x="211" y="116"/>
                </a:cxn>
                <a:cxn ang="0">
                  <a:pos x="211" y="147"/>
                </a:cxn>
                <a:cxn ang="0">
                  <a:pos x="211" y="179"/>
                </a:cxn>
                <a:cxn ang="0">
                  <a:pos x="211" y="210"/>
                </a:cxn>
                <a:cxn ang="0">
                  <a:pos x="211" y="232"/>
                </a:cxn>
                <a:cxn ang="0">
                  <a:pos x="211" y="263"/>
                </a:cxn>
                <a:cxn ang="0">
                  <a:pos x="211" y="295"/>
                </a:cxn>
                <a:cxn ang="0">
                  <a:pos x="211" y="326"/>
                </a:cxn>
                <a:cxn ang="0">
                  <a:pos x="211" y="358"/>
                </a:cxn>
                <a:cxn ang="0">
                  <a:pos x="211" y="389"/>
                </a:cxn>
                <a:cxn ang="0">
                  <a:pos x="211" y="421"/>
                </a:cxn>
                <a:cxn ang="0">
                  <a:pos x="211" y="453"/>
                </a:cxn>
                <a:cxn ang="0">
                  <a:pos x="200" y="484"/>
                </a:cxn>
                <a:cxn ang="0">
                  <a:pos x="190" y="516"/>
                </a:cxn>
                <a:cxn ang="0">
                  <a:pos x="179" y="547"/>
                </a:cxn>
                <a:cxn ang="0">
                  <a:pos x="179" y="579"/>
                </a:cxn>
                <a:cxn ang="0">
                  <a:pos x="169" y="611"/>
                </a:cxn>
                <a:cxn ang="0">
                  <a:pos x="158" y="642"/>
                </a:cxn>
                <a:cxn ang="0">
                  <a:pos x="147" y="674"/>
                </a:cxn>
                <a:cxn ang="0">
                  <a:pos x="137" y="705"/>
                </a:cxn>
                <a:cxn ang="0">
                  <a:pos x="116" y="737"/>
                </a:cxn>
                <a:cxn ang="0">
                  <a:pos x="95" y="768"/>
                </a:cxn>
                <a:cxn ang="0">
                  <a:pos x="84" y="800"/>
                </a:cxn>
                <a:cxn ang="0">
                  <a:pos x="84" y="832"/>
                </a:cxn>
                <a:cxn ang="0">
                  <a:pos x="84" y="863"/>
                </a:cxn>
                <a:cxn ang="0">
                  <a:pos x="53" y="874"/>
                </a:cxn>
                <a:cxn ang="0">
                  <a:pos x="21" y="884"/>
                </a:cxn>
                <a:cxn ang="0">
                  <a:pos x="0" y="853"/>
                </a:cxn>
                <a:cxn ang="0">
                  <a:pos x="0" y="821"/>
                </a:cxn>
                <a:cxn ang="0">
                  <a:pos x="0" y="789"/>
                </a:cxn>
                <a:cxn ang="0">
                  <a:pos x="0" y="758"/>
                </a:cxn>
                <a:cxn ang="0">
                  <a:pos x="0" y="726"/>
                </a:cxn>
                <a:cxn ang="0">
                  <a:pos x="0" y="695"/>
                </a:cxn>
                <a:cxn ang="0">
                  <a:pos x="0" y="663"/>
                </a:cxn>
                <a:cxn ang="0">
                  <a:pos x="0" y="632"/>
                </a:cxn>
                <a:cxn ang="0">
                  <a:pos x="11" y="600"/>
                </a:cxn>
                <a:cxn ang="0">
                  <a:pos x="21" y="568"/>
                </a:cxn>
                <a:cxn ang="0">
                  <a:pos x="42" y="537"/>
                </a:cxn>
                <a:cxn ang="0">
                  <a:pos x="42" y="505"/>
                </a:cxn>
                <a:cxn ang="0">
                  <a:pos x="42" y="474"/>
                </a:cxn>
                <a:cxn ang="0">
                  <a:pos x="42" y="442"/>
                </a:cxn>
                <a:cxn ang="0">
                  <a:pos x="42" y="410"/>
                </a:cxn>
                <a:cxn ang="0">
                  <a:pos x="42" y="379"/>
                </a:cxn>
                <a:cxn ang="0">
                  <a:pos x="42" y="347"/>
                </a:cxn>
                <a:cxn ang="0">
                  <a:pos x="42" y="316"/>
                </a:cxn>
                <a:cxn ang="0">
                  <a:pos x="53" y="284"/>
                </a:cxn>
                <a:cxn ang="0">
                  <a:pos x="53" y="253"/>
                </a:cxn>
                <a:cxn ang="0">
                  <a:pos x="53" y="221"/>
                </a:cxn>
                <a:cxn ang="0">
                  <a:pos x="53" y="189"/>
                </a:cxn>
                <a:cxn ang="0">
                  <a:pos x="53" y="158"/>
                </a:cxn>
                <a:cxn ang="0">
                  <a:pos x="22" y="115"/>
                </a:cxn>
                <a:cxn ang="0">
                  <a:pos x="22" y="115"/>
                </a:cxn>
              </a:cxnLst>
              <a:rect l="0" t="0" r="r" b="b"/>
              <a:pathLst>
                <a:path w="212" h="885">
                  <a:moveTo>
                    <a:pt x="22" y="115"/>
                  </a:moveTo>
                  <a:lnTo>
                    <a:pt x="63" y="63"/>
                  </a:lnTo>
                  <a:lnTo>
                    <a:pt x="84" y="31"/>
                  </a:lnTo>
                  <a:lnTo>
                    <a:pt x="105" y="0"/>
                  </a:lnTo>
                  <a:lnTo>
                    <a:pt x="137" y="0"/>
                  </a:lnTo>
                  <a:lnTo>
                    <a:pt x="169" y="0"/>
                  </a:lnTo>
                  <a:lnTo>
                    <a:pt x="200" y="21"/>
                  </a:lnTo>
                  <a:lnTo>
                    <a:pt x="211" y="53"/>
                  </a:lnTo>
                  <a:lnTo>
                    <a:pt x="211" y="84"/>
                  </a:lnTo>
                  <a:lnTo>
                    <a:pt x="211" y="116"/>
                  </a:lnTo>
                  <a:lnTo>
                    <a:pt x="211" y="147"/>
                  </a:lnTo>
                  <a:lnTo>
                    <a:pt x="211" y="179"/>
                  </a:lnTo>
                  <a:lnTo>
                    <a:pt x="211" y="210"/>
                  </a:lnTo>
                  <a:lnTo>
                    <a:pt x="211" y="232"/>
                  </a:lnTo>
                  <a:lnTo>
                    <a:pt x="211" y="263"/>
                  </a:lnTo>
                  <a:lnTo>
                    <a:pt x="211" y="295"/>
                  </a:lnTo>
                  <a:lnTo>
                    <a:pt x="211" y="326"/>
                  </a:lnTo>
                  <a:lnTo>
                    <a:pt x="211" y="358"/>
                  </a:lnTo>
                  <a:lnTo>
                    <a:pt x="211" y="389"/>
                  </a:lnTo>
                  <a:lnTo>
                    <a:pt x="211" y="421"/>
                  </a:lnTo>
                  <a:lnTo>
                    <a:pt x="211" y="453"/>
                  </a:lnTo>
                  <a:lnTo>
                    <a:pt x="200" y="484"/>
                  </a:lnTo>
                  <a:lnTo>
                    <a:pt x="190" y="516"/>
                  </a:lnTo>
                  <a:lnTo>
                    <a:pt x="179" y="547"/>
                  </a:lnTo>
                  <a:lnTo>
                    <a:pt x="179" y="579"/>
                  </a:lnTo>
                  <a:lnTo>
                    <a:pt x="169" y="611"/>
                  </a:lnTo>
                  <a:lnTo>
                    <a:pt x="158" y="642"/>
                  </a:lnTo>
                  <a:lnTo>
                    <a:pt x="147" y="674"/>
                  </a:lnTo>
                  <a:lnTo>
                    <a:pt x="137" y="705"/>
                  </a:lnTo>
                  <a:lnTo>
                    <a:pt x="116" y="737"/>
                  </a:lnTo>
                  <a:lnTo>
                    <a:pt x="95" y="768"/>
                  </a:lnTo>
                  <a:lnTo>
                    <a:pt x="84" y="800"/>
                  </a:lnTo>
                  <a:lnTo>
                    <a:pt x="84" y="832"/>
                  </a:lnTo>
                  <a:lnTo>
                    <a:pt x="84" y="863"/>
                  </a:lnTo>
                  <a:lnTo>
                    <a:pt x="53" y="874"/>
                  </a:lnTo>
                  <a:lnTo>
                    <a:pt x="21" y="884"/>
                  </a:lnTo>
                  <a:lnTo>
                    <a:pt x="0" y="853"/>
                  </a:lnTo>
                  <a:lnTo>
                    <a:pt x="0" y="821"/>
                  </a:lnTo>
                  <a:lnTo>
                    <a:pt x="0" y="789"/>
                  </a:lnTo>
                  <a:lnTo>
                    <a:pt x="0" y="758"/>
                  </a:lnTo>
                  <a:lnTo>
                    <a:pt x="0" y="726"/>
                  </a:lnTo>
                  <a:lnTo>
                    <a:pt x="0" y="695"/>
                  </a:lnTo>
                  <a:lnTo>
                    <a:pt x="0" y="663"/>
                  </a:lnTo>
                  <a:lnTo>
                    <a:pt x="0" y="632"/>
                  </a:lnTo>
                  <a:lnTo>
                    <a:pt x="11" y="600"/>
                  </a:lnTo>
                  <a:lnTo>
                    <a:pt x="21" y="568"/>
                  </a:lnTo>
                  <a:lnTo>
                    <a:pt x="42" y="537"/>
                  </a:lnTo>
                  <a:lnTo>
                    <a:pt x="42" y="505"/>
                  </a:lnTo>
                  <a:lnTo>
                    <a:pt x="42" y="474"/>
                  </a:lnTo>
                  <a:lnTo>
                    <a:pt x="42" y="442"/>
                  </a:lnTo>
                  <a:lnTo>
                    <a:pt x="42" y="410"/>
                  </a:lnTo>
                  <a:lnTo>
                    <a:pt x="42" y="379"/>
                  </a:lnTo>
                  <a:lnTo>
                    <a:pt x="42" y="347"/>
                  </a:lnTo>
                  <a:lnTo>
                    <a:pt x="42" y="316"/>
                  </a:lnTo>
                  <a:lnTo>
                    <a:pt x="53" y="284"/>
                  </a:lnTo>
                  <a:lnTo>
                    <a:pt x="53" y="253"/>
                  </a:lnTo>
                  <a:lnTo>
                    <a:pt x="53" y="221"/>
                  </a:lnTo>
                  <a:lnTo>
                    <a:pt x="53" y="189"/>
                  </a:lnTo>
                  <a:lnTo>
                    <a:pt x="53" y="158"/>
                  </a:lnTo>
                  <a:lnTo>
                    <a:pt x="22" y="115"/>
                  </a:lnTo>
                  <a:lnTo>
                    <a:pt x="22" y="115"/>
                  </a:lnTo>
                </a:path>
              </a:pathLst>
            </a:custGeom>
            <a:pattFill prst="smCheck">
              <a:fgClr>
                <a:schemeClr val="accent1"/>
              </a:fgClr>
              <a:bgClr>
                <a:schemeClr val="bg1"/>
              </a:bgClr>
            </a:pattFill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9726" name="Freeform 30"/>
            <p:cNvSpPr>
              <a:spLocks/>
            </p:cNvSpPr>
            <p:nvPr/>
          </p:nvSpPr>
          <p:spPr bwMode="auto">
            <a:xfrm>
              <a:off x="4296" y="1115"/>
              <a:ext cx="121" cy="614"/>
            </a:xfrm>
            <a:custGeom>
              <a:avLst/>
              <a:gdLst/>
              <a:ahLst/>
              <a:cxnLst>
                <a:cxn ang="0">
                  <a:pos x="0" y="37"/>
                </a:cxn>
                <a:cxn ang="0">
                  <a:pos x="46" y="0"/>
                </a:cxn>
                <a:cxn ang="0">
                  <a:pos x="77" y="0"/>
                </a:cxn>
                <a:cxn ang="0">
                  <a:pos x="88" y="32"/>
                </a:cxn>
                <a:cxn ang="0">
                  <a:pos x="109" y="63"/>
                </a:cxn>
                <a:cxn ang="0">
                  <a:pos x="120" y="95"/>
                </a:cxn>
                <a:cxn ang="0">
                  <a:pos x="120" y="127"/>
                </a:cxn>
                <a:cxn ang="0">
                  <a:pos x="120" y="158"/>
                </a:cxn>
                <a:cxn ang="0">
                  <a:pos x="120" y="190"/>
                </a:cxn>
                <a:cxn ang="0">
                  <a:pos x="120" y="221"/>
                </a:cxn>
                <a:cxn ang="0">
                  <a:pos x="120" y="253"/>
                </a:cxn>
                <a:cxn ang="0">
                  <a:pos x="120" y="284"/>
                </a:cxn>
                <a:cxn ang="0">
                  <a:pos x="120" y="306"/>
                </a:cxn>
                <a:cxn ang="0">
                  <a:pos x="109" y="337"/>
                </a:cxn>
                <a:cxn ang="0">
                  <a:pos x="109" y="369"/>
                </a:cxn>
                <a:cxn ang="0">
                  <a:pos x="99" y="400"/>
                </a:cxn>
                <a:cxn ang="0">
                  <a:pos x="99" y="432"/>
                </a:cxn>
                <a:cxn ang="0">
                  <a:pos x="88" y="463"/>
                </a:cxn>
                <a:cxn ang="0">
                  <a:pos x="77" y="485"/>
                </a:cxn>
                <a:cxn ang="0">
                  <a:pos x="67" y="516"/>
                </a:cxn>
                <a:cxn ang="0">
                  <a:pos x="56" y="548"/>
                </a:cxn>
                <a:cxn ang="0">
                  <a:pos x="46" y="579"/>
                </a:cxn>
                <a:cxn ang="0">
                  <a:pos x="48" y="613"/>
                </a:cxn>
              </a:cxnLst>
              <a:rect l="0" t="0" r="r" b="b"/>
              <a:pathLst>
                <a:path w="121" h="614">
                  <a:moveTo>
                    <a:pt x="0" y="37"/>
                  </a:moveTo>
                  <a:lnTo>
                    <a:pt x="46" y="0"/>
                  </a:lnTo>
                  <a:lnTo>
                    <a:pt x="77" y="0"/>
                  </a:lnTo>
                  <a:lnTo>
                    <a:pt x="88" y="32"/>
                  </a:lnTo>
                  <a:lnTo>
                    <a:pt x="109" y="63"/>
                  </a:lnTo>
                  <a:lnTo>
                    <a:pt x="120" y="95"/>
                  </a:lnTo>
                  <a:lnTo>
                    <a:pt x="120" y="127"/>
                  </a:lnTo>
                  <a:lnTo>
                    <a:pt x="120" y="158"/>
                  </a:lnTo>
                  <a:lnTo>
                    <a:pt x="120" y="190"/>
                  </a:lnTo>
                  <a:lnTo>
                    <a:pt x="120" y="221"/>
                  </a:lnTo>
                  <a:lnTo>
                    <a:pt x="120" y="253"/>
                  </a:lnTo>
                  <a:lnTo>
                    <a:pt x="120" y="284"/>
                  </a:lnTo>
                  <a:lnTo>
                    <a:pt x="120" y="306"/>
                  </a:lnTo>
                  <a:lnTo>
                    <a:pt x="109" y="337"/>
                  </a:lnTo>
                  <a:lnTo>
                    <a:pt x="109" y="369"/>
                  </a:lnTo>
                  <a:lnTo>
                    <a:pt x="99" y="400"/>
                  </a:lnTo>
                  <a:lnTo>
                    <a:pt x="99" y="432"/>
                  </a:lnTo>
                  <a:lnTo>
                    <a:pt x="88" y="463"/>
                  </a:lnTo>
                  <a:lnTo>
                    <a:pt x="77" y="485"/>
                  </a:lnTo>
                  <a:lnTo>
                    <a:pt x="67" y="516"/>
                  </a:lnTo>
                  <a:lnTo>
                    <a:pt x="56" y="548"/>
                  </a:lnTo>
                  <a:lnTo>
                    <a:pt x="46" y="579"/>
                  </a:lnTo>
                  <a:lnTo>
                    <a:pt x="48" y="613"/>
                  </a:lnTo>
                </a:path>
              </a:pathLst>
            </a:custGeom>
            <a:pattFill prst="smCheck">
              <a:fgClr>
                <a:schemeClr val="accent1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9727" name="Freeform 31"/>
            <p:cNvSpPr>
              <a:spLocks/>
            </p:cNvSpPr>
            <p:nvPr/>
          </p:nvSpPr>
          <p:spPr bwMode="auto">
            <a:xfrm>
              <a:off x="4296" y="1305"/>
              <a:ext cx="78" cy="243"/>
            </a:xfrm>
            <a:custGeom>
              <a:avLst/>
              <a:gdLst/>
              <a:ahLst/>
              <a:cxnLst>
                <a:cxn ang="0">
                  <a:pos x="0" y="39"/>
                </a:cxn>
                <a:cxn ang="0">
                  <a:pos x="46" y="0"/>
                </a:cxn>
                <a:cxn ang="0">
                  <a:pos x="67" y="31"/>
                </a:cxn>
                <a:cxn ang="0">
                  <a:pos x="77" y="63"/>
                </a:cxn>
                <a:cxn ang="0">
                  <a:pos x="77" y="94"/>
                </a:cxn>
                <a:cxn ang="0">
                  <a:pos x="77" y="116"/>
                </a:cxn>
                <a:cxn ang="0">
                  <a:pos x="77" y="147"/>
                </a:cxn>
                <a:cxn ang="0">
                  <a:pos x="67" y="179"/>
                </a:cxn>
                <a:cxn ang="0">
                  <a:pos x="56" y="210"/>
                </a:cxn>
                <a:cxn ang="0">
                  <a:pos x="25" y="242"/>
                </a:cxn>
                <a:cxn ang="0">
                  <a:pos x="48" y="231"/>
                </a:cxn>
              </a:cxnLst>
              <a:rect l="0" t="0" r="r" b="b"/>
              <a:pathLst>
                <a:path w="78" h="243">
                  <a:moveTo>
                    <a:pt x="0" y="39"/>
                  </a:moveTo>
                  <a:lnTo>
                    <a:pt x="46" y="0"/>
                  </a:lnTo>
                  <a:lnTo>
                    <a:pt x="67" y="31"/>
                  </a:lnTo>
                  <a:lnTo>
                    <a:pt x="77" y="63"/>
                  </a:lnTo>
                  <a:lnTo>
                    <a:pt x="77" y="94"/>
                  </a:lnTo>
                  <a:lnTo>
                    <a:pt x="77" y="116"/>
                  </a:lnTo>
                  <a:lnTo>
                    <a:pt x="77" y="147"/>
                  </a:lnTo>
                  <a:lnTo>
                    <a:pt x="67" y="179"/>
                  </a:lnTo>
                  <a:lnTo>
                    <a:pt x="56" y="210"/>
                  </a:lnTo>
                  <a:lnTo>
                    <a:pt x="25" y="242"/>
                  </a:lnTo>
                  <a:lnTo>
                    <a:pt x="48" y="231"/>
                  </a:lnTo>
                </a:path>
              </a:pathLst>
            </a:custGeom>
            <a:pattFill prst="smCheck">
              <a:fgClr>
                <a:schemeClr val="accent1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9728" name="Line 32"/>
            <p:cNvSpPr>
              <a:spLocks noChangeShapeType="1"/>
            </p:cNvSpPr>
            <p:nvPr/>
          </p:nvSpPr>
          <p:spPr bwMode="auto">
            <a:xfrm>
              <a:off x="3024" y="1488"/>
              <a:ext cx="0" cy="81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prstDash val="sysDot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9729" name="AutoShape 33"/>
            <p:cNvSpPr>
              <a:spLocks noChangeArrowheads="1"/>
            </p:cNvSpPr>
            <p:nvPr/>
          </p:nvSpPr>
          <p:spPr bwMode="auto">
            <a:xfrm>
              <a:off x="2980" y="2788"/>
              <a:ext cx="88" cy="568"/>
            </a:xfrm>
            <a:prstGeom prst="roundRect">
              <a:avLst>
                <a:gd name="adj" fmla="val 12495"/>
              </a:avLst>
            </a:prstGeom>
            <a:solidFill>
              <a:srgbClr val="5F5F5F"/>
            </a:solidFill>
            <a:ln w="12700">
              <a:solidFill>
                <a:srgbClr val="5F5F5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9730" name="Freeform 34"/>
            <p:cNvSpPr>
              <a:spLocks/>
            </p:cNvSpPr>
            <p:nvPr/>
          </p:nvSpPr>
          <p:spPr bwMode="auto">
            <a:xfrm>
              <a:off x="2688" y="2496"/>
              <a:ext cx="913" cy="219"/>
            </a:xfrm>
            <a:custGeom>
              <a:avLst/>
              <a:gdLst/>
              <a:ahLst/>
              <a:cxnLst>
                <a:cxn ang="0">
                  <a:pos x="0" y="115"/>
                </a:cxn>
                <a:cxn ang="0">
                  <a:pos x="54" y="73"/>
                </a:cxn>
                <a:cxn ang="0">
                  <a:pos x="90" y="57"/>
                </a:cxn>
                <a:cxn ang="0">
                  <a:pos x="125" y="57"/>
                </a:cxn>
                <a:cxn ang="0">
                  <a:pos x="161" y="57"/>
                </a:cxn>
                <a:cxn ang="0">
                  <a:pos x="198" y="57"/>
                </a:cxn>
                <a:cxn ang="0">
                  <a:pos x="233" y="57"/>
                </a:cxn>
                <a:cxn ang="0">
                  <a:pos x="269" y="57"/>
                </a:cxn>
                <a:cxn ang="0">
                  <a:pos x="316" y="57"/>
                </a:cxn>
                <a:cxn ang="0">
                  <a:pos x="351" y="57"/>
                </a:cxn>
                <a:cxn ang="0">
                  <a:pos x="388" y="57"/>
                </a:cxn>
                <a:cxn ang="0">
                  <a:pos x="423" y="57"/>
                </a:cxn>
                <a:cxn ang="0">
                  <a:pos x="448" y="57"/>
                </a:cxn>
                <a:cxn ang="0">
                  <a:pos x="483" y="57"/>
                </a:cxn>
                <a:cxn ang="0">
                  <a:pos x="519" y="57"/>
                </a:cxn>
                <a:cxn ang="0">
                  <a:pos x="554" y="57"/>
                </a:cxn>
                <a:cxn ang="0">
                  <a:pos x="601" y="57"/>
                </a:cxn>
                <a:cxn ang="0">
                  <a:pos x="638" y="57"/>
                </a:cxn>
                <a:cxn ang="0">
                  <a:pos x="673" y="57"/>
                </a:cxn>
                <a:cxn ang="0">
                  <a:pos x="698" y="57"/>
                </a:cxn>
                <a:cxn ang="0">
                  <a:pos x="733" y="57"/>
                </a:cxn>
                <a:cxn ang="0">
                  <a:pos x="769" y="57"/>
                </a:cxn>
                <a:cxn ang="0">
                  <a:pos x="804" y="57"/>
                </a:cxn>
                <a:cxn ang="0">
                  <a:pos x="840" y="44"/>
                </a:cxn>
                <a:cxn ang="0">
                  <a:pos x="875" y="15"/>
                </a:cxn>
                <a:cxn ang="0">
                  <a:pos x="912" y="0"/>
                </a:cxn>
                <a:cxn ang="0">
                  <a:pos x="875" y="15"/>
                </a:cxn>
                <a:cxn ang="0">
                  <a:pos x="840" y="57"/>
                </a:cxn>
                <a:cxn ang="0">
                  <a:pos x="828" y="102"/>
                </a:cxn>
                <a:cxn ang="0">
                  <a:pos x="804" y="146"/>
                </a:cxn>
                <a:cxn ang="0">
                  <a:pos x="769" y="160"/>
                </a:cxn>
                <a:cxn ang="0">
                  <a:pos x="733" y="175"/>
                </a:cxn>
                <a:cxn ang="0">
                  <a:pos x="698" y="189"/>
                </a:cxn>
                <a:cxn ang="0">
                  <a:pos x="673" y="189"/>
                </a:cxn>
                <a:cxn ang="0">
                  <a:pos x="638" y="189"/>
                </a:cxn>
                <a:cxn ang="0">
                  <a:pos x="601" y="189"/>
                </a:cxn>
                <a:cxn ang="0">
                  <a:pos x="554" y="189"/>
                </a:cxn>
                <a:cxn ang="0">
                  <a:pos x="519" y="189"/>
                </a:cxn>
                <a:cxn ang="0">
                  <a:pos x="483" y="189"/>
                </a:cxn>
                <a:cxn ang="0">
                  <a:pos x="448" y="189"/>
                </a:cxn>
                <a:cxn ang="0">
                  <a:pos x="423" y="189"/>
                </a:cxn>
                <a:cxn ang="0">
                  <a:pos x="388" y="204"/>
                </a:cxn>
                <a:cxn ang="0">
                  <a:pos x="351" y="204"/>
                </a:cxn>
                <a:cxn ang="0">
                  <a:pos x="316" y="218"/>
                </a:cxn>
                <a:cxn ang="0">
                  <a:pos x="280" y="218"/>
                </a:cxn>
                <a:cxn ang="0">
                  <a:pos x="245" y="218"/>
                </a:cxn>
                <a:cxn ang="0">
                  <a:pos x="198" y="218"/>
                </a:cxn>
                <a:cxn ang="0">
                  <a:pos x="173" y="218"/>
                </a:cxn>
                <a:cxn ang="0">
                  <a:pos x="138" y="218"/>
                </a:cxn>
                <a:cxn ang="0">
                  <a:pos x="101" y="204"/>
                </a:cxn>
                <a:cxn ang="0">
                  <a:pos x="66" y="189"/>
                </a:cxn>
                <a:cxn ang="0">
                  <a:pos x="0" y="115"/>
                </a:cxn>
                <a:cxn ang="0">
                  <a:pos x="54" y="73"/>
                </a:cxn>
                <a:cxn ang="0">
                  <a:pos x="54" y="49"/>
                </a:cxn>
              </a:cxnLst>
              <a:rect l="0" t="0" r="r" b="b"/>
              <a:pathLst>
                <a:path w="913" h="219">
                  <a:moveTo>
                    <a:pt x="0" y="115"/>
                  </a:moveTo>
                  <a:lnTo>
                    <a:pt x="54" y="73"/>
                  </a:lnTo>
                  <a:lnTo>
                    <a:pt x="90" y="57"/>
                  </a:lnTo>
                  <a:lnTo>
                    <a:pt x="125" y="57"/>
                  </a:lnTo>
                  <a:lnTo>
                    <a:pt x="161" y="57"/>
                  </a:lnTo>
                  <a:lnTo>
                    <a:pt x="198" y="57"/>
                  </a:lnTo>
                  <a:lnTo>
                    <a:pt x="233" y="57"/>
                  </a:lnTo>
                  <a:lnTo>
                    <a:pt x="269" y="57"/>
                  </a:lnTo>
                  <a:lnTo>
                    <a:pt x="316" y="57"/>
                  </a:lnTo>
                  <a:lnTo>
                    <a:pt x="351" y="57"/>
                  </a:lnTo>
                  <a:lnTo>
                    <a:pt x="388" y="57"/>
                  </a:lnTo>
                  <a:lnTo>
                    <a:pt x="423" y="57"/>
                  </a:lnTo>
                  <a:lnTo>
                    <a:pt x="448" y="57"/>
                  </a:lnTo>
                  <a:lnTo>
                    <a:pt x="483" y="57"/>
                  </a:lnTo>
                  <a:lnTo>
                    <a:pt x="519" y="57"/>
                  </a:lnTo>
                  <a:lnTo>
                    <a:pt x="554" y="57"/>
                  </a:lnTo>
                  <a:lnTo>
                    <a:pt x="601" y="57"/>
                  </a:lnTo>
                  <a:lnTo>
                    <a:pt x="638" y="57"/>
                  </a:lnTo>
                  <a:lnTo>
                    <a:pt x="673" y="57"/>
                  </a:lnTo>
                  <a:lnTo>
                    <a:pt x="698" y="57"/>
                  </a:lnTo>
                  <a:lnTo>
                    <a:pt x="733" y="57"/>
                  </a:lnTo>
                  <a:lnTo>
                    <a:pt x="769" y="57"/>
                  </a:lnTo>
                  <a:lnTo>
                    <a:pt x="804" y="57"/>
                  </a:lnTo>
                  <a:lnTo>
                    <a:pt x="840" y="44"/>
                  </a:lnTo>
                  <a:lnTo>
                    <a:pt x="875" y="15"/>
                  </a:lnTo>
                  <a:lnTo>
                    <a:pt x="912" y="0"/>
                  </a:lnTo>
                  <a:lnTo>
                    <a:pt x="875" y="15"/>
                  </a:lnTo>
                  <a:lnTo>
                    <a:pt x="840" y="57"/>
                  </a:lnTo>
                  <a:lnTo>
                    <a:pt x="828" y="102"/>
                  </a:lnTo>
                  <a:lnTo>
                    <a:pt x="804" y="146"/>
                  </a:lnTo>
                  <a:lnTo>
                    <a:pt x="769" y="160"/>
                  </a:lnTo>
                  <a:lnTo>
                    <a:pt x="733" y="175"/>
                  </a:lnTo>
                  <a:lnTo>
                    <a:pt x="698" y="189"/>
                  </a:lnTo>
                  <a:lnTo>
                    <a:pt x="673" y="189"/>
                  </a:lnTo>
                  <a:lnTo>
                    <a:pt x="638" y="189"/>
                  </a:lnTo>
                  <a:lnTo>
                    <a:pt x="601" y="189"/>
                  </a:lnTo>
                  <a:lnTo>
                    <a:pt x="554" y="189"/>
                  </a:lnTo>
                  <a:lnTo>
                    <a:pt x="519" y="189"/>
                  </a:lnTo>
                  <a:lnTo>
                    <a:pt x="483" y="189"/>
                  </a:lnTo>
                  <a:lnTo>
                    <a:pt x="448" y="189"/>
                  </a:lnTo>
                  <a:lnTo>
                    <a:pt x="423" y="189"/>
                  </a:lnTo>
                  <a:lnTo>
                    <a:pt x="388" y="204"/>
                  </a:lnTo>
                  <a:lnTo>
                    <a:pt x="351" y="204"/>
                  </a:lnTo>
                  <a:lnTo>
                    <a:pt x="316" y="218"/>
                  </a:lnTo>
                  <a:lnTo>
                    <a:pt x="280" y="218"/>
                  </a:lnTo>
                  <a:lnTo>
                    <a:pt x="245" y="218"/>
                  </a:lnTo>
                  <a:lnTo>
                    <a:pt x="198" y="218"/>
                  </a:lnTo>
                  <a:lnTo>
                    <a:pt x="173" y="218"/>
                  </a:lnTo>
                  <a:lnTo>
                    <a:pt x="138" y="218"/>
                  </a:lnTo>
                  <a:lnTo>
                    <a:pt x="101" y="204"/>
                  </a:lnTo>
                  <a:lnTo>
                    <a:pt x="66" y="189"/>
                  </a:lnTo>
                  <a:lnTo>
                    <a:pt x="0" y="115"/>
                  </a:lnTo>
                  <a:lnTo>
                    <a:pt x="54" y="73"/>
                  </a:lnTo>
                  <a:lnTo>
                    <a:pt x="54" y="49"/>
                  </a:lnTo>
                </a:path>
              </a:pathLst>
            </a:custGeom>
            <a:solidFill>
              <a:srgbClr val="5F5F5F"/>
            </a:solidFill>
            <a:ln w="12700" cap="rnd" cmpd="sng">
              <a:solidFill>
                <a:srgbClr val="5F5F5F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9731" name="Freeform 35"/>
            <p:cNvSpPr>
              <a:spLocks/>
            </p:cNvSpPr>
            <p:nvPr/>
          </p:nvSpPr>
          <p:spPr bwMode="auto">
            <a:xfrm>
              <a:off x="2684" y="1248"/>
              <a:ext cx="137" cy="1109"/>
            </a:xfrm>
            <a:custGeom>
              <a:avLst/>
              <a:gdLst/>
              <a:ahLst/>
              <a:cxnLst>
                <a:cxn ang="0">
                  <a:pos x="42" y="45"/>
                </a:cxn>
                <a:cxn ang="0">
                  <a:pos x="42" y="108"/>
                </a:cxn>
                <a:cxn ang="0">
                  <a:pos x="42" y="171"/>
                </a:cxn>
                <a:cxn ang="0">
                  <a:pos x="42" y="234"/>
                </a:cxn>
                <a:cxn ang="0">
                  <a:pos x="42" y="287"/>
                </a:cxn>
                <a:cxn ang="0">
                  <a:pos x="42" y="361"/>
                </a:cxn>
                <a:cxn ang="0">
                  <a:pos x="42" y="434"/>
                </a:cxn>
                <a:cxn ang="0">
                  <a:pos x="42" y="487"/>
                </a:cxn>
                <a:cxn ang="0">
                  <a:pos x="42" y="561"/>
                </a:cxn>
                <a:cxn ang="0">
                  <a:pos x="31" y="624"/>
                </a:cxn>
                <a:cxn ang="0">
                  <a:pos x="31" y="687"/>
                </a:cxn>
                <a:cxn ang="0">
                  <a:pos x="31" y="761"/>
                </a:cxn>
                <a:cxn ang="0">
                  <a:pos x="31" y="814"/>
                </a:cxn>
                <a:cxn ang="0">
                  <a:pos x="21" y="877"/>
                </a:cxn>
                <a:cxn ang="0">
                  <a:pos x="21" y="950"/>
                </a:cxn>
                <a:cxn ang="0">
                  <a:pos x="21" y="1014"/>
                </a:cxn>
                <a:cxn ang="0">
                  <a:pos x="10" y="1077"/>
                </a:cxn>
                <a:cxn ang="0">
                  <a:pos x="31" y="1108"/>
                </a:cxn>
                <a:cxn ang="0">
                  <a:pos x="63" y="1045"/>
                </a:cxn>
                <a:cxn ang="0">
                  <a:pos x="63" y="992"/>
                </a:cxn>
                <a:cxn ang="0">
                  <a:pos x="63" y="929"/>
                </a:cxn>
                <a:cxn ang="0">
                  <a:pos x="73" y="866"/>
                </a:cxn>
                <a:cxn ang="0">
                  <a:pos x="84" y="803"/>
                </a:cxn>
                <a:cxn ang="0">
                  <a:pos x="84" y="740"/>
                </a:cxn>
                <a:cxn ang="0">
                  <a:pos x="94" y="677"/>
                </a:cxn>
                <a:cxn ang="0">
                  <a:pos x="105" y="613"/>
                </a:cxn>
                <a:cxn ang="0">
                  <a:pos x="115" y="540"/>
                </a:cxn>
                <a:cxn ang="0">
                  <a:pos x="126" y="466"/>
                </a:cxn>
                <a:cxn ang="0">
                  <a:pos x="136" y="403"/>
                </a:cxn>
                <a:cxn ang="0">
                  <a:pos x="136" y="340"/>
                </a:cxn>
                <a:cxn ang="0">
                  <a:pos x="136" y="277"/>
                </a:cxn>
                <a:cxn ang="0">
                  <a:pos x="136" y="213"/>
                </a:cxn>
                <a:cxn ang="0">
                  <a:pos x="136" y="150"/>
                </a:cxn>
                <a:cxn ang="0">
                  <a:pos x="136" y="87"/>
                </a:cxn>
                <a:cxn ang="0">
                  <a:pos x="126" y="24"/>
                </a:cxn>
                <a:cxn ang="0">
                  <a:pos x="52" y="0"/>
                </a:cxn>
              </a:cxnLst>
              <a:rect l="0" t="0" r="r" b="b"/>
              <a:pathLst>
                <a:path w="137" h="1109">
                  <a:moveTo>
                    <a:pt x="52" y="0"/>
                  </a:moveTo>
                  <a:lnTo>
                    <a:pt x="42" y="45"/>
                  </a:lnTo>
                  <a:lnTo>
                    <a:pt x="42" y="77"/>
                  </a:lnTo>
                  <a:lnTo>
                    <a:pt x="42" y="108"/>
                  </a:lnTo>
                  <a:lnTo>
                    <a:pt x="42" y="140"/>
                  </a:lnTo>
                  <a:lnTo>
                    <a:pt x="42" y="171"/>
                  </a:lnTo>
                  <a:lnTo>
                    <a:pt x="42" y="203"/>
                  </a:lnTo>
                  <a:lnTo>
                    <a:pt x="42" y="234"/>
                  </a:lnTo>
                  <a:lnTo>
                    <a:pt x="42" y="256"/>
                  </a:lnTo>
                  <a:lnTo>
                    <a:pt x="42" y="287"/>
                  </a:lnTo>
                  <a:lnTo>
                    <a:pt x="42" y="329"/>
                  </a:lnTo>
                  <a:lnTo>
                    <a:pt x="42" y="361"/>
                  </a:lnTo>
                  <a:lnTo>
                    <a:pt x="42" y="392"/>
                  </a:lnTo>
                  <a:lnTo>
                    <a:pt x="42" y="434"/>
                  </a:lnTo>
                  <a:lnTo>
                    <a:pt x="42" y="456"/>
                  </a:lnTo>
                  <a:lnTo>
                    <a:pt x="42" y="487"/>
                  </a:lnTo>
                  <a:lnTo>
                    <a:pt x="42" y="519"/>
                  </a:lnTo>
                  <a:lnTo>
                    <a:pt x="42" y="561"/>
                  </a:lnTo>
                  <a:lnTo>
                    <a:pt x="42" y="592"/>
                  </a:lnTo>
                  <a:lnTo>
                    <a:pt x="31" y="624"/>
                  </a:lnTo>
                  <a:lnTo>
                    <a:pt x="31" y="656"/>
                  </a:lnTo>
                  <a:lnTo>
                    <a:pt x="31" y="687"/>
                  </a:lnTo>
                  <a:lnTo>
                    <a:pt x="31" y="729"/>
                  </a:lnTo>
                  <a:lnTo>
                    <a:pt x="31" y="761"/>
                  </a:lnTo>
                  <a:lnTo>
                    <a:pt x="31" y="792"/>
                  </a:lnTo>
                  <a:lnTo>
                    <a:pt x="31" y="814"/>
                  </a:lnTo>
                  <a:lnTo>
                    <a:pt x="31" y="845"/>
                  </a:lnTo>
                  <a:lnTo>
                    <a:pt x="21" y="877"/>
                  </a:lnTo>
                  <a:lnTo>
                    <a:pt x="21" y="919"/>
                  </a:lnTo>
                  <a:lnTo>
                    <a:pt x="21" y="950"/>
                  </a:lnTo>
                  <a:lnTo>
                    <a:pt x="21" y="982"/>
                  </a:lnTo>
                  <a:lnTo>
                    <a:pt x="21" y="1014"/>
                  </a:lnTo>
                  <a:lnTo>
                    <a:pt x="10" y="1045"/>
                  </a:lnTo>
                  <a:lnTo>
                    <a:pt x="10" y="1077"/>
                  </a:lnTo>
                  <a:lnTo>
                    <a:pt x="0" y="1108"/>
                  </a:lnTo>
                  <a:lnTo>
                    <a:pt x="31" y="1108"/>
                  </a:lnTo>
                  <a:lnTo>
                    <a:pt x="52" y="1077"/>
                  </a:lnTo>
                  <a:lnTo>
                    <a:pt x="63" y="1045"/>
                  </a:lnTo>
                  <a:lnTo>
                    <a:pt x="63" y="1014"/>
                  </a:lnTo>
                  <a:lnTo>
                    <a:pt x="63" y="992"/>
                  </a:lnTo>
                  <a:lnTo>
                    <a:pt x="63" y="961"/>
                  </a:lnTo>
                  <a:lnTo>
                    <a:pt x="63" y="929"/>
                  </a:lnTo>
                  <a:lnTo>
                    <a:pt x="73" y="898"/>
                  </a:lnTo>
                  <a:lnTo>
                    <a:pt x="73" y="866"/>
                  </a:lnTo>
                  <a:lnTo>
                    <a:pt x="73" y="835"/>
                  </a:lnTo>
                  <a:lnTo>
                    <a:pt x="84" y="803"/>
                  </a:lnTo>
                  <a:lnTo>
                    <a:pt x="84" y="771"/>
                  </a:lnTo>
                  <a:lnTo>
                    <a:pt x="84" y="740"/>
                  </a:lnTo>
                  <a:lnTo>
                    <a:pt x="94" y="708"/>
                  </a:lnTo>
                  <a:lnTo>
                    <a:pt x="94" y="677"/>
                  </a:lnTo>
                  <a:lnTo>
                    <a:pt x="105" y="645"/>
                  </a:lnTo>
                  <a:lnTo>
                    <a:pt x="105" y="613"/>
                  </a:lnTo>
                  <a:lnTo>
                    <a:pt x="105" y="582"/>
                  </a:lnTo>
                  <a:lnTo>
                    <a:pt x="115" y="540"/>
                  </a:lnTo>
                  <a:lnTo>
                    <a:pt x="115" y="498"/>
                  </a:lnTo>
                  <a:lnTo>
                    <a:pt x="126" y="466"/>
                  </a:lnTo>
                  <a:lnTo>
                    <a:pt x="136" y="434"/>
                  </a:lnTo>
                  <a:lnTo>
                    <a:pt x="136" y="403"/>
                  </a:lnTo>
                  <a:lnTo>
                    <a:pt x="136" y="371"/>
                  </a:lnTo>
                  <a:lnTo>
                    <a:pt x="136" y="340"/>
                  </a:lnTo>
                  <a:lnTo>
                    <a:pt x="136" y="308"/>
                  </a:lnTo>
                  <a:lnTo>
                    <a:pt x="136" y="277"/>
                  </a:lnTo>
                  <a:lnTo>
                    <a:pt x="136" y="245"/>
                  </a:lnTo>
                  <a:lnTo>
                    <a:pt x="136" y="213"/>
                  </a:lnTo>
                  <a:lnTo>
                    <a:pt x="136" y="182"/>
                  </a:lnTo>
                  <a:lnTo>
                    <a:pt x="136" y="150"/>
                  </a:lnTo>
                  <a:lnTo>
                    <a:pt x="136" y="119"/>
                  </a:lnTo>
                  <a:lnTo>
                    <a:pt x="136" y="87"/>
                  </a:lnTo>
                  <a:lnTo>
                    <a:pt x="136" y="55"/>
                  </a:lnTo>
                  <a:lnTo>
                    <a:pt x="126" y="24"/>
                  </a:lnTo>
                  <a:lnTo>
                    <a:pt x="94" y="3"/>
                  </a:lnTo>
                  <a:lnTo>
                    <a:pt x="52" y="0"/>
                  </a:lnTo>
                  <a:lnTo>
                    <a:pt x="52" y="0"/>
                  </a:lnTo>
                </a:path>
              </a:pathLst>
            </a:custGeom>
            <a:solidFill>
              <a:srgbClr val="5F5F5F"/>
            </a:solidFill>
            <a:ln w="12700" cap="rnd" cmpd="sng">
              <a:solidFill>
                <a:srgbClr val="5F5F5F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9732" name="AutoShape 36"/>
            <p:cNvSpPr>
              <a:spLocks noChangeArrowheads="1"/>
            </p:cNvSpPr>
            <p:nvPr/>
          </p:nvSpPr>
          <p:spPr bwMode="auto">
            <a:xfrm>
              <a:off x="2980" y="2404"/>
              <a:ext cx="88" cy="136"/>
            </a:xfrm>
            <a:prstGeom prst="roundRect">
              <a:avLst>
                <a:gd name="adj" fmla="val 12495"/>
              </a:avLst>
            </a:prstGeom>
            <a:solidFill>
              <a:srgbClr val="FF00CC"/>
            </a:solidFill>
            <a:ln w="12700">
              <a:solidFill>
                <a:srgbClr val="FF00CC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9733" name="AutoShape 37"/>
            <p:cNvSpPr>
              <a:spLocks noChangeArrowheads="1"/>
            </p:cNvSpPr>
            <p:nvPr/>
          </p:nvSpPr>
          <p:spPr bwMode="auto">
            <a:xfrm>
              <a:off x="3172" y="2404"/>
              <a:ext cx="88" cy="136"/>
            </a:xfrm>
            <a:prstGeom prst="roundRect">
              <a:avLst>
                <a:gd name="adj" fmla="val 12495"/>
              </a:avLst>
            </a:prstGeom>
            <a:solidFill>
              <a:srgbClr val="5F5F5F"/>
            </a:solidFill>
            <a:ln w="12700">
              <a:solidFill>
                <a:srgbClr val="5F5F5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9734" name="Line 38"/>
            <p:cNvSpPr>
              <a:spLocks noChangeShapeType="1"/>
            </p:cNvSpPr>
            <p:nvPr/>
          </p:nvSpPr>
          <p:spPr bwMode="auto">
            <a:xfrm flipV="1">
              <a:off x="2784" y="3024"/>
              <a:ext cx="240" cy="720"/>
            </a:xfrm>
            <a:prstGeom prst="line">
              <a:avLst/>
            </a:prstGeom>
            <a:noFill/>
            <a:ln w="12700">
              <a:solidFill>
                <a:schemeClr val="hlink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9735" name="Line 39"/>
            <p:cNvSpPr>
              <a:spLocks noChangeShapeType="1"/>
            </p:cNvSpPr>
            <p:nvPr/>
          </p:nvSpPr>
          <p:spPr bwMode="auto">
            <a:xfrm flipH="1">
              <a:off x="3216" y="2304"/>
              <a:ext cx="1008" cy="144"/>
            </a:xfrm>
            <a:prstGeom prst="line">
              <a:avLst/>
            </a:prstGeom>
            <a:noFill/>
            <a:ln w="12700">
              <a:solidFill>
                <a:srgbClr val="99FFFF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9736" name="Line 40"/>
            <p:cNvSpPr>
              <a:spLocks noChangeShapeType="1"/>
            </p:cNvSpPr>
            <p:nvPr/>
          </p:nvSpPr>
          <p:spPr bwMode="auto">
            <a:xfrm flipV="1">
              <a:off x="1776" y="1776"/>
              <a:ext cx="1008" cy="528"/>
            </a:xfrm>
            <a:prstGeom prst="line">
              <a:avLst/>
            </a:prstGeom>
            <a:noFill/>
            <a:ln w="12700">
              <a:solidFill>
                <a:srgbClr val="FF0066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9737" name="Freeform 41"/>
            <p:cNvSpPr>
              <a:spLocks/>
            </p:cNvSpPr>
            <p:nvPr/>
          </p:nvSpPr>
          <p:spPr bwMode="auto">
            <a:xfrm>
              <a:off x="2592" y="2486"/>
              <a:ext cx="1036" cy="296"/>
            </a:xfrm>
            <a:custGeom>
              <a:avLst/>
              <a:gdLst/>
              <a:ahLst/>
              <a:cxnLst>
                <a:cxn ang="0">
                  <a:pos x="46" y="232"/>
                </a:cxn>
                <a:cxn ang="0">
                  <a:pos x="109" y="264"/>
                </a:cxn>
                <a:cxn ang="0">
                  <a:pos x="183" y="285"/>
                </a:cxn>
                <a:cxn ang="0">
                  <a:pos x="246" y="285"/>
                </a:cxn>
                <a:cxn ang="0">
                  <a:pos x="299" y="285"/>
                </a:cxn>
                <a:cxn ang="0">
                  <a:pos x="362" y="285"/>
                </a:cxn>
                <a:cxn ang="0">
                  <a:pos x="425" y="295"/>
                </a:cxn>
                <a:cxn ang="0">
                  <a:pos x="488" y="295"/>
                </a:cxn>
                <a:cxn ang="0">
                  <a:pos x="551" y="295"/>
                </a:cxn>
                <a:cxn ang="0">
                  <a:pos x="614" y="295"/>
                </a:cxn>
                <a:cxn ang="0">
                  <a:pos x="677" y="285"/>
                </a:cxn>
                <a:cxn ang="0">
                  <a:pos x="741" y="264"/>
                </a:cxn>
                <a:cxn ang="0">
                  <a:pos x="804" y="243"/>
                </a:cxn>
                <a:cxn ang="0">
                  <a:pos x="867" y="221"/>
                </a:cxn>
                <a:cxn ang="0">
                  <a:pos x="930" y="200"/>
                </a:cxn>
                <a:cxn ang="0">
                  <a:pos x="993" y="158"/>
                </a:cxn>
                <a:cxn ang="0">
                  <a:pos x="1014" y="95"/>
                </a:cxn>
                <a:cxn ang="0">
                  <a:pos x="1035" y="42"/>
                </a:cxn>
                <a:cxn ang="0">
                  <a:pos x="1004" y="0"/>
                </a:cxn>
                <a:cxn ang="0">
                  <a:pos x="930" y="0"/>
                </a:cxn>
                <a:cxn ang="0">
                  <a:pos x="867" y="0"/>
                </a:cxn>
                <a:cxn ang="0">
                  <a:pos x="804" y="0"/>
                </a:cxn>
                <a:cxn ang="0">
                  <a:pos x="730" y="0"/>
                </a:cxn>
                <a:cxn ang="0">
                  <a:pos x="667" y="0"/>
                </a:cxn>
                <a:cxn ang="0">
                  <a:pos x="593" y="0"/>
                </a:cxn>
                <a:cxn ang="0">
                  <a:pos x="530" y="11"/>
                </a:cxn>
                <a:cxn ang="0">
                  <a:pos x="467" y="11"/>
                </a:cxn>
                <a:cxn ang="0">
                  <a:pos x="404" y="11"/>
                </a:cxn>
                <a:cxn ang="0">
                  <a:pos x="341" y="11"/>
                </a:cxn>
                <a:cxn ang="0">
                  <a:pos x="267" y="11"/>
                </a:cxn>
                <a:cxn ang="0">
                  <a:pos x="193" y="11"/>
                </a:cxn>
                <a:cxn ang="0">
                  <a:pos x="130" y="32"/>
                </a:cxn>
                <a:cxn ang="0">
                  <a:pos x="67" y="64"/>
                </a:cxn>
                <a:cxn ang="0">
                  <a:pos x="25" y="116"/>
                </a:cxn>
              </a:cxnLst>
              <a:rect l="0" t="0" r="r" b="b"/>
              <a:pathLst>
                <a:path w="1036" h="296">
                  <a:moveTo>
                    <a:pt x="0" y="202"/>
                  </a:moveTo>
                  <a:lnTo>
                    <a:pt x="46" y="232"/>
                  </a:lnTo>
                  <a:lnTo>
                    <a:pt x="78" y="253"/>
                  </a:lnTo>
                  <a:lnTo>
                    <a:pt x="109" y="264"/>
                  </a:lnTo>
                  <a:lnTo>
                    <a:pt x="141" y="264"/>
                  </a:lnTo>
                  <a:lnTo>
                    <a:pt x="183" y="285"/>
                  </a:lnTo>
                  <a:lnTo>
                    <a:pt x="214" y="285"/>
                  </a:lnTo>
                  <a:lnTo>
                    <a:pt x="246" y="285"/>
                  </a:lnTo>
                  <a:lnTo>
                    <a:pt x="277" y="285"/>
                  </a:lnTo>
                  <a:lnTo>
                    <a:pt x="299" y="285"/>
                  </a:lnTo>
                  <a:lnTo>
                    <a:pt x="330" y="285"/>
                  </a:lnTo>
                  <a:lnTo>
                    <a:pt x="362" y="285"/>
                  </a:lnTo>
                  <a:lnTo>
                    <a:pt x="393" y="285"/>
                  </a:lnTo>
                  <a:lnTo>
                    <a:pt x="425" y="295"/>
                  </a:lnTo>
                  <a:lnTo>
                    <a:pt x="456" y="295"/>
                  </a:lnTo>
                  <a:lnTo>
                    <a:pt x="488" y="295"/>
                  </a:lnTo>
                  <a:lnTo>
                    <a:pt x="520" y="295"/>
                  </a:lnTo>
                  <a:lnTo>
                    <a:pt x="551" y="295"/>
                  </a:lnTo>
                  <a:lnTo>
                    <a:pt x="583" y="295"/>
                  </a:lnTo>
                  <a:lnTo>
                    <a:pt x="614" y="295"/>
                  </a:lnTo>
                  <a:lnTo>
                    <a:pt x="646" y="285"/>
                  </a:lnTo>
                  <a:lnTo>
                    <a:pt x="677" y="285"/>
                  </a:lnTo>
                  <a:lnTo>
                    <a:pt x="709" y="274"/>
                  </a:lnTo>
                  <a:lnTo>
                    <a:pt x="741" y="264"/>
                  </a:lnTo>
                  <a:lnTo>
                    <a:pt x="772" y="253"/>
                  </a:lnTo>
                  <a:lnTo>
                    <a:pt x="804" y="243"/>
                  </a:lnTo>
                  <a:lnTo>
                    <a:pt x="835" y="232"/>
                  </a:lnTo>
                  <a:lnTo>
                    <a:pt x="867" y="221"/>
                  </a:lnTo>
                  <a:lnTo>
                    <a:pt x="898" y="211"/>
                  </a:lnTo>
                  <a:lnTo>
                    <a:pt x="930" y="200"/>
                  </a:lnTo>
                  <a:lnTo>
                    <a:pt x="962" y="179"/>
                  </a:lnTo>
                  <a:lnTo>
                    <a:pt x="993" y="158"/>
                  </a:lnTo>
                  <a:lnTo>
                    <a:pt x="1004" y="127"/>
                  </a:lnTo>
                  <a:lnTo>
                    <a:pt x="1014" y="95"/>
                  </a:lnTo>
                  <a:lnTo>
                    <a:pt x="1025" y="64"/>
                  </a:lnTo>
                  <a:lnTo>
                    <a:pt x="1035" y="42"/>
                  </a:lnTo>
                  <a:lnTo>
                    <a:pt x="1035" y="11"/>
                  </a:lnTo>
                  <a:lnTo>
                    <a:pt x="1004" y="0"/>
                  </a:lnTo>
                  <a:lnTo>
                    <a:pt x="972" y="0"/>
                  </a:lnTo>
                  <a:lnTo>
                    <a:pt x="930" y="0"/>
                  </a:lnTo>
                  <a:lnTo>
                    <a:pt x="898" y="0"/>
                  </a:lnTo>
                  <a:lnTo>
                    <a:pt x="867" y="0"/>
                  </a:lnTo>
                  <a:lnTo>
                    <a:pt x="835" y="0"/>
                  </a:lnTo>
                  <a:lnTo>
                    <a:pt x="804" y="0"/>
                  </a:lnTo>
                  <a:lnTo>
                    <a:pt x="762" y="0"/>
                  </a:lnTo>
                  <a:lnTo>
                    <a:pt x="730" y="0"/>
                  </a:lnTo>
                  <a:lnTo>
                    <a:pt x="698" y="0"/>
                  </a:lnTo>
                  <a:lnTo>
                    <a:pt x="667" y="0"/>
                  </a:lnTo>
                  <a:lnTo>
                    <a:pt x="635" y="0"/>
                  </a:lnTo>
                  <a:lnTo>
                    <a:pt x="593" y="0"/>
                  </a:lnTo>
                  <a:lnTo>
                    <a:pt x="562" y="0"/>
                  </a:lnTo>
                  <a:lnTo>
                    <a:pt x="530" y="11"/>
                  </a:lnTo>
                  <a:lnTo>
                    <a:pt x="498" y="11"/>
                  </a:lnTo>
                  <a:lnTo>
                    <a:pt x="467" y="11"/>
                  </a:lnTo>
                  <a:lnTo>
                    <a:pt x="435" y="11"/>
                  </a:lnTo>
                  <a:lnTo>
                    <a:pt x="404" y="11"/>
                  </a:lnTo>
                  <a:lnTo>
                    <a:pt x="372" y="11"/>
                  </a:lnTo>
                  <a:lnTo>
                    <a:pt x="341" y="11"/>
                  </a:lnTo>
                  <a:lnTo>
                    <a:pt x="309" y="11"/>
                  </a:lnTo>
                  <a:lnTo>
                    <a:pt x="267" y="11"/>
                  </a:lnTo>
                  <a:lnTo>
                    <a:pt x="225" y="11"/>
                  </a:lnTo>
                  <a:lnTo>
                    <a:pt x="193" y="11"/>
                  </a:lnTo>
                  <a:lnTo>
                    <a:pt x="162" y="21"/>
                  </a:lnTo>
                  <a:lnTo>
                    <a:pt x="130" y="32"/>
                  </a:lnTo>
                  <a:lnTo>
                    <a:pt x="99" y="42"/>
                  </a:lnTo>
                  <a:lnTo>
                    <a:pt x="67" y="64"/>
                  </a:lnTo>
                  <a:lnTo>
                    <a:pt x="35" y="85"/>
                  </a:lnTo>
                  <a:lnTo>
                    <a:pt x="25" y="116"/>
                  </a:lnTo>
                  <a:lnTo>
                    <a:pt x="48" y="106"/>
                  </a:lnTo>
                </a:path>
              </a:pathLst>
            </a:custGeom>
            <a:noFill/>
            <a:ln w="25400" cap="rnd" cmpd="sng">
              <a:solidFill>
                <a:srgbClr val="FF0066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9738" name="Arc 42"/>
            <p:cNvSpPr>
              <a:spLocks/>
            </p:cNvSpPr>
            <p:nvPr/>
          </p:nvSpPr>
          <p:spPr bwMode="auto">
            <a:xfrm>
              <a:off x="3455" y="2592"/>
              <a:ext cx="1441" cy="768"/>
            </a:xfrm>
            <a:custGeom>
              <a:avLst/>
              <a:gdLst>
                <a:gd name="G0" fmla="+- 15 0 0"/>
                <a:gd name="G1" fmla="+- 21600 0 0"/>
                <a:gd name="G2" fmla="+- 21600 0 0"/>
                <a:gd name="T0" fmla="*/ 0 w 21615"/>
                <a:gd name="T1" fmla="*/ 0 h 21600"/>
                <a:gd name="T2" fmla="*/ 21615 w 21615"/>
                <a:gd name="T3" fmla="*/ 21600 h 21600"/>
                <a:gd name="T4" fmla="*/ 15 w 21615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15" h="21600" fill="none" extrusionOk="0">
                  <a:moveTo>
                    <a:pt x="0" y="0"/>
                  </a:moveTo>
                  <a:cubicBezTo>
                    <a:pt x="5" y="0"/>
                    <a:pt x="10" y="-1"/>
                    <a:pt x="15" y="0"/>
                  </a:cubicBezTo>
                  <a:cubicBezTo>
                    <a:pt x="11944" y="0"/>
                    <a:pt x="21615" y="9670"/>
                    <a:pt x="21615" y="21600"/>
                  </a:cubicBezTo>
                </a:path>
                <a:path w="21615" h="21600" stroke="0" extrusionOk="0">
                  <a:moveTo>
                    <a:pt x="0" y="0"/>
                  </a:moveTo>
                  <a:cubicBezTo>
                    <a:pt x="5" y="0"/>
                    <a:pt x="10" y="-1"/>
                    <a:pt x="15" y="0"/>
                  </a:cubicBezTo>
                  <a:cubicBezTo>
                    <a:pt x="11944" y="0"/>
                    <a:pt x="21615" y="9670"/>
                    <a:pt x="21615" y="21600"/>
                  </a:cubicBezTo>
                  <a:lnTo>
                    <a:pt x="15" y="21600"/>
                  </a:lnTo>
                  <a:close/>
                </a:path>
              </a:pathLst>
            </a:custGeom>
            <a:noFill/>
            <a:ln w="12700" cap="rnd">
              <a:solidFill>
                <a:schemeClr val="tx2">
                  <a:lumMod val="60000"/>
                  <a:lumOff val="40000"/>
                </a:schemeClr>
              </a:solidFill>
              <a:round/>
              <a:headEnd type="stealth" w="med" len="lg"/>
              <a:tailEnd type="none" w="sm" len="sm"/>
            </a:ln>
            <a:effectLst/>
          </p:spPr>
          <p:txBody>
            <a:bodyPr/>
            <a:lstStyle/>
            <a:p>
              <a:endParaRPr lang="en-US" dirty="0">
                <a:solidFill>
                  <a:srgbClr val="FF0000"/>
                </a:solidFill>
              </a:endParaRPr>
            </a:p>
          </p:txBody>
        </p:sp>
        <p:sp>
          <p:nvSpPr>
            <p:cNvPr id="29739" name="Line 43"/>
            <p:cNvSpPr>
              <a:spLocks noChangeShapeType="1"/>
            </p:cNvSpPr>
            <p:nvPr/>
          </p:nvSpPr>
          <p:spPr bwMode="auto">
            <a:xfrm flipV="1">
              <a:off x="1632" y="2496"/>
              <a:ext cx="1392" cy="384"/>
            </a:xfrm>
            <a:prstGeom prst="line">
              <a:avLst/>
            </a:prstGeom>
            <a:noFill/>
            <a:ln w="12700">
              <a:solidFill>
                <a:srgbClr val="FF00CC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9741" name="Rectangle 45"/>
          <p:cNvSpPr>
            <a:spLocks noChangeArrowheads="1"/>
          </p:cNvSpPr>
          <p:nvPr/>
        </p:nvSpPr>
        <p:spPr bwMode="auto">
          <a:xfrm flipH="1">
            <a:off x="8378825" y="6532563"/>
            <a:ext cx="763588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1600" b="1">
                <a:solidFill>
                  <a:srgbClr val="FFFF00"/>
                </a:solidFill>
                <a:latin typeface="Arial" charset="0"/>
              </a:rPr>
              <a:t>FACE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666" name="Picture 2" descr="bilateral cleft li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228600"/>
            <a:ext cx="4572000" cy="3810000"/>
          </a:xfrm>
          <a:prstGeom prst="rect">
            <a:avLst/>
          </a:prstGeom>
          <a:noFill/>
        </p:spPr>
      </p:pic>
      <p:pic>
        <p:nvPicPr>
          <p:cNvPr id="113667" name="Picture 3" descr="median cleft of upper lip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4495800" cy="4267200"/>
          </a:xfrm>
          <a:prstGeom prst="rect">
            <a:avLst/>
          </a:prstGeom>
          <a:noFill/>
        </p:spPr>
      </p:pic>
      <p:sp>
        <p:nvSpPr>
          <p:cNvPr id="113672" name="Text Box 8"/>
          <p:cNvSpPr txBox="1">
            <a:spLocks noChangeArrowheads="1"/>
          </p:cNvSpPr>
          <p:nvPr/>
        </p:nvSpPr>
        <p:spPr bwMode="auto">
          <a:xfrm>
            <a:off x="457200" y="4716463"/>
            <a:ext cx="29718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US" sz="3200" dirty="0">
                <a:latin typeface="Arial" charset="0"/>
              </a:rPr>
              <a:t>Cleft Upper </a:t>
            </a:r>
            <a:r>
              <a:rPr lang="en-US" sz="3200" dirty="0" smtClean="0">
                <a:latin typeface="Arial" charset="0"/>
              </a:rPr>
              <a:t>lip</a:t>
            </a:r>
          </a:p>
          <a:p>
            <a:pPr eaLnBrk="1" hangingPunct="1">
              <a:spcBef>
                <a:spcPct val="50000"/>
              </a:spcBef>
            </a:pPr>
            <a:r>
              <a:rPr lang="en-US" sz="3200" dirty="0" smtClean="0">
                <a:latin typeface="Arial" charset="0"/>
              </a:rPr>
              <a:t>“</a:t>
            </a:r>
            <a:r>
              <a:rPr lang="en-US" sz="3200" dirty="0" err="1" smtClean="0">
                <a:latin typeface="Arial" charset="0"/>
              </a:rPr>
              <a:t>hairlip</a:t>
            </a:r>
            <a:r>
              <a:rPr lang="en-US" sz="3200" dirty="0" smtClean="0">
                <a:latin typeface="Arial" charset="0"/>
              </a:rPr>
              <a:t>” </a:t>
            </a:r>
            <a:endParaRPr lang="en-US" sz="3200" dirty="0">
              <a:latin typeface="Arial" charset="0"/>
            </a:endParaRPr>
          </a:p>
        </p:txBody>
      </p:sp>
      <p:sp>
        <p:nvSpPr>
          <p:cNvPr id="113673" name="Text Box 9"/>
          <p:cNvSpPr txBox="1">
            <a:spLocks noChangeArrowheads="1"/>
          </p:cNvSpPr>
          <p:nvPr/>
        </p:nvSpPr>
        <p:spPr bwMode="auto">
          <a:xfrm>
            <a:off x="4953000" y="4572000"/>
            <a:ext cx="39624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US" sz="3200" dirty="0">
                <a:latin typeface="Arial" charset="0"/>
              </a:rPr>
              <a:t>Bilateral Facial clefts and bilateral cleft lip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788" name="Picture 4" descr="development palate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905000"/>
            <a:ext cx="9144000" cy="4953000"/>
          </a:xfrm>
          <a:prstGeom prst="rect">
            <a:avLst/>
          </a:prstGeom>
          <a:noFill/>
        </p:spPr>
      </p:pic>
      <p:sp>
        <p:nvSpPr>
          <p:cNvPr id="3" name="Rectangle 2"/>
          <p:cNvSpPr/>
          <p:nvPr/>
        </p:nvSpPr>
        <p:spPr>
          <a:xfrm>
            <a:off x="990600" y="228600"/>
            <a:ext cx="69342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952500">
              <a:spcBef>
                <a:spcPct val="50000"/>
              </a:spcBef>
            </a:pPr>
            <a:r>
              <a:rPr lang="ru-RU" sz="3200" b="1" dirty="0" smtClean="0">
                <a:solidFill>
                  <a:schemeClr val="accent2"/>
                </a:solidFill>
                <a:latin typeface="Arial" charset="0"/>
              </a:rPr>
              <a:t>PALAT</a:t>
            </a:r>
            <a:r>
              <a:rPr lang="en-US" sz="3200" b="1" dirty="0" smtClean="0">
                <a:solidFill>
                  <a:schemeClr val="accent2"/>
                </a:solidFill>
                <a:latin typeface="Arial" charset="0"/>
              </a:rPr>
              <a:t>E</a:t>
            </a:r>
            <a:r>
              <a:rPr lang="ru-RU" sz="3200" b="1" dirty="0" smtClean="0">
                <a:solidFill>
                  <a:schemeClr val="accent2"/>
                </a:solidFill>
                <a:latin typeface="Arial" charset="0"/>
              </a:rPr>
              <a:t> </a:t>
            </a:r>
            <a:r>
              <a:rPr lang="en-US" sz="3200" b="1" dirty="0" err="1" smtClean="0">
                <a:solidFill>
                  <a:schemeClr val="accent2"/>
                </a:solidFill>
                <a:latin typeface="Arial" charset="0"/>
              </a:rPr>
              <a:t>developes</a:t>
            </a:r>
            <a:r>
              <a:rPr lang="en-US" sz="3200" b="1" dirty="0" smtClean="0">
                <a:solidFill>
                  <a:schemeClr val="accent2"/>
                </a:solidFill>
                <a:latin typeface="Arial" charset="0"/>
              </a:rPr>
              <a:t> by </a:t>
            </a:r>
            <a:r>
              <a:rPr lang="en-US" sz="3200" b="1" dirty="0" err="1" smtClean="0">
                <a:solidFill>
                  <a:schemeClr val="accent2"/>
                </a:solidFill>
                <a:latin typeface="Arial" charset="0"/>
              </a:rPr>
              <a:t>fushion</a:t>
            </a:r>
            <a:r>
              <a:rPr lang="en-US" sz="3200" b="1" dirty="0" smtClean="0">
                <a:solidFill>
                  <a:schemeClr val="accent2"/>
                </a:solidFill>
                <a:latin typeface="Arial" charset="0"/>
              </a:rPr>
              <a:t> of </a:t>
            </a:r>
            <a:r>
              <a:rPr lang="en-US" sz="3200" b="1" dirty="0" err="1" smtClean="0">
                <a:solidFill>
                  <a:schemeClr val="accent2"/>
                </a:solidFill>
                <a:latin typeface="Arial" charset="0"/>
              </a:rPr>
              <a:t>maxillar</a:t>
            </a:r>
            <a:r>
              <a:rPr lang="en-US" sz="3200" b="1" dirty="0" smtClean="0">
                <a:solidFill>
                  <a:schemeClr val="accent2"/>
                </a:solidFill>
                <a:latin typeface="Arial" charset="0"/>
              </a:rPr>
              <a:t> processes</a:t>
            </a:r>
            <a:endParaRPr lang="ru-RU" sz="3200" b="1" dirty="0">
              <a:solidFill>
                <a:schemeClr val="accent2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ChangeArrowheads="1"/>
          </p:cNvSpPr>
          <p:nvPr/>
        </p:nvSpPr>
        <p:spPr bwMode="auto">
          <a:xfrm>
            <a:off x="304800" y="0"/>
            <a:ext cx="8153400" cy="536575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  <a:effectLst/>
        </p:spPr>
        <p:txBody>
          <a:bodyPr lIns="93663" tIns="47625" rIns="93663" bIns="47625">
            <a:spAutoFit/>
          </a:bodyPr>
          <a:lstStyle/>
          <a:p>
            <a:pPr defTabSz="952500">
              <a:spcBef>
                <a:spcPct val="50000"/>
              </a:spcBef>
            </a:pPr>
            <a:r>
              <a:rPr lang="ru-RU" sz="2900" b="1" dirty="0">
                <a:solidFill>
                  <a:schemeClr val="accent2"/>
                </a:solidFill>
                <a:latin typeface="Arial" charset="0"/>
              </a:rPr>
              <a:t>PALATAL DEFECTS  I: Partial failures to fuse  </a:t>
            </a:r>
          </a:p>
        </p:txBody>
      </p:sp>
      <p:sp>
        <p:nvSpPr>
          <p:cNvPr id="58371" name="Rectangle 3"/>
          <p:cNvSpPr>
            <a:spLocks noChangeArrowheads="1"/>
          </p:cNvSpPr>
          <p:nvPr/>
        </p:nvSpPr>
        <p:spPr bwMode="auto">
          <a:xfrm flipH="1">
            <a:off x="6094413" y="987425"/>
            <a:ext cx="2287587" cy="6341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b="1" dirty="0">
                <a:solidFill>
                  <a:schemeClr val="accent2">
                    <a:lumMod val="75000"/>
                  </a:schemeClr>
                </a:solidFill>
                <a:latin typeface="Arial" charset="0"/>
              </a:rPr>
              <a:t>UNILATERAL CLEFT LIP</a:t>
            </a:r>
          </a:p>
        </p:txBody>
      </p:sp>
      <p:sp>
        <p:nvSpPr>
          <p:cNvPr id="58372" name="Rectangle 4"/>
          <p:cNvSpPr>
            <a:spLocks noChangeArrowheads="1"/>
          </p:cNvSpPr>
          <p:nvPr/>
        </p:nvSpPr>
        <p:spPr bwMode="auto">
          <a:xfrm flipH="1">
            <a:off x="5492750" y="5946775"/>
            <a:ext cx="2654300" cy="431800"/>
          </a:xfrm>
          <a:prstGeom prst="rect">
            <a:avLst/>
          </a:prstGeom>
          <a:noFill/>
          <a:ln w="12700">
            <a:solidFill>
              <a:schemeClr val="bg1"/>
            </a:solidFill>
            <a:prstDash val="dash"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b="1">
                <a:solidFill>
                  <a:srgbClr val="FF9999"/>
                </a:solidFill>
                <a:latin typeface="Arial" charset="0"/>
              </a:rPr>
              <a:t>Lateral palatines</a:t>
            </a:r>
            <a:r>
              <a:rPr lang="ru-RU" sz="2000" b="1">
                <a:solidFill>
                  <a:schemeClr val="hlink"/>
                </a:solidFill>
                <a:latin typeface="Arial" charset="0"/>
              </a:rPr>
              <a:t> </a:t>
            </a:r>
          </a:p>
        </p:txBody>
      </p:sp>
      <p:sp useBgFill="1">
        <p:nvSpPr>
          <p:cNvPr id="58373" name="Rectangle 5"/>
          <p:cNvSpPr>
            <a:spLocks noChangeArrowheads="1"/>
          </p:cNvSpPr>
          <p:nvPr/>
        </p:nvSpPr>
        <p:spPr bwMode="auto">
          <a:xfrm flipH="1">
            <a:off x="5416550" y="1833563"/>
            <a:ext cx="3719513" cy="357150"/>
          </a:xfrm>
          <a:prstGeom prst="rect">
            <a:avLst/>
          </a:prstGeom>
          <a:ln w="12700">
            <a:solidFill>
              <a:schemeClr val="bg1"/>
            </a:solidFill>
            <a:prstDash val="dash"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endParaRPr lang="ru-RU" b="1" dirty="0">
              <a:solidFill>
                <a:srgbClr val="CCFFCC"/>
              </a:solidFill>
              <a:latin typeface="Arial" charset="0"/>
            </a:endParaRPr>
          </a:p>
        </p:txBody>
      </p:sp>
      <p:sp>
        <p:nvSpPr>
          <p:cNvPr id="58375" name="Rectangle 7"/>
          <p:cNvSpPr>
            <a:spLocks noChangeArrowheads="1"/>
          </p:cNvSpPr>
          <p:nvPr/>
        </p:nvSpPr>
        <p:spPr bwMode="auto">
          <a:xfrm flipH="1">
            <a:off x="5715000" y="5102225"/>
            <a:ext cx="2895600" cy="357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b="1" dirty="0">
                <a:solidFill>
                  <a:schemeClr val="hlink"/>
                </a:solidFill>
                <a:latin typeface="Arial" charset="0"/>
              </a:rPr>
              <a:t>CLEFT </a:t>
            </a:r>
            <a:r>
              <a:rPr lang="ru-RU" b="1" dirty="0" smtClean="0">
                <a:solidFill>
                  <a:schemeClr val="hlink"/>
                </a:solidFill>
                <a:latin typeface="Arial" charset="0"/>
              </a:rPr>
              <a:t>UVULA</a:t>
            </a:r>
            <a:endParaRPr lang="ru-RU" b="1" dirty="0">
              <a:solidFill>
                <a:schemeClr val="hlink"/>
              </a:solidFill>
              <a:latin typeface="Arial" charset="0"/>
            </a:endParaRPr>
          </a:p>
        </p:txBody>
      </p:sp>
      <p:sp>
        <p:nvSpPr>
          <p:cNvPr id="58376" name="Line 8"/>
          <p:cNvSpPr>
            <a:spLocks noChangeShapeType="1"/>
          </p:cNvSpPr>
          <p:nvPr/>
        </p:nvSpPr>
        <p:spPr bwMode="auto">
          <a:xfrm flipH="1">
            <a:off x="4572000" y="1295400"/>
            <a:ext cx="1371600" cy="228600"/>
          </a:xfrm>
          <a:prstGeom prst="line">
            <a:avLst/>
          </a:prstGeom>
          <a:noFill/>
          <a:ln w="12700">
            <a:solidFill>
              <a:schemeClr val="accent6">
                <a:lumMod val="50000"/>
              </a:schemeClr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grpSp>
        <p:nvGrpSpPr>
          <p:cNvPr id="2" name="Group 12"/>
          <p:cNvGrpSpPr>
            <a:grpSpLocks/>
          </p:cNvGrpSpPr>
          <p:nvPr/>
        </p:nvGrpSpPr>
        <p:grpSpPr bwMode="auto">
          <a:xfrm>
            <a:off x="976313" y="787400"/>
            <a:ext cx="4084637" cy="4471988"/>
            <a:chOff x="615" y="496"/>
            <a:chExt cx="2573" cy="2817"/>
          </a:xfrm>
        </p:grpSpPr>
        <p:sp>
          <p:nvSpPr>
            <p:cNvPr id="58377" name="Freeform 9"/>
            <p:cNvSpPr>
              <a:spLocks/>
            </p:cNvSpPr>
            <p:nvPr/>
          </p:nvSpPr>
          <p:spPr bwMode="auto">
            <a:xfrm>
              <a:off x="960" y="1008"/>
              <a:ext cx="2017" cy="2305"/>
            </a:xfrm>
            <a:custGeom>
              <a:avLst/>
              <a:gdLst/>
              <a:ahLst/>
              <a:cxnLst>
                <a:cxn ang="0">
                  <a:pos x="120" y="2304"/>
                </a:cxn>
                <a:cxn ang="0">
                  <a:pos x="276" y="2268"/>
                </a:cxn>
                <a:cxn ang="0">
                  <a:pos x="420" y="2208"/>
                </a:cxn>
                <a:cxn ang="0">
                  <a:pos x="564" y="2148"/>
                </a:cxn>
                <a:cxn ang="0">
                  <a:pos x="708" y="2088"/>
                </a:cxn>
                <a:cxn ang="0">
                  <a:pos x="852" y="2016"/>
                </a:cxn>
                <a:cxn ang="0">
                  <a:pos x="924" y="2160"/>
                </a:cxn>
                <a:cxn ang="0">
                  <a:pos x="1020" y="2280"/>
                </a:cxn>
                <a:cxn ang="0">
                  <a:pos x="1152" y="2244"/>
                </a:cxn>
                <a:cxn ang="0">
                  <a:pos x="1200" y="2100"/>
                </a:cxn>
                <a:cxn ang="0">
                  <a:pos x="1296" y="2016"/>
                </a:cxn>
                <a:cxn ang="0">
                  <a:pos x="1440" y="2100"/>
                </a:cxn>
                <a:cxn ang="0">
                  <a:pos x="1584" y="2184"/>
                </a:cxn>
                <a:cxn ang="0">
                  <a:pos x="1740" y="2256"/>
                </a:cxn>
                <a:cxn ang="0">
                  <a:pos x="1884" y="2292"/>
                </a:cxn>
                <a:cxn ang="0">
                  <a:pos x="2004" y="2268"/>
                </a:cxn>
                <a:cxn ang="0">
                  <a:pos x="2016" y="2124"/>
                </a:cxn>
                <a:cxn ang="0">
                  <a:pos x="1992" y="1980"/>
                </a:cxn>
                <a:cxn ang="0">
                  <a:pos x="1872" y="1896"/>
                </a:cxn>
                <a:cxn ang="0">
                  <a:pos x="1800" y="1752"/>
                </a:cxn>
                <a:cxn ang="0">
                  <a:pos x="1740" y="1608"/>
                </a:cxn>
                <a:cxn ang="0">
                  <a:pos x="1704" y="1464"/>
                </a:cxn>
                <a:cxn ang="0">
                  <a:pos x="1680" y="1296"/>
                </a:cxn>
                <a:cxn ang="0">
                  <a:pos x="1620" y="1152"/>
                </a:cxn>
                <a:cxn ang="0">
                  <a:pos x="1596" y="948"/>
                </a:cxn>
                <a:cxn ang="0">
                  <a:pos x="1584" y="804"/>
                </a:cxn>
                <a:cxn ang="0">
                  <a:pos x="1584" y="648"/>
                </a:cxn>
                <a:cxn ang="0">
                  <a:pos x="1584" y="504"/>
                </a:cxn>
                <a:cxn ang="0">
                  <a:pos x="1560" y="360"/>
                </a:cxn>
                <a:cxn ang="0">
                  <a:pos x="1440" y="228"/>
                </a:cxn>
                <a:cxn ang="0">
                  <a:pos x="1320" y="120"/>
                </a:cxn>
                <a:cxn ang="0">
                  <a:pos x="1188" y="0"/>
                </a:cxn>
                <a:cxn ang="0">
                  <a:pos x="1044" y="0"/>
                </a:cxn>
                <a:cxn ang="0">
                  <a:pos x="888" y="0"/>
                </a:cxn>
                <a:cxn ang="0">
                  <a:pos x="744" y="72"/>
                </a:cxn>
                <a:cxn ang="0">
                  <a:pos x="588" y="156"/>
                </a:cxn>
                <a:cxn ang="0">
                  <a:pos x="444" y="264"/>
                </a:cxn>
                <a:cxn ang="0">
                  <a:pos x="324" y="396"/>
                </a:cxn>
                <a:cxn ang="0">
                  <a:pos x="252" y="540"/>
                </a:cxn>
                <a:cxn ang="0">
                  <a:pos x="240" y="696"/>
                </a:cxn>
                <a:cxn ang="0">
                  <a:pos x="252" y="852"/>
                </a:cxn>
                <a:cxn ang="0">
                  <a:pos x="252" y="1044"/>
                </a:cxn>
                <a:cxn ang="0">
                  <a:pos x="252" y="1248"/>
                </a:cxn>
                <a:cxn ang="0">
                  <a:pos x="252" y="1392"/>
                </a:cxn>
                <a:cxn ang="0">
                  <a:pos x="204" y="1548"/>
                </a:cxn>
                <a:cxn ang="0">
                  <a:pos x="132" y="1752"/>
                </a:cxn>
                <a:cxn ang="0">
                  <a:pos x="60" y="1896"/>
                </a:cxn>
                <a:cxn ang="0">
                  <a:pos x="12" y="2040"/>
                </a:cxn>
                <a:cxn ang="0">
                  <a:pos x="0" y="2196"/>
                </a:cxn>
              </a:cxnLst>
              <a:rect l="0" t="0" r="r" b="b"/>
              <a:pathLst>
                <a:path w="2017" h="2305">
                  <a:moveTo>
                    <a:pt x="0" y="2304"/>
                  </a:moveTo>
                  <a:lnTo>
                    <a:pt x="48" y="2304"/>
                  </a:lnTo>
                  <a:lnTo>
                    <a:pt x="84" y="2304"/>
                  </a:lnTo>
                  <a:lnTo>
                    <a:pt x="120" y="2304"/>
                  </a:lnTo>
                  <a:lnTo>
                    <a:pt x="156" y="2292"/>
                  </a:lnTo>
                  <a:lnTo>
                    <a:pt x="192" y="2280"/>
                  </a:lnTo>
                  <a:lnTo>
                    <a:pt x="228" y="2280"/>
                  </a:lnTo>
                  <a:lnTo>
                    <a:pt x="276" y="2268"/>
                  </a:lnTo>
                  <a:lnTo>
                    <a:pt x="312" y="2244"/>
                  </a:lnTo>
                  <a:lnTo>
                    <a:pt x="348" y="2232"/>
                  </a:lnTo>
                  <a:lnTo>
                    <a:pt x="384" y="2232"/>
                  </a:lnTo>
                  <a:lnTo>
                    <a:pt x="420" y="2208"/>
                  </a:lnTo>
                  <a:lnTo>
                    <a:pt x="456" y="2196"/>
                  </a:lnTo>
                  <a:lnTo>
                    <a:pt x="492" y="2184"/>
                  </a:lnTo>
                  <a:lnTo>
                    <a:pt x="528" y="2172"/>
                  </a:lnTo>
                  <a:lnTo>
                    <a:pt x="564" y="2148"/>
                  </a:lnTo>
                  <a:lnTo>
                    <a:pt x="600" y="2136"/>
                  </a:lnTo>
                  <a:lnTo>
                    <a:pt x="636" y="2124"/>
                  </a:lnTo>
                  <a:lnTo>
                    <a:pt x="672" y="2112"/>
                  </a:lnTo>
                  <a:lnTo>
                    <a:pt x="708" y="2088"/>
                  </a:lnTo>
                  <a:lnTo>
                    <a:pt x="744" y="2064"/>
                  </a:lnTo>
                  <a:lnTo>
                    <a:pt x="780" y="2040"/>
                  </a:lnTo>
                  <a:lnTo>
                    <a:pt x="816" y="2016"/>
                  </a:lnTo>
                  <a:lnTo>
                    <a:pt x="852" y="2016"/>
                  </a:lnTo>
                  <a:lnTo>
                    <a:pt x="888" y="2052"/>
                  </a:lnTo>
                  <a:lnTo>
                    <a:pt x="912" y="2088"/>
                  </a:lnTo>
                  <a:lnTo>
                    <a:pt x="912" y="2124"/>
                  </a:lnTo>
                  <a:lnTo>
                    <a:pt x="924" y="2160"/>
                  </a:lnTo>
                  <a:lnTo>
                    <a:pt x="924" y="2196"/>
                  </a:lnTo>
                  <a:lnTo>
                    <a:pt x="960" y="2232"/>
                  </a:lnTo>
                  <a:lnTo>
                    <a:pt x="984" y="2268"/>
                  </a:lnTo>
                  <a:lnTo>
                    <a:pt x="1020" y="2280"/>
                  </a:lnTo>
                  <a:lnTo>
                    <a:pt x="1056" y="2280"/>
                  </a:lnTo>
                  <a:lnTo>
                    <a:pt x="1092" y="2280"/>
                  </a:lnTo>
                  <a:lnTo>
                    <a:pt x="1128" y="2280"/>
                  </a:lnTo>
                  <a:lnTo>
                    <a:pt x="1152" y="2244"/>
                  </a:lnTo>
                  <a:lnTo>
                    <a:pt x="1176" y="2208"/>
                  </a:lnTo>
                  <a:lnTo>
                    <a:pt x="1188" y="2172"/>
                  </a:lnTo>
                  <a:lnTo>
                    <a:pt x="1200" y="2136"/>
                  </a:lnTo>
                  <a:lnTo>
                    <a:pt x="1200" y="2100"/>
                  </a:lnTo>
                  <a:lnTo>
                    <a:pt x="1212" y="2064"/>
                  </a:lnTo>
                  <a:lnTo>
                    <a:pt x="1224" y="2028"/>
                  </a:lnTo>
                  <a:lnTo>
                    <a:pt x="1260" y="2016"/>
                  </a:lnTo>
                  <a:lnTo>
                    <a:pt x="1296" y="2016"/>
                  </a:lnTo>
                  <a:lnTo>
                    <a:pt x="1332" y="2016"/>
                  </a:lnTo>
                  <a:lnTo>
                    <a:pt x="1368" y="2040"/>
                  </a:lnTo>
                  <a:lnTo>
                    <a:pt x="1404" y="2064"/>
                  </a:lnTo>
                  <a:lnTo>
                    <a:pt x="1440" y="2100"/>
                  </a:lnTo>
                  <a:lnTo>
                    <a:pt x="1476" y="2124"/>
                  </a:lnTo>
                  <a:lnTo>
                    <a:pt x="1512" y="2148"/>
                  </a:lnTo>
                  <a:lnTo>
                    <a:pt x="1548" y="2172"/>
                  </a:lnTo>
                  <a:lnTo>
                    <a:pt x="1584" y="2184"/>
                  </a:lnTo>
                  <a:lnTo>
                    <a:pt x="1632" y="2220"/>
                  </a:lnTo>
                  <a:lnTo>
                    <a:pt x="1668" y="2232"/>
                  </a:lnTo>
                  <a:lnTo>
                    <a:pt x="1704" y="2256"/>
                  </a:lnTo>
                  <a:lnTo>
                    <a:pt x="1740" y="2256"/>
                  </a:lnTo>
                  <a:lnTo>
                    <a:pt x="1776" y="2268"/>
                  </a:lnTo>
                  <a:lnTo>
                    <a:pt x="1812" y="2280"/>
                  </a:lnTo>
                  <a:lnTo>
                    <a:pt x="1848" y="2280"/>
                  </a:lnTo>
                  <a:lnTo>
                    <a:pt x="1884" y="2292"/>
                  </a:lnTo>
                  <a:lnTo>
                    <a:pt x="1920" y="2304"/>
                  </a:lnTo>
                  <a:lnTo>
                    <a:pt x="1956" y="2304"/>
                  </a:lnTo>
                  <a:lnTo>
                    <a:pt x="1992" y="2304"/>
                  </a:lnTo>
                  <a:lnTo>
                    <a:pt x="2004" y="2268"/>
                  </a:lnTo>
                  <a:lnTo>
                    <a:pt x="2016" y="2232"/>
                  </a:lnTo>
                  <a:lnTo>
                    <a:pt x="2016" y="2196"/>
                  </a:lnTo>
                  <a:lnTo>
                    <a:pt x="2016" y="2160"/>
                  </a:lnTo>
                  <a:lnTo>
                    <a:pt x="2016" y="2124"/>
                  </a:lnTo>
                  <a:lnTo>
                    <a:pt x="2016" y="2088"/>
                  </a:lnTo>
                  <a:lnTo>
                    <a:pt x="2016" y="2052"/>
                  </a:lnTo>
                  <a:lnTo>
                    <a:pt x="2004" y="2016"/>
                  </a:lnTo>
                  <a:lnTo>
                    <a:pt x="1992" y="1980"/>
                  </a:lnTo>
                  <a:lnTo>
                    <a:pt x="1980" y="1944"/>
                  </a:lnTo>
                  <a:lnTo>
                    <a:pt x="1944" y="1932"/>
                  </a:lnTo>
                  <a:lnTo>
                    <a:pt x="1908" y="1908"/>
                  </a:lnTo>
                  <a:lnTo>
                    <a:pt x="1872" y="1896"/>
                  </a:lnTo>
                  <a:lnTo>
                    <a:pt x="1848" y="1860"/>
                  </a:lnTo>
                  <a:lnTo>
                    <a:pt x="1824" y="1824"/>
                  </a:lnTo>
                  <a:lnTo>
                    <a:pt x="1812" y="1788"/>
                  </a:lnTo>
                  <a:lnTo>
                    <a:pt x="1800" y="1752"/>
                  </a:lnTo>
                  <a:lnTo>
                    <a:pt x="1788" y="1716"/>
                  </a:lnTo>
                  <a:lnTo>
                    <a:pt x="1764" y="1680"/>
                  </a:lnTo>
                  <a:lnTo>
                    <a:pt x="1752" y="1644"/>
                  </a:lnTo>
                  <a:lnTo>
                    <a:pt x="1740" y="1608"/>
                  </a:lnTo>
                  <a:lnTo>
                    <a:pt x="1740" y="1572"/>
                  </a:lnTo>
                  <a:lnTo>
                    <a:pt x="1728" y="1536"/>
                  </a:lnTo>
                  <a:lnTo>
                    <a:pt x="1704" y="1500"/>
                  </a:lnTo>
                  <a:lnTo>
                    <a:pt x="1704" y="1464"/>
                  </a:lnTo>
                  <a:lnTo>
                    <a:pt x="1692" y="1428"/>
                  </a:lnTo>
                  <a:lnTo>
                    <a:pt x="1680" y="1380"/>
                  </a:lnTo>
                  <a:lnTo>
                    <a:pt x="1680" y="1332"/>
                  </a:lnTo>
                  <a:lnTo>
                    <a:pt x="1680" y="1296"/>
                  </a:lnTo>
                  <a:lnTo>
                    <a:pt x="1656" y="1260"/>
                  </a:lnTo>
                  <a:lnTo>
                    <a:pt x="1644" y="1224"/>
                  </a:lnTo>
                  <a:lnTo>
                    <a:pt x="1632" y="1188"/>
                  </a:lnTo>
                  <a:lnTo>
                    <a:pt x="1620" y="1152"/>
                  </a:lnTo>
                  <a:lnTo>
                    <a:pt x="1620" y="1056"/>
                  </a:lnTo>
                  <a:lnTo>
                    <a:pt x="1620" y="1020"/>
                  </a:lnTo>
                  <a:lnTo>
                    <a:pt x="1608" y="984"/>
                  </a:lnTo>
                  <a:lnTo>
                    <a:pt x="1596" y="948"/>
                  </a:lnTo>
                  <a:lnTo>
                    <a:pt x="1596" y="912"/>
                  </a:lnTo>
                  <a:lnTo>
                    <a:pt x="1584" y="876"/>
                  </a:lnTo>
                  <a:lnTo>
                    <a:pt x="1584" y="840"/>
                  </a:lnTo>
                  <a:lnTo>
                    <a:pt x="1584" y="804"/>
                  </a:lnTo>
                  <a:lnTo>
                    <a:pt x="1584" y="768"/>
                  </a:lnTo>
                  <a:lnTo>
                    <a:pt x="1584" y="732"/>
                  </a:lnTo>
                  <a:lnTo>
                    <a:pt x="1584" y="684"/>
                  </a:lnTo>
                  <a:lnTo>
                    <a:pt x="1584" y="648"/>
                  </a:lnTo>
                  <a:lnTo>
                    <a:pt x="1584" y="612"/>
                  </a:lnTo>
                  <a:lnTo>
                    <a:pt x="1584" y="576"/>
                  </a:lnTo>
                  <a:lnTo>
                    <a:pt x="1584" y="540"/>
                  </a:lnTo>
                  <a:lnTo>
                    <a:pt x="1584" y="504"/>
                  </a:lnTo>
                  <a:lnTo>
                    <a:pt x="1584" y="468"/>
                  </a:lnTo>
                  <a:lnTo>
                    <a:pt x="1584" y="432"/>
                  </a:lnTo>
                  <a:lnTo>
                    <a:pt x="1584" y="396"/>
                  </a:lnTo>
                  <a:lnTo>
                    <a:pt x="1560" y="360"/>
                  </a:lnTo>
                  <a:lnTo>
                    <a:pt x="1536" y="324"/>
                  </a:lnTo>
                  <a:lnTo>
                    <a:pt x="1512" y="288"/>
                  </a:lnTo>
                  <a:lnTo>
                    <a:pt x="1476" y="252"/>
                  </a:lnTo>
                  <a:lnTo>
                    <a:pt x="1440" y="228"/>
                  </a:lnTo>
                  <a:lnTo>
                    <a:pt x="1416" y="192"/>
                  </a:lnTo>
                  <a:lnTo>
                    <a:pt x="1380" y="168"/>
                  </a:lnTo>
                  <a:lnTo>
                    <a:pt x="1356" y="132"/>
                  </a:lnTo>
                  <a:lnTo>
                    <a:pt x="1320" y="120"/>
                  </a:lnTo>
                  <a:lnTo>
                    <a:pt x="1284" y="84"/>
                  </a:lnTo>
                  <a:lnTo>
                    <a:pt x="1260" y="48"/>
                  </a:lnTo>
                  <a:lnTo>
                    <a:pt x="1224" y="36"/>
                  </a:lnTo>
                  <a:lnTo>
                    <a:pt x="1188" y="0"/>
                  </a:lnTo>
                  <a:lnTo>
                    <a:pt x="1152" y="0"/>
                  </a:lnTo>
                  <a:lnTo>
                    <a:pt x="1116" y="0"/>
                  </a:lnTo>
                  <a:lnTo>
                    <a:pt x="1080" y="0"/>
                  </a:lnTo>
                  <a:lnTo>
                    <a:pt x="1044" y="0"/>
                  </a:lnTo>
                  <a:lnTo>
                    <a:pt x="1008" y="0"/>
                  </a:lnTo>
                  <a:lnTo>
                    <a:pt x="972" y="0"/>
                  </a:lnTo>
                  <a:lnTo>
                    <a:pt x="936" y="0"/>
                  </a:lnTo>
                  <a:lnTo>
                    <a:pt x="888" y="0"/>
                  </a:lnTo>
                  <a:lnTo>
                    <a:pt x="852" y="0"/>
                  </a:lnTo>
                  <a:lnTo>
                    <a:pt x="816" y="12"/>
                  </a:lnTo>
                  <a:lnTo>
                    <a:pt x="780" y="36"/>
                  </a:lnTo>
                  <a:lnTo>
                    <a:pt x="744" y="72"/>
                  </a:lnTo>
                  <a:lnTo>
                    <a:pt x="696" y="84"/>
                  </a:lnTo>
                  <a:lnTo>
                    <a:pt x="660" y="108"/>
                  </a:lnTo>
                  <a:lnTo>
                    <a:pt x="624" y="132"/>
                  </a:lnTo>
                  <a:lnTo>
                    <a:pt x="588" y="156"/>
                  </a:lnTo>
                  <a:lnTo>
                    <a:pt x="552" y="180"/>
                  </a:lnTo>
                  <a:lnTo>
                    <a:pt x="504" y="204"/>
                  </a:lnTo>
                  <a:lnTo>
                    <a:pt x="468" y="228"/>
                  </a:lnTo>
                  <a:lnTo>
                    <a:pt x="444" y="264"/>
                  </a:lnTo>
                  <a:lnTo>
                    <a:pt x="420" y="300"/>
                  </a:lnTo>
                  <a:lnTo>
                    <a:pt x="396" y="336"/>
                  </a:lnTo>
                  <a:lnTo>
                    <a:pt x="360" y="360"/>
                  </a:lnTo>
                  <a:lnTo>
                    <a:pt x="324" y="396"/>
                  </a:lnTo>
                  <a:lnTo>
                    <a:pt x="300" y="432"/>
                  </a:lnTo>
                  <a:lnTo>
                    <a:pt x="276" y="468"/>
                  </a:lnTo>
                  <a:lnTo>
                    <a:pt x="264" y="504"/>
                  </a:lnTo>
                  <a:lnTo>
                    <a:pt x="252" y="540"/>
                  </a:lnTo>
                  <a:lnTo>
                    <a:pt x="240" y="576"/>
                  </a:lnTo>
                  <a:lnTo>
                    <a:pt x="240" y="612"/>
                  </a:lnTo>
                  <a:lnTo>
                    <a:pt x="240" y="660"/>
                  </a:lnTo>
                  <a:lnTo>
                    <a:pt x="240" y="696"/>
                  </a:lnTo>
                  <a:lnTo>
                    <a:pt x="240" y="732"/>
                  </a:lnTo>
                  <a:lnTo>
                    <a:pt x="252" y="780"/>
                  </a:lnTo>
                  <a:lnTo>
                    <a:pt x="252" y="816"/>
                  </a:lnTo>
                  <a:lnTo>
                    <a:pt x="252" y="852"/>
                  </a:lnTo>
                  <a:lnTo>
                    <a:pt x="252" y="888"/>
                  </a:lnTo>
                  <a:lnTo>
                    <a:pt x="252" y="936"/>
                  </a:lnTo>
                  <a:lnTo>
                    <a:pt x="252" y="972"/>
                  </a:lnTo>
                  <a:lnTo>
                    <a:pt x="252" y="1044"/>
                  </a:lnTo>
                  <a:lnTo>
                    <a:pt x="252" y="1140"/>
                  </a:lnTo>
                  <a:lnTo>
                    <a:pt x="252" y="1176"/>
                  </a:lnTo>
                  <a:lnTo>
                    <a:pt x="252" y="1212"/>
                  </a:lnTo>
                  <a:lnTo>
                    <a:pt x="252" y="1248"/>
                  </a:lnTo>
                  <a:lnTo>
                    <a:pt x="252" y="1284"/>
                  </a:lnTo>
                  <a:lnTo>
                    <a:pt x="252" y="1320"/>
                  </a:lnTo>
                  <a:lnTo>
                    <a:pt x="252" y="1356"/>
                  </a:lnTo>
                  <a:lnTo>
                    <a:pt x="252" y="1392"/>
                  </a:lnTo>
                  <a:lnTo>
                    <a:pt x="252" y="1440"/>
                  </a:lnTo>
                  <a:lnTo>
                    <a:pt x="240" y="1476"/>
                  </a:lnTo>
                  <a:lnTo>
                    <a:pt x="216" y="1512"/>
                  </a:lnTo>
                  <a:lnTo>
                    <a:pt x="204" y="1548"/>
                  </a:lnTo>
                  <a:lnTo>
                    <a:pt x="180" y="1584"/>
                  </a:lnTo>
                  <a:lnTo>
                    <a:pt x="168" y="1620"/>
                  </a:lnTo>
                  <a:lnTo>
                    <a:pt x="156" y="1656"/>
                  </a:lnTo>
                  <a:lnTo>
                    <a:pt x="132" y="1752"/>
                  </a:lnTo>
                  <a:lnTo>
                    <a:pt x="108" y="1788"/>
                  </a:lnTo>
                  <a:lnTo>
                    <a:pt x="96" y="1824"/>
                  </a:lnTo>
                  <a:lnTo>
                    <a:pt x="72" y="1860"/>
                  </a:lnTo>
                  <a:lnTo>
                    <a:pt x="60" y="1896"/>
                  </a:lnTo>
                  <a:lnTo>
                    <a:pt x="36" y="1932"/>
                  </a:lnTo>
                  <a:lnTo>
                    <a:pt x="24" y="1968"/>
                  </a:lnTo>
                  <a:lnTo>
                    <a:pt x="24" y="2004"/>
                  </a:lnTo>
                  <a:lnTo>
                    <a:pt x="12" y="2040"/>
                  </a:lnTo>
                  <a:lnTo>
                    <a:pt x="12" y="2076"/>
                  </a:lnTo>
                  <a:lnTo>
                    <a:pt x="0" y="2112"/>
                  </a:lnTo>
                  <a:lnTo>
                    <a:pt x="0" y="2160"/>
                  </a:lnTo>
                  <a:lnTo>
                    <a:pt x="0" y="2196"/>
                  </a:lnTo>
                  <a:lnTo>
                    <a:pt x="0" y="2232"/>
                  </a:lnTo>
                  <a:lnTo>
                    <a:pt x="0" y="2304"/>
                  </a:lnTo>
                  <a:lnTo>
                    <a:pt x="0" y="2304"/>
                  </a:lnTo>
                </a:path>
              </a:pathLst>
            </a:custGeom>
            <a:pattFill prst="lgConfetti">
              <a:fgClr>
                <a:srgbClr val="FF5050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58378" name="Freeform 10"/>
            <p:cNvSpPr>
              <a:spLocks/>
            </p:cNvSpPr>
            <p:nvPr/>
          </p:nvSpPr>
          <p:spPr bwMode="auto">
            <a:xfrm>
              <a:off x="615" y="496"/>
              <a:ext cx="2573" cy="993"/>
            </a:xfrm>
            <a:custGeom>
              <a:avLst/>
              <a:gdLst/>
              <a:ahLst/>
              <a:cxnLst>
                <a:cxn ang="0">
                  <a:pos x="56" y="655"/>
                </a:cxn>
                <a:cxn ang="0">
                  <a:pos x="146" y="576"/>
                </a:cxn>
                <a:cxn ang="0">
                  <a:pos x="223" y="496"/>
                </a:cxn>
                <a:cxn ang="0">
                  <a:pos x="313" y="415"/>
                </a:cxn>
                <a:cxn ang="0">
                  <a:pos x="390" y="351"/>
                </a:cxn>
                <a:cxn ang="0">
                  <a:pos x="480" y="304"/>
                </a:cxn>
                <a:cxn ang="0">
                  <a:pos x="571" y="240"/>
                </a:cxn>
                <a:cxn ang="0">
                  <a:pos x="662" y="176"/>
                </a:cxn>
                <a:cxn ang="0">
                  <a:pos x="738" y="111"/>
                </a:cxn>
                <a:cxn ang="0">
                  <a:pos x="829" y="79"/>
                </a:cxn>
                <a:cxn ang="0">
                  <a:pos x="920" y="47"/>
                </a:cxn>
                <a:cxn ang="0">
                  <a:pos x="1026" y="15"/>
                </a:cxn>
                <a:cxn ang="0">
                  <a:pos x="1117" y="0"/>
                </a:cxn>
                <a:cxn ang="0">
                  <a:pos x="1222" y="0"/>
                </a:cxn>
                <a:cxn ang="0">
                  <a:pos x="1314" y="0"/>
                </a:cxn>
                <a:cxn ang="0">
                  <a:pos x="1405" y="0"/>
                </a:cxn>
                <a:cxn ang="0">
                  <a:pos x="1496" y="15"/>
                </a:cxn>
                <a:cxn ang="0">
                  <a:pos x="1586" y="63"/>
                </a:cxn>
                <a:cxn ang="0">
                  <a:pos x="1707" y="143"/>
                </a:cxn>
                <a:cxn ang="0">
                  <a:pos x="1784" y="191"/>
                </a:cxn>
                <a:cxn ang="0">
                  <a:pos x="1874" y="240"/>
                </a:cxn>
                <a:cxn ang="0">
                  <a:pos x="1951" y="287"/>
                </a:cxn>
                <a:cxn ang="0">
                  <a:pos x="2042" y="336"/>
                </a:cxn>
                <a:cxn ang="0">
                  <a:pos x="2132" y="400"/>
                </a:cxn>
                <a:cxn ang="0">
                  <a:pos x="2223" y="480"/>
                </a:cxn>
                <a:cxn ang="0">
                  <a:pos x="2314" y="544"/>
                </a:cxn>
                <a:cxn ang="0">
                  <a:pos x="2404" y="623"/>
                </a:cxn>
                <a:cxn ang="0">
                  <a:pos x="2495" y="687"/>
                </a:cxn>
                <a:cxn ang="0">
                  <a:pos x="2572" y="753"/>
                </a:cxn>
                <a:cxn ang="0">
                  <a:pos x="2481" y="768"/>
                </a:cxn>
                <a:cxn ang="0">
                  <a:pos x="2390" y="768"/>
                </a:cxn>
                <a:cxn ang="0">
                  <a:pos x="2360" y="864"/>
                </a:cxn>
                <a:cxn ang="0">
                  <a:pos x="2344" y="960"/>
                </a:cxn>
                <a:cxn ang="0">
                  <a:pos x="2283" y="880"/>
                </a:cxn>
                <a:cxn ang="0">
                  <a:pos x="2207" y="800"/>
                </a:cxn>
                <a:cxn ang="0">
                  <a:pos x="2132" y="719"/>
                </a:cxn>
                <a:cxn ang="0">
                  <a:pos x="2056" y="640"/>
                </a:cxn>
                <a:cxn ang="0">
                  <a:pos x="1965" y="576"/>
                </a:cxn>
                <a:cxn ang="0">
                  <a:pos x="1874" y="496"/>
                </a:cxn>
                <a:cxn ang="0">
                  <a:pos x="1784" y="432"/>
                </a:cxn>
                <a:cxn ang="0">
                  <a:pos x="1707" y="351"/>
                </a:cxn>
                <a:cxn ang="0">
                  <a:pos x="1617" y="319"/>
                </a:cxn>
                <a:cxn ang="0">
                  <a:pos x="1526" y="287"/>
                </a:cxn>
                <a:cxn ang="0">
                  <a:pos x="1435" y="255"/>
                </a:cxn>
                <a:cxn ang="0">
                  <a:pos x="1345" y="240"/>
                </a:cxn>
                <a:cxn ang="0">
                  <a:pos x="1252" y="240"/>
                </a:cxn>
                <a:cxn ang="0">
                  <a:pos x="1162" y="272"/>
                </a:cxn>
                <a:cxn ang="0">
                  <a:pos x="1071" y="287"/>
                </a:cxn>
                <a:cxn ang="0">
                  <a:pos x="980" y="319"/>
                </a:cxn>
                <a:cxn ang="0">
                  <a:pos x="889" y="368"/>
                </a:cxn>
                <a:cxn ang="0">
                  <a:pos x="799" y="432"/>
                </a:cxn>
                <a:cxn ang="0">
                  <a:pos x="708" y="496"/>
                </a:cxn>
                <a:cxn ang="0">
                  <a:pos x="646" y="576"/>
                </a:cxn>
                <a:cxn ang="0">
                  <a:pos x="586" y="655"/>
                </a:cxn>
                <a:cxn ang="0">
                  <a:pos x="495" y="736"/>
                </a:cxn>
                <a:cxn ang="0">
                  <a:pos x="404" y="800"/>
                </a:cxn>
                <a:cxn ang="0">
                  <a:pos x="344" y="896"/>
                </a:cxn>
                <a:cxn ang="0">
                  <a:pos x="283" y="992"/>
                </a:cxn>
                <a:cxn ang="0">
                  <a:pos x="267" y="896"/>
                </a:cxn>
                <a:cxn ang="0">
                  <a:pos x="253" y="800"/>
                </a:cxn>
                <a:cxn ang="0">
                  <a:pos x="177" y="736"/>
                </a:cxn>
                <a:cxn ang="0">
                  <a:pos x="86" y="719"/>
                </a:cxn>
                <a:cxn ang="0">
                  <a:pos x="0" y="721"/>
                </a:cxn>
              </a:cxnLst>
              <a:rect l="0" t="0" r="r" b="b"/>
              <a:pathLst>
                <a:path w="2573" h="993">
                  <a:moveTo>
                    <a:pt x="0" y="721"/>
                  </a:moveTo>
                  <a:lnTo>
                    <a:pt x="56" y="655"/>
                  </a:lnTo>
                  <a:lnTo>
                    <a:pt x="102" y="608"/>
                  </a:lnTo>
                  <a:lnTo>
                    <a:pt x="146" y="576"/>
                  </a:lnTo>
                  <a:lnTo>
                    <a:pt x="192" y="544"/>
                  </a:lnTo>
                  <a:lnTo>
                    <a:pt x="223" y="496"/>
                  </a:lnTo>
                  <a:lnTo>
                    <a:pt x="267" y="464"/>
                  </a:lnTo>
                  <a:lnTo>
                    <a:pt x="313" y="415"/>
                  </a:lnTo>
                  <a:lnTo>
                    <a:pt x="344" y="368"/>
                  </a:lnTo>
                  <a:lnTo>
                    <a:pt x="390" y="351"/>
                  </a:lnTo>
                  <a:lnTo>
                    <a:pt x="434" y="336"/>
                  </a:lnTo>
                  <a:lnTo>
                    <a:pt x="480" y="304"/>
                  </a:lnTo>
                  <a:lnTo>
                    <a:pt x="525" y="272"/>
                  </a:lnTo>
                  <a:lnTo>
                    <a:pt x="571" y="240"/>
                  </a:lnTo>
                  <a:lnTo>
                    <a:pt x="616" y="208"/>
                  </a:lnTo>
                  <a:lnTo>
                    <a:pt x="662" y="176"/>
                  </a:lnTo>
                  <a:lnTo>
                    <a:pt x="692" y="143"/>
                  </a:lnTo>
                  <a:lnTo>
                    <a:pt x="738" y="111"/>
                  </a:lnTo>
                  <a:lnTo>
                    <a:pt x="783" y="95"/>
                  </a:lnTo>
                  <a:lnTo>
                    <a:pt x="829" y="79"/>
                  </a:lnTo>
                  <a:lnTo>
                    <a:pt x="874" y="63"/>
                  </a:lnTo>
                  <a:lnTo>
                    <a:pt x="920" y="47"/>
                  </a:lnTo>
                  <a:lnTo>
                    <a:pt x="980" y="31"/>
                  </a:lnTo>
                  <a:lnTo>
                    <a:pt x="1026" y="15"/>
                  </a:lnTo>
                  <a:lnTo>
                    <a:pt x="1071" y="15"/>
                  </a:lnTo>
                  <a:lnTo>
                    <a:pt x="1117" y="0"/>
                  </a:lnTo>
                  <a:lnTo>
                    <a:pt x="1162" y="0"/>
                  </a:lnTo>
                  <a:lnTo>
                    <a:pt x="1222" y="0"/>
                  </a:lnTo>
                  <a:lnTo>
                    <a:pt x="1268" y="0"/>
                  </a:lnTo>
                  <a:lnTo>
                    <a:pt x="1314" y="0"/>
                  </a:lnTo>
                  <a:lnTo>
                    <a:pt x="1359" y="0"/>
                  </a:lnTo>
                  <a:lnTo>
                    <a:pt x="1405" y="0"/>
                  </a:lnTo>
                  <a:lnTo>
                    <a:pt x="1450" y="0"/>
                  </a:lnTo>
                  <a:lnTo>
                    <a:pt x="1496" y="15"/>
                  </a:lnTo>
                  <a:lnTo>
                    <a:pt x="1540" y="31"/>
                  </a:lnTo>
                  <a:lnTo>
                    <a:pt x="1586" y="63"/>
                  </a:lnTo>
                  <a:lnTo>
                    <a:pt x="1647" y="111"/>
                  </a:lnTo>
                  <a:lnTo>
                    <a:pt x="1707" y="143"/>
                  </a:lnTo>
                  <a:lnTo>
                    <a:pt x="1738" y="176"/>
                  </a:lnTo>
                  <a:lnTo>
                    <a:pt x="1784" y="191"/>
                  </a:lnTo>
                  <a:lnTo>
                    <a:pt x="1828" y="208"/>
                  </a:lnTo>
                  <a:lnTo>
                    <a:pt x="1874" y="240"/>
                  </a:lnTo>
                  <a:lnTo>
                    <a:pt x="1919" y="272"/>
                  </a:lnTo>
                  <a:lnTo>
                    <a:pt x="1951" y="287"/>
                  </a:lnTo>
                  <a:lnTo>
                    <a:pt x="1995" y="304"/>
                  </a:lnTo>
                  <a:lnTo>
                    <a:pt x="2042" y="336"/>
                  </a:lnTo>
                  <a:lnTo>
                    <a:pt x="2086" y="368"/>
                  </a:lnTo>
                  <a:lnTo>
                    <a:pt x="2132" y="400"/>
                  </a:lnTo>
                  <a:lnTo>
                    <a:pt x="2193" y="447"/>
                  </a:lnTo>
                  <a:lnTo>
                    <a:pt x="2223" y="480"/>
                  </a:lnTo>
                  <a:lnTo>
                    <a:pt x="2269" y="512"/>
                  </a:lnTo>
                  <a:lnTo>
                    <a:pt x="2314" y="544"/>
                  </a:lnTo>
                  <a:lnTo>
                    <a:pt x="2360" y="576"/>
                  </a:lnTo>
                  <a:lnTo>
                    <a:pt x="2404" y="623"/>
                  </a:lnTo>
                  <a:lnTo>
                    <a:pt x="2451" y="640"/>
                  </a:lnTo>
                  <a:lnTo>
                    <a:pt x="2495" y="687"/>
                  </a:lnTo>
                  <a:lnTo>
                    <a:pt x="2541" y="719"/>
                  </a:lnTo>
                  <a:lnTo>
                    <a:pt x="2572" y="753"/>
                  </a:lnTo>
                  <a:lnTo>
                    <a:pt x="2525" y="768"/>
                  </a:lnTo>
                  <a:lnTo>
                    <a:pt x="2481" y="768"/>
                  </a:lnTo>
                  <a:lnTo>
                    <a:pt x="2435" y="768"/>
                  </a:lnTo>
                  <a:lnTo>
                    <a:pt x="2390" y="768"/>
                  </a:lnTo>
                  <a:lnTo>
                    <a:pt x="2374" y="817"/>
                  </a:lnTo>
                  <a:lnTo>
                    <a:pt x="2360" y="864"/>
                  </a:lnTo>
                  <a:lnTo>
                    <a:pt x="2344" y="912"/>
                  </a:lnTo>
                  <a:lnTo>
                    <a:pt x="2344" y="960"/>
                  </a:lnTo>
                  <a:lnTo>
                    <a:pt x="2299" y="928"/>
                  </a:lnTo>
                  <a:lnTo>
                    <a:pt x="2283" y="880"/>
                  </a:lnTo>
                  <a:lnTo>
                    <a:pt x="2253" y="832"/>
                  </a:lnTo>
                  <a:lnTo>
                    <a:pt x="2207" y="800"/>
                  </a:lnTo>
                  <a:lnTo>
                    <a:pt x="2163" y="753"/>
                  </a:lnTo>
                  <a:lnTo>
                    <a:pt x="2132" y="719"/>
                  </a:lnTo>
                  <a:lnTo>
                    <a:pt x="2086" y="687"/>
                  </a:lnTo>
                  <a:lnTo>
                    <a:pt x="2056" y="640"/>
                  </a:lnTo>
                  <a:lnTo>
                    <a:pt x="2011" y="608"/>
                  </a:lnTo>
                  <a:lnTo>
                    <a:pt x="1965" y="576"/>
                  </a:lnTo>
                  <a:lnTo>
                    <a:pt x="1919" y="544"/>
                  </a:lnTo>
                  <a:lnTo>
                    <a:pt x="1874" y="496"/>
                  </a:lnTo>
                  <a:lnTo>
                    <a:pt x="1828" y="464"/>
                  </a:lnTo>
                  <a:lnTo>
                    <a:pt x="1784" y="432"/>
                  </a:lnTo>
                  <a:lnTo>
                    <a:pt x="1738" y="400"/>
                  </a:lnTo>
                  <a:lnTo>
                    <a:pt x="1707" y="351"/>
                  </a:lnTo>
                  <a:lnTo>
                    <a:pt x="1663" y="336"/>
                  </a:lnTo>
                  <a:lnTo>
                    <a:pt x="1617" y="319"/>
                  </a:lnTo>
                  <a:lnTo>
                    <a:pt x="1571" y="287"/>
                  </a:lnTo>
                  <a:lnTo>
                    <a:pt x="1526" y="287"/>
                  </a:lnTo>
                  <a:lnTo>
                    <a:pt x="1480" y="272"/>
                  </a:lnTo>
                  <a:lnTo>
                    <a:pt x="1435" y="255"/>
                  </a:lnTo>
                  <a:lnTo>
                    <a:pt x="1389" y="255"/>
                  </a:lnTo>
                  <a:lnTo>
                    <a:pt x="1345" y="240"/>
                  </a:lnTo>
                  <a:lnTo>
                    <a:pt x="1298" y="240"/>
                  </a:lnTo>
                  <a:lnTo>
                    <a:pt x="1252" y="240"/>
                  </a:lnTo>
                  <a:lnTo>
                    <a:pt x="1208" y="240"/>
                  </a:lnTo>
                  <a:lnTo>
                    <a:pt x="1162" y="272"/>
                  </a:lnTo>
                  <a:lnTo>
                    <a:pt x="1117" y="287"/>
                  </a:lnTo>
                  <a:lnTo>
                    <a:pt x="1071" y="287"/>
                  </a:lnTo>
                  <a:lnTo>
                    <a:pt x="1026" y="304"/>
                  </a:lnTo>
                  <a:lnTo>
                    <a:pt x="980" y="319"/>
                  </a:lnTo>
                  <a:lnTo>
                    <a:pt x="934" y="336"/>
                  </a:lnTo>
                  <a:lnTo>
                    <a:pt x="889" y="368"/>
                  </a:lnTo>
                  <a:lnTo>
                    <a:pt x="843" y="400"/>
                  </a:lnTo>
                  <a:lnTo>
                    <a:pt x="799" y="432"/>
                  </a:lnTo>
                  <a:lnTo>
                    <a:pt x="753" y="464"/>
                  </a:lnTo>
                  <a:lnTo>
                    <a:pt x="708" y="496"/>
                  </a:lnTo>
                  <a:lnTo>
                    <a:pt x="678" y="544"/>
                  </a:lnTo>
                  <a:lnTo>
                    <a:pt x="646" y="576"/>
                  </a:lnTo>
                  <a:lnTo>
                    <a:pt x="632" y="623"/>
                  </a:lnTo>
                  <a:lnTo>
                    <a:pt x="586" y="655"/>
                  </a:lnTo>
                  <a:lnTo>
                    <a:pt x="541" y="687"/>
                  </a:lnTo>
                  <a:lnTo>
                    <a:pt x="495" y="736"/>
                  </a:lnTo>
                  <a:lnTo>
                    <a:pt x="450" y="785"/>
                  </a:lnTo>
                  <a:lnTo>
                    <a:pt x="404" y="800"/>
                  </a:lnTo>
                  <a:lnTo>
                    <a:pt x="390" y="848"/>
                  </a:lnTo>
                  <a:lnTo>
                    <a:pt x="344" y="896"/>
                  </a:lnTo>
                  <a:lnTo>
                    <a:pt x="328" y="944"/>
                  </a:lnTo>
                  <a:lnTo>
                    <a:pt x="283" y="992"/>
                  </a:lnTo>
                  <a:lnTo>
                    <a:pt x="267" y="944"/>
                  </a:lnTo>
                  <a:lnTo>
                    <a:pt x="267" y="896"/>
                  </a:lnTo>
                  <a:lnTo>
                    <a:pt x="267" y="848"/>
                  </a:lnTo>
                  <a:lnTo>
                    <a:pt x="253" y="800"/>
                  </a:lnTo>
                  <a:lnTo>
                    <a:pt x="223" y="753"/>
                  </a:lnTo>
                  <a:lnTo>
                    <a:pt x="177" y="736"/>
                  </a:lnTo>
                  <a:lnTo>
                    <a:pt x="132" y="719"/>
                  </a:lnTo>
                  <a:lnTo>
                    <a:pt x="86" y="719"/>
                  </a:lnTo>
                  <a:lnTo>
                    <a:pt x="0" y="721"/>
                  </a:lnTo>
                  <a:lnTo>
                    <a:pt x="0" y="721"/>
                  </a:lnTo>
                </a:path>
              </a:pathLst>
            </a:custGeom>
            <a:pattFill prst="zigZag">
              <a:fgClr>
                <a:srgbClr val="FF5050"/>
              </a:fgClr>
              <a:bgClr>
                <a:schemeClr val="bg2"/>
              </a:bgClr>
            </a:pattFill>
            <a:ln w="12700" cap="rnd" cmpd="sng">
              <a:solidFill>
                <a:schemeClr val="bg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58379" name="Freeform 11"/>
            <p:cNvSpPr>
              <a:spLocks/>
            </p:cNvSpPr>
            <p:nvPr/>
          </p:nvSpPr>
          <p:spPr bwMode="auto">
            <a:xfrm>
              <a:off x="900" y="732"/>
              <a:ext cx="2065" cy="2233"/>
            </a:xfrm>
            <a:custGeom>
              <a:avLst/>
              <a:gdLst/>
              <a:ahLst/>
              <a:cxnLst>
                <a:cxn ang="0">
                  <a:pos x="72" y="2040"/>
                </a:cxn>
                <a:cxn ang="0">
                  <a:pos x="72" y="1824"/>
                </a:cxn>
                <a:cxn ang="0">
                  <a:pos x="36" y="1644"/>
                </a:cxn>
                <a:cxn ang="0">
                  <a:pos x="12" y="1392"/>
                </a:cxn>
                <a:cxn ang="0">
                  <a:pos x="12" y="1152"/>
                </a:cxn>
                <a:cxn ang="0">
                  <a:pos x="12" y="972"/>
                </a:cxn>
                <a:cxn ang="0">
                  <a:pos x="0" y="792"/>
                </a:cxn>
                <a:cxn ang="0">
                  <a:pos x="84" y="636"/>
                </a:cxn>
                <a:cxn ang="0">
                  <a:pos x="216" y="468"/>
                </a:cxn>
                <a:cxn ang="0">
                  <a:pos x="360" y="336"/>
                </a:cxn>
                <a:cxn ang="0">
                  <a:pos x="516" y="180"/>
                </a:cxn>
                <a:cxn ang="0">
                  <a:pos x="696" y="72"/>
                </a:cxn>
                <a:cxn ang="0">
                  <a:pos x="876" y="0"/>
                </a:cxn>
                <a:cxn ang="0">
                  <a:pos x="1068" y="0"/>
                </a:cxn>
                <a:cxn ang="0">
                  <a:pos x="1248" y="24"/>
                </a:cxn>
                <a:cxn ang="0">
                  <a:pos x="1428" y="108"/>
                </a:cxn>
                <a:cxn ang="0">
                  <a:pos x="1584" y="228"/>
                </a:cxn>
                <a:cxn ang="0">
                  <a:pos x="1752" y="360"/>
                </a:cxn>
                <a:cxn ang="0">
                  <a:pos x="1920" y="516"/>
                </a:cxn>
                <a:cxn ang="0">
                  <a:pos x="2064" y="672"/>
                </a:cxn>
                <a:cxn ang="0">
                  <a:pos x="2064" y="864"/>
                </a:cxn>
                <a:cxn ang="0">
                  <a:pos x="2064" y="1068"/>
                </a:cxn>
                <a:cxn ang="0">
                  <a:pos x="2052" y="1272"/>
                </a:cxn>
                <a:cxn ang="0">
                  <a:pos x="2040" y="1488"/>
                </a:cxn>
                <a:cxn ang="0">
                  <a:pos x="2028" y="1764"/>
                </a:cxn>
                <a:cxn ang="0">
                  <a:pos x="2028" y="1980"/>
                </a:cxn>
                <a:cxn ang="0">
                  <a:pos x="2028" y="2184"/>
                </a:cxn>
                <a:cxn ang="0">
                  <a:pos x="1884" y="2076"/>
                </a:cxn>
                <a:cxn ang="0">
                  <a:pos x="1824" y="1896"/>
                </a:cxn>
                <a:cxn ang="0">
                  <a:pos x="1752" y="1716"/>
                </a:cxn>
                <a:cxn ang="0">
                  <a:pos x="1716" y="1512"/>
                </a:cxn>
                <a:cxn ang="0">
                  <a:pos x="1668" y="1332"/>
                </a:cxn>
                <a:cxn ang="0">
                  <a:pos x="1644" y="1152"/>
                </a:cxn>
                <a:cxn ang="0">
                  <a:pos x="1632" y="900"/>
                </a:cxn>
                <a:cxn ang="0">
                  <a:pos x="1632" y="696"/>
                </a:cxn>
                <a:cxn ang="0">
                  <a:pos x="1536" y="528"/>
                </a:cxn>
                <a:cxn ang="0">
                  <a:pos x="1368" y="384"/>
                </a:cxn>
                <a:cxn ang="0">
                  <a:pos x="1188" y="312"/>
                </a:cxn>
                <a:cxn ang="0">
                  <a:pos x="1008" y="276"/>
                </a:cxn>
                <a:cxn ang="0">
                  <a:pos x="828" y="312"/>
                </a:cxn>
                <a:cxn ang="0">
                  <a:pos x="648" y="432"/>
                </a:cxn>
                <a:cxn ang="0">
                  <a:pos x="492" y="588"/>
                </a:cxn>
                <a:cxn ang="0">
                  <a:pos x="372" y="732"/>
                </a:cxn>
                <a:cxn ang="0">
                  <a:pos x="336" y="912"/>
                </a:cxn>
                <a:cxn ang="0">
                  <a:pos x="336" y="1104"/>
                </a:cxn>
                <a:cxn ang="0">
                  <a:pos x="336" y="1296"/>
                </a:cxn>
                <a:cxn ang="0">
                  <a:pos x="336" y="1488"/>
                </a:cxn>
                <a:cxn ang="0">
                  <a:pos x="336" y="1692"/>
                </a:cxn>
                <a:cxn ang="0">
                  <a:pos x="288" y="1884"/>
                </a:cxn>
                <a:cxn ang="0">
                  <a:pos x="216" y="2064"/>
                </a:cxn>
                <a:cxn ang="0">
                  <a:pos x="108" y="2232"/>
                </a:cxn>
              </a:cxnLst>
              <a:rect l="0" t="0" r="r" b="b"/>
              <a:pathLst>
                <a:path w="2065" h="2233">
                  <a:moveTo>
                    <a:pt x="60" y="2196"/>
                  </a:moveTo>
                  <a:lnTo>
                    <a:pt x="72" y="2148"/>
                  </a:lnTo>
                  <a:lnTo>
                    <a:pt x="72" y="2112"/>
                  </a:lnTo>
                  <a:lnTo>
                    <a:pt x="72" y="2076"/>
                  </a:lnTo>
                  <a:lnTo>
                    <a:pt x="72" y="2040"/>
                  </a:lnTo>
                  <a:lnTo>
                    <a:pt x="72" y="2004"/>
                  </a:lnTo>
                  <a:lnTo>
                    <a:pt x="72" y="1968"/>
                  </a:lnTo>
                  <a:lnTo>
                    <a:pt x="72" y="1920"/>
                  </a:lnTo>
                  <a:lnTo>
                    <a:pt x="72" y="1872"/>
                  </a:lnTo>
                  <a:lnTo>
                    <a:pt x="72" y="1824"/>
                  </a:lnTo>
                  <a:lnTo>
                    <a:pt x="60" y="1788"/>
                  </a:lnTo>
                  <a:lnTo>
                    <a:pt x="60" y="1752"/>
                  </a:lnTo>
                  <a:lnTo>
                    <a:pt x="48" y="1716"/>
                  </a:lnTo>
                  <a:lnTo>
                    <a:pt x="48" y="1680"/>
                  </a:lnTo>
                  <a:lnTo>
                    <a:pt x="36" y="1644"/>
                  </a:lnTo>
                  <a:lnTo>
                    <a:pt x="36" y="1608"/>
                  </a:lnTo>
                  <a:lnTo>
                    <a:pt x="24" y="1524"/>
                  </a:lnTo>
                  <a:lnTo>
                    <a:pt x="12" y="1476"/>
                  </a:lnTo>
                  <a:lnTo>
                    <a:pt x="12" y="1428"/>
                  </a:lnTo>
                  <a:lnTo>
                    <a:pt x="12" y="1392"/>
                  </a:lnTo>
                  <a:lnTo>
                    <a:pt x="12" y="1356"/>
                  </a:lnTo>
                  <a:lnTo>
                    <a:pt x="12" y="1320"/>
                  </a:lnTo>
                  <a:lnTo>
                    <a:pt x="12" y="1284"/>
                  </a:lnTo>
                  <a:lnTo>
                    <a:pt x="12" y="1248"/>
                  </a:lnTo>
                  <a:lnTo>
                    <a:pt x="12" y="1152"/>
                  </a:lnTo>
                  <a:lnTo>
                    <a:pt x="12" y="1116"/>
                  </a:lnTo>
                  <a:lnTo>
                    <a:pt x="12" y="1080"/>
                  </a:lnTo>
                  <a:lnTo>
                    <a:pt x="12" y="1044"/>
                  </a:lnTo>
                  <a:lnTo>
                    <a:pt x="12" y="1008"/>
                  </a:lnTo>
                  <a:lnTo>
                    <a:pt x="12" y="972"/>
                  </a:lnTo>
                  <a:lnTo>
                    <a:pt x="12" y="936"/>
                  </a:lnTo>
                  <a:lnTo>
                    <a:pt x="12" y="900"/>
                  </a:lnTo>
                  <a:lnTo>
                    <a:pt x="0" y="864"/>
                  </a:lnTo>
                  <a:lnTo>
                    <a:pt x="0" y="828"/>
                  </a:lnTo>
                  <a:lnTo>
                    <a:pt x="0" y="792"/>
                  </a:lnTo>
                  <a:lnTo>
                    <a:pt x="0" y="756"/>
                  </a:lnTo>
                  <a:lnTo>
                    <a:pt x="0" y="720"/>
                  </a:lnTo>
                  <a:lnTo>
                    <a:pt x="12" y="684"/>
                  </a:lnTo>
                  <a:lnTo>
                    <a:pt x="48" y="660"/>
                  </a:lnTo>
                  <a:lnTo>
                    <a:pt x="84" y="636"/>
                  </a:lnTo>
                  <a:lnTo>
                    <a:pt x="108" y="600"/>
                  </a:lnTo>
                  <a:lnTo>
                    <a:pt x="132" y="564"/>
                  </a:lnTo>
                  <a:lnTo>
                    <a:pt x="168" y="528"/>
                  </a:lnTo>
                  <a:lnTo>
                    <a:pt x="180" y="492"/>
                  </a:lnTo>
                  <a:lnTo>
                    <a:pt x="216" y="468"/>
                  </a:lnTo>
                  <a:lnTo>
                    <a:pt x="228" y="432"/>
                  </a:lnTo>
                  <a:lnTo>
                    <a:pt x="264" y="420"/>
                  </a:lnTo>
                  <a:lnTo>
                    <a:pt x="300" y="396"/>
                  </a:lnTo>
                  <a:lnTo>
                    <a:pt x="336" y="372"/>
                  </a:lnTo>
                  <a:lnTo>
                    <a:pt x="360" y="336"/>
                  </a:lnTo>
                  <a:lnTo>
                    <a:pt x="384" y="300"/>
                  </a:lnTo>
                  <a:lnTo>
                    <a:pt x="408" y="264"/>
                  </a:lnTo>
                  <a:lnTo>
                    <a:pt x="444" y="240"/>
                  </a:lnTo>
                  <a:lnTo>
                    <a:pt x="480" y="216"/>
                  </a:lnTo>
                  <a:lnTo>
                    <a:pt x="516" y="180"/>
                  </a:lnTo>
                  <a:lnTo>
                    <a:pt x="552" y="156"/>
                  </a:lnTo>
                  <a:lnTo>
                    <a:pt x="588" y="132"/>
                  </a:lnTo>
                  <a:lnTo>
                    <a:pt x="624" y="108"/>
                  </a:lnTo>
                  <a:lnTo>
                    <a:pt x="660" y="96"/>
                  </a:lnTo>
                  <a:lnTo>
                    <a:pt x="696" y="72"/>
                  </a:lnTo>
                  <a:lnTo>
                    <a:pt x="732" y="60"/>
                  </a:lnTo>
                  <a:lnTo>
                    <a:pt x="768" y="24"/>
                  </a:lnTo>
                  <a:lnTo>
                    <a:pt x="804" y="0"/>
                  </a:lnTo>
                  <a:lnTo>
                    <a:pt x="840" y="0"/>
                  </a:lnTo>
                  <a:lnTo>
                    <a:pt x="876" y="0"/>
                  </a:lnTo>
                  <a:lnTo>
                    <a:pt x="924" y="0"/>
                  </a:lnTo>
                  <a:lnTo>
                    <a:pt x="960" y="0"/>
                  </a:lnTo>
                  <a:lnTo>
                    <a:pt x="996" y="0"/>
                  </a:lnTo>
                  <a:lnTo>
                    <a:pt x="1032" y="0"/>
                  </a:lnTo>
                  <a:lnTo>
                    <a:pt x="1068" y="0"/>
                  </a:lnTo>
                  <a:lnTo>
                    <a:pt x="1104" y="0"/>
                  </a:lnTo>
                  <a:lnTo>
                    <a:pt x="1140" y="0"/>
                  </a:lnTo>
                  <a:lnTo>
                    <a:pt x="1176" y="0"/>
                  </a:lnTo>
                  <a:lnTo>
                    <a:pt x="1212" y="12"/>
                  </a:lnTo>
                  <a:lnTo>
                    <a:pt x="1248" y="24"/>
                  </a:lnTo>
                  <a:lnTo>
                    <a:pt x="1284" y="48"/>
                  </a:lnTo>
                  <a:lnTo>
                    <a:pt x="1320" y="60"/>
                  </a:lnTo>
                  <a:lnTo>
                    <a:pt x="1356" y="72"/>
                  </a:lnTo>
                  <a:lnTo>
                    <a:pt x="1392" y="84"/>
                  </a:lnTo>
                  <a:lnTo>
                    <a:pt x="1428" y="108"/>
                  </a:lnTo>
                  <a:lnTo>
                    <a:pt x="1464" y="120"/>
                  </a:lnTo>
                  <a:lnTo>
                    <a:pt x="1500" y="132"/>
                  </a:lnTo>
                  <a:lnTo>
                    <a:pt x="1524" y="168"/>
                  </a:lnTo>
                  <a:lnTo>
                    <a:pt x="1548" y="204"/>
                  </a:lnTo>
                  <a:lnTo>
                    <a:pt x="1584" y="228"/>
                  </a:lnTo>
                  <a:lnTo>
                    <a:pt x="1620" y="264"/>
                  </a:lnTo>
                  <a:lnTo>
                    <a:pt x="1656" y="276"/>
                  </a:lnTo>
                  <a:lnTo>
                    <a:pt x="1680" y="312"/>
                  </a:lnTo>
                  <a:lnTo>
                    <a:pt x="1716" y="336"/>
                  </a:lnTo>
                  <a:lnTo>
                    <a:pt x="1752" y="360"/>
                  </a:lnTo>
                  <a:lnTo>
                    <a:pt x="1788" y="396"/>
                  </a:lnTo>
                  <a:lnTo>
                    <a:pt x="1824" y="420"/>
                  </a:lnTo>
                  <a:lnTo>
                    <a:pt x="1860" y="444"/>
                  </a:lnTo>
                  <a:lnTo>
                    <a:pt x="1884" y="480"/>
                  </a:lnTo>
                  <a:lnTo>
                    <a:pt x="1920" y="516"/>
                  </a:lnTo>
                  <a:lnTo>
                    <a:pt x="1956" y="540"/>
                  </a:lnTo>
                  <a:lnTo>
                    <a:pt x="1992" y="564"/>
                  </a:lnTo>
                  <a:lnTo>
                    <a:pt x="2028" y="600"/>
                  </a:lnTo>
                  <a:lnTo>
                    <a:pt x="2052" y="636"/>
                  </a:lnTo>
                  <a:lnTo>
                    <a:pt x="2064" y="672"/>
                  </a:lnTo>
                  <a:lnTo>
                    <a:pt x="2064" y="708"/>
                  </a:lnTo>
                  <a:lnTo>
                    <a:pt x="2064" y="744"/>
                  </a:lnTo>
                  <a:lnTo>
                    <a:pt x="2064" y="780"/>
                  </a:lnTo>
                  <a:lnTo>
                    <a:pt x="2064" y="828"/>
                  </a:lnTo>
                  <a:lnTo>
                    <a:pt x="2064" y="864"/>
                  </a:lnTo>
                  <a:lnTo>
                    <a:pt x="2064" y="900"/>
                  </a:lnTo>
                  <a:lnTo>
                    <a:pt x="2064" y="948"/>
                  </a:lnTo>
                  <a:lnTo>
                    <a:pt x="2064" y="984"/>
                  </a:lnTo>
                  <a:lnTo>
                    <a:pt x="2064" y="1020"/>
                  </a:lnTo>
                  <a:lnTo>
                    <a:pt x="2064" y="1068"/>
                  </a:lnTo>
                  <a:lnTo>
                    <a:pt x="2064" y="1116"/>
                  </a:lnTo>
                  <a:lnTo>
                    <a:pt x="2064" y="1152"/>
                  </a:lnTo>
                  <a:lnTo>
                    <a:pt x="2064" y="1200"/>
                  </a:lnTo>
                  <a:lnTo>
                    <a:pt x="2064" y="1236"/>
                  </a:lnTo>
                  <a:lnTo>
                    <a:pt x="2052" y="1272"/>
                  </a:lnTo>
                  <a:lnTo>
                    <a:pt x="2052" y="1320"/>
                  </a:lnTo>
                  <a:lnTo>
                    <a:pt x="2052" y="1356"/>
                  </a:lnTo>
                  <a:lnTo>
                    <a:pt x="2040" y="1392"/>
                  </a:lnTo>
                  <a:lnTo>
                    <a:pt x="2040" y="1440"/>
                  </a:lnTo>
                  <a:lnTo>
                    <a:pt x="2040" y="1488"/>
                  </a:lnTo>
                  <a:lnTo>
                    <a:pt x="2040" y="1560"/>
                  </a:lnTo>
                  <a:lnTo>
                    <a:pt x="2040" y="1656"/>
                  </a:lnTo>
                  <a:lnTo>
                    <a:pt x="2028" y="1692"/>
                  </a:lnTo>
                  <a:lnTo>
                    <a:pt x="2028" y="1728"/>
                  </a:lnTo>
                  <a:lnTo>
                    <a:pt x="2028" y="1764"/>
                  </a:lnTo>
                  <a:lnTo>
                    <a:pt x="2028" y="1812"/>
                  </a:lnTo>
                  <a:lnTo>
                    <a:pt x="2028" y="1860"/>
                  </a:lnTo>
                  <a:lnTo>
                    <a:pt x="2028" y="1908"/>
                  </a:lnTo>
                  <a:lnTo>
                    <a:pt x="2028" y="1944"/>
                  </a:lnTo>
                  <a:lnTo>
                    <a:pt x="2028" y="1980"/>
                  </a:lnTo>
                  <a:lnTo>
                    <a:pt x="2028" y="2028"/>
                  </a:lnTo>
                  <a:lnTo>
                    <a:pt x="2028" y="2064"/>
                  </a:lnTo>
                  <a:lnTo>
                    <a:pt x="2028" y="2100"/>
                  </a:lnTo>
                  <a:lnTo>
                    <a:pt x="2028" y="2148"/>
                  </a:lnTo>
                  <a:lnTo>
                    <a:pt x="2028" y="2184"/>
                  </a:lnTo>
                  <a:lnTo>
                    <a:pt x="1992" y="2208"/>
                  </a:lnTo>
                  <a:lnTo>
                    <a:pt x="1956" y="2184"/>
                  </a:lnTo>
                  <a:lnTo>
                    <a:pt x="1920" y="2148"/>
                  </a:lnTo>
                  <a:lnTo>
                    <a:pt x="1896" y="2112"/>
                  </a:lnTo>
                  <a:lnTo>
                    <a:pt x="1884" y="2076"/>
                  </a:lnTo>
                  <a:lnTo>
                    <a:pt x="1872" y="2040"/>
                  </a:lnTo>
                  <a:lnTo>
                    <a:pt x="1860" y="2004"/>
                  </a:lnTo>
                  <a:lnTo>
                    <a:pt x="1860" y="1968"/>
                  </a:lnTo>
                  <a:lnTo>
                    <a:pt x="1848" y="1932"/>
                  </a:lnTo>
                  <a:lnTo>
                    <a:pt x="1824" y="1896"/>
                  </a:lnTo>
                  <a:lnTo>
                    <a:pt x="1812" y="1860"/>
                  </a:lnTo>
                  <a:lnTo>
                    <a:pt x="1800" y="1824"/>
                  </a:lnTo>
                  <a:lnTo>
                    <a:pt x="1776" y="1788"/>
                  </a:lnTo>
                  <a:lnTo>
                    <a:pt x="1764" y="1752"/>
                  </a:lnTo>
                  <a:lnTo>
                    <a:pt x="1752" y="1716"/>
                  </a:lnTo>
                  <a:lnTo>
                    <a:pt x="1740" y="1680"/>
                  </a:lnTo>
                  <a:lnTo>
                    <a:pt x="1728" y="1644"/>
                  </a:lnTo>
                  <a:lnTo>
                    <a:pt x="1728" y="1608"/>
                  </a:lnTo>
                  <a:lnTo>
                    <a:pt x="1716" y="1560"/>
                  </a:lnTo>
                  <a:lnTo>
                    <a:pt x="1716" y="1512"/>
                  </a:lnTo>
                  <a:lnTo>
                    <a:pt x="1704" y="1476"/>
                  </a:lnTo>
                  <a:lnTo>
                    <a:pt x="1692" y="1440"/>
                  </a:lnTo>
                  <a:lnTo>
                    <a:pt x="1692" y="1404"/>
                  </a:lnTo>
                  <a:lnTo>
                    <a:pt x="1680" y="1368"/>
                  </a:lnTo>
                  <a:lnTo>
                    <a:pt x="1668" y="1332"/>
                  </a:lnTo>
                  <a:lnTo>
                    <a:pt x="1668" y="1296"/>
                  </a:lnTo>
                  <a:lnTo>
                    <a:pt x="1668" y="1260"/>
                  </a:lnTo>
                  <a:lnTo>
                    <a:pt x="1656" y="1224"/>
                  </a:lnTo>
                  <a:lnTo>
                    <a:pt x="1656" y="1188"/>
                  </a:lnTo>
                  <a:lnTo>
                    <a:pt x="1644" y="1152"/>
                  </a:lnTo>
                  <a:lnTo>
                    <a:pt x="1644" y="1116"/>
                  </a:lnTo>
                  <a:lnTo>
                    <a:pt x="1644" y="1080"/>
                  </a:lnTo>
                  <a:lnTo>
                    <a:pt x="1644" y="1044"/>
                  </a:lnTo>
                  <a:lnTo>
                    <a:pt x="1632" y="948"/>
                  </a:lnTo>
                  <a:lnTo>
                    <a:pt x="1632" y="900"/>
                  </a:lnTo>
                  <a:lnTo>
                    <a:pt x="1632" y="852"/>
                  </a:lnTo>
                  <a:lnTo>
                    <a:pt x="1632" y="816"/>
                  </a:lnTo>
                  <a:lnTo>
                    <a:pt x="1632" y="780"/>
                  </a:lnTo>
                  <a:lnTo>
                    <a:pt x="1632" y="744"/>
                  </a:lnTo>
                  <a:lnTo>
                    <a:pt x="1632" y="696"/>
                  </a:lnTo>
                  <a:lnTo>
                    <a:pt x="1632" y="660"/>
                  </a:lnTo>
                  <a:lnTo>
                    <a:pt x="1620" y="624"/>
                  </a:lnTo>
                  <a:lnTo>
                    <a:pt x="1596" y="588"/>
                  </a:lnTo>
                  <a:lnTo>
                    <a:pt x="1572" y="552"/>
                  </a:lnTo>
                  <a:lnTo>
                    <a:pt x="1536" y="528"/>
                  </a:lnTo>
                  <a:lnTo>
                    <a:pt x="1512" y="492"/>
                  </a:lnTo>
                  <a:lnTo>
                    <a:pt x="1476" y="456"/>
                  </a:lnTo>
                  <a:lnTo>
                    <a:pt x="1440" y="444"/>
                  </a:lnTo>
                  <a:lnTo>
                    <a:pt x="1404" y="408"/>
                  </a:lnTo>
                  <a:lnTo>
                    <a:pt x="1368" y="384"/>
                  </a:lnTo>
                  <a:lnTo>
                    <a:pt x="1332" y="360"/>
                  </a:lnTo>
                  <a:lnTo>
                    <a:pt x="1296" y="348"/>
                  </a:lnTo>
                  <a:lnTo>
                    <a:pt x="1260" y="324"/>
                  </a:lnTo>
                  <a:lnTo>
                    <a:pt x="1224" y="324"/>
                  </a:lnTo>
                  <a:lnTo>
                    <a:pt x="1188" y="312"/>
                  </a:lnTo>
                  <a:lnTo>
                    <a:pt x="1152" y="300"/>
                  </a:lnTo>
                  <a:lnTo>
                    <a:pt x="1116" y="288"/>
                  </a:lnTo>
                  <a:lnTo>
                    <a:pt x="1080" y="276"/>
                  </a:lnTo>
                  <a:lnTo>
                    <a:pt x="1044" y="276"/>
                  </a:lnTo>
                  <a:lnTo>
                    <a:pt x="1008" y="276"/>
                  </a:lnTo>
                  <a:lnTo>
                    <a:pt x="972" y="276"/>
                  </a:lnTo>
                  <a:lnTo>
                    <a:pt x="936" y="276"/>
                  </a:lnTo>
                  <a:lnTo>
                    <a:pt x="900" y="276"/>
                  </a:lnTo>
                  <a:lnTo>
                    <a:pt x="864" y="288"/>
                  </a:lnTo>
                  <a:lnTo>
                    <a:pt x="828" y="312"/>
                  </a:lnTo>
                  <a:lnTo>
                    <a:pt x="792" y="336"/>
                  </a:lnTo>
                  <a:lnTo>
                    <a:pt x="756" y="360"/>
                  </a:lnTo>
                  <a:lnTo>
                    <a:pt x="720" y="372"/>
                  </a:lnTo>
                  <a:lnTo>
                    <a:pt x="684" y="396"/>
                  </a:lnTo>
                  <a:lnTo>
                    <a:pt x="648" y="432"/>
                  </a:lnTo>
                  <a:lnTo>
                    <a:pt x="612" y="456"/>
                  </a:lnTo>
                  <a:lnTo>
                    <a:pt x="576" y="492"/>
                  </a:lnTo>
                  <a:lnTo>
                    <a:pt x="552" y="528"/>
                  </a:lnTo>
                  <a:lnTo>
                    <a:pt x="528" y="564"/>
                  </a:lnTo>
                  <a:lnTo>
                    <a:pt x="492" y="588"/>
                  </a:lnTo>
                  <a:lnTo>
                    <a:pt x="468" y="624"/>
                  </a:lnTo>
                  <a:lnTo>
                    <a:pt x="432" y="636"/>
                  </a:lnTo>
                  <a:lnTo>
                    <a:pt x="420" y="672"/>
                  </a:lnTo>
                  <a:lnTo>
                    <a:pt x="384" y="696"/>
                  </a:lnTo>
                  <a:lnTo>
                    <a:pt x="372" y="732"/>
                  </a:lnTo>
                  <a:lnTo>
                    <a:pt x="360" y="768"/>
                  </a:lnTo>
                  <a:lnTo>
                    <a:pt x="336" y="804"/>
                  </a:lnTo>
                  <a:lnTo>
                    <a:pt x="336" y="840"/>
                  </a:lnTo>
                  <a:lnTo>
                    <a:pt x="336" y="876"/>
                  </a:lnTo>
                  <a:lnTo>
                    <a:pt x="336" y="912"/>
                  </a:lnTo>
                  <a:lnTo>
                    <a:pt x="336" y="948"/>
                  </a:lnTo>
                  <a:lnTo>
                    <a:pt x="336" y="984"/>
                  </a:lnTo>
                  <a:lnTo>
                    <a:pt x="336" y="1020"/>
                  </a:lnTo>
                  <a:lnTo>
                    <a:pt x="336" y="1056"/>
                  </a:lnTo>
                  <a:lnTo>
                    <a:pt x="336" y="1104"/>
                  </a:lnTo>
                  <a:lnTo>
                    <a:pt x="336" y="1140"/>
                  </a:lnTo>
                  <a:lnTo>
                    <a:pt x="336" y="1176"/>
                  </a:lnTo>
                  <a:lnTo>
                    <a:pt x="336" y="1212"/>
                  </a:lnTo>
                  <a:lnTo>
                    <a:pt x="336" y="1248"/>
                  </a:lnTo>
                  <a:lnTo>
                    <a:pt x="336" y="1296"/>
                  </a:lnTo>
                  <a:lnTo>
                    <a:pt x="336" y="1332"/>
                  </a:lnTo>
                  <a:lnTo>
                    <a:pt x="336" y="1368"/>
                  </a:lnTo>
                  <a:lnTo>
                    <a:pt x="336" y="1404"/>
                  </a:lnTo>
                  <a:lnTo>
                    <a:pt x="336" y="1440"/>
                  </a:lnTo>
                  <a:lnTo>
                    <a:pt x="336" y="1488"/>
                  </a:lnTo>
                  <a:lnTo>
                    <a:pt x="336" y="1536"/>
                  </a:lnTo>
                  <a:lnTo>
                    <a:pt x="336" y="1572"/>
                  </a:lnTo>
                  <a:lnTo>
                    <a:pt x="336" y="1608"/>
                  </a:lnTo>
                  <a:lnTo>
                    <a:pt x="336" y="1656"/>
                  </a:lnTo>
                  <a:lnTo>
                    <a:pt x="336" y="1692"/>
                  </a:lnTo>
                  <a:lnTo>
                    <a:pt x="336" y="1728"/>
                  </a:lnTo>
                  <a:lnTo>
                    <a:pt x="324" y="1776"/>
                  </a:lnTo>
                  <a:lnTo>
                    <a:pt x="312" y="1812"/>
                  </a:lnTo>
                  <a:lnTo>
                    <a:pt x="300" y="1848"/>
                  </a:lnTo>
                  <a:lnTo>
                    <a:pt x="288" y="1884"/>
                  </a:lnTo>
                  <a:lnTo>
                    <a:pt x="276" y="1920"/>
                  </a:lnTo>
                  <a:lnTo>
                    <a:pt x="264" y="1956"/>
                  </a:lnTo>
                  <a:lnTo>
                    <a:pt x="240" y="1992"/>
                  </a:lnTo>
                  <a:lnTo>
                    <a:pt x="228" y="2028"/>
                  </a:lnTo>
                  <a:lnTo>
                    <a:pt x="216" y="2064"/>
                  </a:lnTo>
                  <a:lnTo>
                    <a:pt x="192" y="2100"/>
                  </a:lnTo>
                  <a:lnTo>
                    <a:pt x="180" y="2136"/>
                  </a:lnTo>
                  <a:lnTo>
                    <a:pt x="168" y="2172"/>
                  </a:lnTo>
                  <a:lnTo>
                    <a:pt x="144" y="2208"/>
                  </a:lnTo>
                  <a:lnTo>
                    <a:pt x="108" y="2232"/>
                  </a:lnTo>
                  <a:lnTo>
                    <a:pt x="60" y="2196"/>
                  </a:lnTo>
                  <a:lnTo>
                    <a:pt x="60" y="2196"/>
                  </a:lnTo>
                </a:path>
              </a:pathLst>
            </a:custGeom>
            <a:pattFill prst="narHorz">
              <a:fgClr>
                <a:srgbClr val="FFCC99"/>
              </a:fgClr>
              <a:bgClr>
                <a:srgbClr val="FF9900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8381" name="Line 13"/>
          <p:cNvSpPr>
            <a:spLocks noChangeShapeType="1"/>
          </p:cNvSpPr>
          <p:nvPr/>
        </p:nvSpPr>
        <p:spPr bwMode="auto">
          <a:xfrm flipV="1">
            <a:off x="1981200" y="3962400"/>
            <a:ext cx="2209800" cy="76200"/>
          </a:xfrm>
          <a:prstGeom prst="line">
            <a:avLst/>
          </a:prstGeom>
          <a:noFill/>
          <a:ln w="50800">
            <a:solidFill>
              <a:schemeClr val="bg1"/>
            </a:solidFill>
            <a:prstDash val="dash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8382" name="Line 14"/>
          <p:cNvSpPr>
            <a:spLocks noChangeShapeType="1"/>
          </p:cNvSpPr>
          <p:nvPr/>
        </p:nvSpPr>
        <p:spPr bwMode="auto">
          <a:xfrm>
            <a:off x="3124200" y="1752600"/>
            <a:ext cx="0" cy="2209800"/>
          </a:xfrm>
          <a:prstGeom prst="line">
            <a:avLst/>
          </a:prstGeom>
          <a:noFill/>
          <a:ln w="76200">
            <a:solidFill>
              <a:srgbClr val="CC3300"/>
            </a:solidFill>
            <a:prstDash val="sysDot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8383" name="Oval 15"/>
          <p:cNvSpPr>
            <a:spLocks noChangeArrowheads="1"/>
          </p:cNvSpPr>
          <p:nvPr/>
        </p:nvSpPr>
        <p:spPr bwMode="auto">
          <a:xfrm>
            <a:off x="2997200" y="2159000"/>
            <a:ext cx="254000" cy="254000"/>
          </a:xfrm>
          <a:prstGeom prst="ellipse">
            <a:avLst/>
          </a:prstGeom>
          <a:solidFill>
            <a:srgbClr val="99FFCC"/>
          </a:solidFill>
          <a:ln w="50800">
            <a:solidFill>
              <a:srgbClr val="FF505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8384" name="AutoShape 16"/>
          <p:cNvSpPr>
            <a:spLocks noChangeArrowheads="1"/>
          </p:cNvSpPr>
          <p:nvPr/>
        </p:nvSpPr>
        <p:spPr bwMode="auto">
          <a:xfrm rot="2940000">
            <a:off x="4314826" y="1501775"/>
            <a:ext cx="207962" cy="382587"/>
          </a:xfrm>
          <a:prstGeom prst="roundRect">
            <a:avLst>
              <a:gd name="adj" fmla="val 12495"/>
            </a:avLst>
          </a:prstGeom>
          <a:solidFill>
            <a:srgbClr val="FFFFFF"/>
          </a:solidFill>
          <a:ln w="12700">
            <a:solidFill>
              <a:srgbClr val="FF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grpSp>
        <p:nvGrpSpPr>
          <p:cNvPr id="3" name="Group 22"/>
          <p:cNvGrpSpPr>
            <a:grpSpLocks/>
          </p:cNvGrpSpPr>
          <p:nvPr/>
        </p:nvGrpSpPr>
        <p:grpSpPr bwMode="auto">
          <a:xfrm>
            <a:off x="2268538" y="838200"/>
            <a:ext cx="1558925" cy="741363"/>
            <a:chOff x="1429" y="528"/>
            <a:chExt cx="982" cy="467"/>
          </a:xfrm>
        </p:grpSpPr>
        <p:sp>
          <p:nvSpPr>
            <p:cNvPr id="58385" name="Oval 17"/>
            <p:cNvSpPr>
              <a:spLocks noChangeArrowheads="1"/>
            </p:cNvSpPr>
            <p:nvPr/>
          </p:nvSpPr>
          <p:spPr bwMode="auto">
            <a:xfrm rot="19800000" flipH="1">
              <a:off x="1429" y="925"/>
              <a:ext cx="262" cy="70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8386" name="Freeform 18"/>
            <p:cNvSpPr>
              <a:spLocks/>
            </p:cNvSpPr>
            <p:nvPr/>
          </p:nvSpPr>
          <p:spPr bwMode="auto">
            <a:xfrm>
              <a:off x="1872" y="528"/>
              <a:ext cx="49" cy="193"/>
            </a:xfrm>
            <a:custGeom>
              <a:avLst/>
              <a:gdLst/>
              <a:ahLst/>
              <a:cxnLst>
                <a:cxn ang="0">
                  <a:pos x="24" y="0"/>
                </a:cxn>
                <a:cxn ang="0">
                  <a:pos x="6" y="32"/>
                </a:cxn>
                <a:cxn ang="0">
                  <a:pos x="6" y="56"/>
                </a:cxn>
                <a:cxn ang="0">
                  <a:pos x="24" y="56"/>
                </a:cxn>
                <a:cxn ang="0">
                  <a:pos x="36" y="80"/>
                </a:cxn>
                <a:cxn ang="0">
                  <a:pos x="18" y="88"/>
                </a:cxn>
                <a:cxn ang="0">
                  <a:pos x="0" y="96"/>
                </a:cxn>
                <a:cxn ang="0">
                  <a:pos x="6" y="120"/>
                </a:cxn>
                <a:cxn ang="0">
                  <a:pos x="24" y="120"/>
                </a:cxn>
                <a:cxn ang="0">
                  <a:pos x="42" y="128"/>
                </a:cxn>
                <a:cxn ang="0">
                  <a:pos x="48" y="152"/>
                </a:cxn>
                <a:cxn ang="0">
                  <a:pos x="30" y="168"/>
                </a:cxn>
                <a:cxn ang="0">
                  <a:pos x="18" y="192"/>
                </a:cxn>
                <a:cxn ang="0">
                  <a:pos x="24" y="192"/>
                </a:cxn>
              </a:cxnLst>
              <a:rect l="0" t="0" r="r" b="b"/>
              <a:pathLst>
                <a:path w="49" h="193">
                  <a:moveTo>
                    <a:pt x="24" y="0"/>
                  </a:moveTo>
                  <a:lnTo>
                    <a:pt x="6" y="32"/>
                  </a:lnTo>
                  <a:lnTo>
                    <a:pt x="6" y="56"/>
                  </a:lnTo>
                  <a:lnTo>
                    <a:pt x="24" y="56"/>
                  </a:lnTo>
                  <a:lnTo>
                    <a:pt x="36" y="80"/>
                  </a:lnTo>
                  <a:lnTo>
                    <a:pt x="18" y="88"/>
                  </a:lnTo>
                  <a:lnTo>
                    <a:pt x="0" y="96"/>
                  </a:lnTo>
                  <a:lnTo>
                    <a:pt x="6" y="120"/>
                  </a:lnTo>
                  <a:lnTo>
                    <a:pt x="24" y="120"/>
                  </a:lnTo>
                  <a:lnTo>
                    <a:pt x="42" y="128"/>
                  </a:lnTo>
                  <a:lnTo>
                    <a:pt x="48" y="152"/>
                  </a:lnTo>
                  <a:lnTo>
                    <a:pt x="30" y="168"/>
                  </a:lnTo>
                  <a:lnTo>
                    <a:pt x="18" y="192"/>
                  </a:lnTo>
                  <a:lnTo>
                    <a:pt x="24" y="192"/>
                  </a:lnTo>
                </a:path>
              </a:pathLst>
            </a:custGeom>
            <a:solidFill>
              <a:srgbClr val="FF9999"/>
            </a:solidFill>
            <a:ln w="25400" cap="rnd" cmpd="sng">
              <a:solidFill>
                <a:srgbClr val="FFFF00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58387" name="Oval 19"/>
            <p:cNvSpPr>
              <a:spLocks noChangeArrowheads="1"/>
            </p:cNvSpPr>
            <p:nvPr/>
          </p:nvSpPr>
          <p:spPr bwMode="auto">
            <a:xfrm rot="60000" flipH="1">
              <a:off x="1621" y="828"/>
              <a:ext cx="262" cy="72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8388" name="Oval 20"/>
            <p:cNvSpPr>
              <a:spLocks noChangeArrowheads="1"/>
            </p:cNvSpPr>
            <p:nvPr/>
          </p:nvSpPr>
          <p:spPr bwMode="auto">
            <a:xfrm rot="1800000">
              <a:off x="2149" y="925"/>
              <a:ext cx="262" cy="70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8389" name="Oval 21"/>
            <p:cNvSpPr>
              <a:spLocks noChangeArrowheads="1"/>
            </p:cNvSpPr>
            <p:nvPr/>
          </p:nvSpPr>
          <p:spPr bwMode="auto">
            <a:xfrm rot="60000" flipH="1">
              <a:off x="1909" y="828"/>
              <a:ext cx="262" cy="72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58391" name="AutoShape 23"/>
          <p:cNvSpPr>
            <a:spLocks noChangeArrowheads="1"/>
          </p:cNvSpPr>
          <p:nvPr/>
        </p:nvSpPr>
        <p:spPr bwMode="auto">
          <a:xfrm rot="21480000">
            <a:off x="3097213" y="4737100"/>
            <a:ext cx="171450" cy="509588"/>
          </a:xfrm>
          <a:prstGeom prst="roundRect">
            <a:avLst>
              <a:gd name="adj" fmla="val 12495"/>
            </a:avLst>
          </a:prstGeom>
          <a:solidFill>
            <a:schemeClr val="bg1"/>
          </a:solidFill>
          <a:ln w="12700">
            <a:solidFill>
              <a:srgbClr val="FF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8392" name="Arc 24"/>
          <p:cNvSpPr>
            <a:spLocks/>
          </p:cNvSpPr>
          <p:nvPr/>
        </p:nvSpPr>
        <p:spPr bwMode="auto">
          <a:xfrm>
            <a:off x="3200400" y="5105400"/>
            <a:ext cx="2286000" cy="457200"/>
          </a:xfrm>
          <a:custGeom>
            <a:avLst/>
            <a:gdLst>
              <a:gd name="G0" fmla="+- 21600 0 0"/>
              <a:gd name="G1" fmla="+- 0 0 0"/>
              <a:gd name="G2" fmla="+- 21600 0 0"/>
              <a:gd name="T0" fmla="*/ 21600 w 21600"/>
              <a:gd name="T1" fmla="*/ 21600 h 21600"/>
              <a:gd name="T2" fmla="*/ 0 w 21600"/>
              <a:gd name="T3" fmla="*/ 0 h 21600"/>
              <a:gd name="T4" fmla="*/ 21600 w 21600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21600" y="21600"/>
                </a:moveTo>
                <a:cubicBezTo>
                  <a:pt x="9670" y="21600"/>
                  <a:pt x="0" y="11929"/>
                  <a:pt x="0" y="0"/>
                </a:cubicBezTo>
              </a:path>
              <a:path w="21600" h="21600" stroke="0" extrusionOk="0">
                <a:moveTo>
                  <a:pt x="21600" y="21600"/>
                </a:moveTo>
                <a:cubicBezTo>
                  <a:pt x="9670" y="21600"/>
                  <a:pt x="0" y="11929"/>
                  <a:pt x="0" y="0"/>
                </a:cubicBezTo>
                <a:lnTo>
                  <a:pt x="21600" y="0"/>
                </a:lnTo>
                <a:close/>
              </a:path>
            </a:pathLst>
          </a:custGeom>
          <a:noFill/>
          <a:ln w="12700" cap="rnd">
            <a:solidFill>
              <a:schemeClr val="accent2"/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8393" name="AutoShape 25"/>
          <p:cNvSpPr>
            <a:spLocks noChangeArrowheads="1"/>
          </p:cNvSpPr>
          <p:nvPr/>
        </p:nvSpPr>
        <p:spPr bwMode="auto">
          <a:xfrm rot="7620000">
            <a:off x="2328069" y="1459707"/>
            <a:ext cx="146050" cy="728662"/>
          </a:xfrm>
          <a:prstGeom prst="roundRect">
            <a:avLst>
              <a:gd name="adj" fmla="val 12495"/>
            </a:avLst>
          </a:prstGeom>
          <a:solidFill>
            <a:srgbClr val="FFFFFF"/>
          </a:solidFill>
          <a:ln w="12700">
            <a:solidFill>
              <a:srgbClr val="FF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8394" name="Rectangle 26"/>
          <p:cNvSpPr>
            <a:spLocks noChangeArrowheads="1"/>
          </p:cNvSpPr>
          <p:nvPr/>
        </p:nvSpPr>
        <p:spPr bwMode="auto">
          <a:xfrm flipH="1">
            <a:off x="4876800" y="2740025"/>
            <a:ext cx="4265613" cy="8188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2400" b="1" dirty="0">
                <a:solidFill>
                  <a:srgbClr val="FF9933"/>
                </a:solidFill>
                <a:latin typeface="Arial" charset="0"/>
              </a:rPr>
              <a:t>ANTERIOR CLEFT PALATE              Incomplete &amp; Unilateral</a:t>
            </a:r>
          </a:p>
        </p:txBody>
      </p:sp>
      <p:sp>
        <p:nvSpPr>
          <p:cNvPr id="58395" name="Rectangle 27"/>
          <p:cNvSpPr>
            <a:spLocks noChangeArrowheads="1"/>
          </p:cNvSpPr>
          <p:nvPr/>
        </p:nvSpPr>
        <p:spPr bwMode="auto">
          <a:xfrm flipH="1">
            <a:off x="4883150" y="3660775"/>
            <a:ext cx="4178300" cy="357150"/>
          </a:xfrm>
          <a:prstGeom prst="rect">
            <a:avLst/>
          </a:prstGeom>
          <a:noFill/>
          <a:ln w="12700">
            <a:solidFill>
              <a:schemeClr val="bg1"/>
            </a:solidFill>
            <a:prstDash val="dash"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endParaRPr lang="ru-RU" b="1" dirty="0">
              <a:solidFill>
                <a:srgbClr val="FF9999"/>
              </a:solidFill>
              <a:latin typeface="Arial" charset="0"/>
            </a:endParaRPr>
          </a:p>
        </p:txBody>
      </p:sp>
      <p:sp>
        <p:nvSpPr>
          <p:cNvPr id="58396" name="Arc 28"/>
          <p:cNvSpPr>
            <a:spLocks/>
          </p:cNvSpPr>
          <p:nvPr/>
        </p:nvSpPr>
        <p:spPr bwMode="auto">
          <a:xfrm>
            <a:off x="2590800" y="1905000"/>
            <a:ext cx="2592388" cy="838200"/>
          </a:xfrm>
          <a:custGeom>
            <a:avLst/>
            <a:gdLst>
              <a:gd name="G0" fmla="+- 13 0 0"/>
              <a:gd name="G1" fmla="+- 21600 0 0"/>
              <a:gd name="G2" fmla="+- 21600 0 0"/>
              <a:gd name="T0" fmla="*/ 0 w 21613"/>
              <a:gd name="T1" fmla="*/ 0 h 21600"/>
              <a:gd name="T2" fmla="*/ 21613 w 21613"/>
              <a:gd name="T3" fmla="*/ 21600 h 21600"/>
              <a:gd name="T4" fmla="*/ 13 w 21613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13" h="21600" fill="none" extrusionOk="0">
                <a:moveTo>
                  <a:pt x="0" y="0"/>
                </a:moveTo>
                <a:cubicBezTo>
                  <a:pt x="4" y="0"/>
                  <a:pt x="8" y="-1"/>
                  <a:pt x="13" y="0"/>
                </a:cubicBezTo>
                <a:cubicBezTo>
                  <a:pt x="11942" y="0"/>
                  <a:pt x="21613" y="9670"/>
                  <a:pt x="21613" y="21600"/>
                </a:cubicBezTo>
              </a:path>
              <a:path w="21613" h="21600" stroke="0" extrusionOk="0">
                <a:moveTo>
                  <a:pt x="0" y="0"/>
                </a:moveTo>
                <a:cubicBezTo>
                  <a:pt x="4" y="0"/>
                  <a:pt x="8" y="-1"/>
                  <a:pt x="13" y="0"/>
                </a:cubicBezTo>
                <a:cubicBezTo>
                  <a:pt x="11942" y="0"/>
                  <a:pt x="21613" y="9670"/>
                  <a:pt x="21613" y="21600"/>
                </a:cubicBezTo>
                <a:lnTo>
                  <a:pt x="13" y="21600"/>
                </a:lnTo>
                <a:close/>
              </a:path>
            </a:pathLst>
          </a:custGeom>
          <a:noFill/>
          <a:ln w="50800" cap="rnd">
            <a:solidFill>
              <a:srgbClr val="996600"/>
            </a:solidFill>
            <a:round/>
            <a:headEnd type="stealth" w="med" len="lg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ChangeArrowheads="1"/>
          </p:cNvSpPr>
          <p:nvPr/>
        </p:nvSpPr>
        <p:spPr bwMode="auto">
          <a:xfrm>
            <a:off x="990600" y="0"/>
            <a:ext cx="7162800" cy="536575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  <a:effectLst/>
        </p:spPr>
        <p:txBody>
          <a:bodyPr lIns="93663" tIns="47625" rIns="93663" bIns="47625">
            <a:spAutoFit/>
          </a:bodyPr>
          <a:lstStyle/>
          <a:p>
            <a:pPr defTabSz="952500">
              <a:spcBef>
                <a:spcPct val="50000"/>
              </a:spcBef>
            </a:pPr>
            <a:r>
              <a:rPr lang="ru-RU" sz="2900" b="1">
                <a:solidFill>
                  <a:schemeClr val="accent2"/>
                </a:solidFill>
                <a:latin typeface="Arial" charset="0"/>
              </a:rPr>
              <a:t>PALATAL DEFECTS  II: Failures to fuse</a:t>
            </a:r>
          </a:p>
        </p:txBody>
      </p:sp>
      <p:sp>
        <p:nvSpPr>
          <p:cNvPr id="59395" name="Rectangle 3"/>
          <p:cNvSpPr>
            <a:spLocks noChangeArrowheads="1"/>
          </p:cNvSpPr>
          <p:nvPr/>
        </p:nvSpPr>
        <p:spPr bwMode="auto">
          <a:xfrm flipH="1">
            <a:off x="5257800" y="3883025"/>
            <a:ext cx="3429000" cy="10034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2400" b="1" dirty="0">
                <a:solidFill>
                  <a:srgbClr val="FF5050"/>
                </a:solidFill>
                <a:latin typeface="Arial" charset="0"/>
              </a:rPr>
              <a:t>POSTERIOR </a:t>
            </a:r>
            <a:endParaRPr lang="en-US" sz="2400" b="1" dirty="0" smtClean="0">
              <a:solidFill>
                <a:srgbClr val="FF5050"/>
              </a:solidFill>
              <a:latin typeface="Arial" charset="0"/>
            </a:endParaRPr>
          </a:p>
          <a:p>
            <a:pPr defTabSz="661988">
              <a:spcBef>
                <a:spcPct val="50000"/>
              </a:spcBef>
            </a:pPr>
            <a:r>
              <a:rPr lang="ru-RU" sz="2400" b="1" u="sng" dirty="0" smtClean="0">
                <a:solidFill>
                  <a:srgbClr val="FF5050"/>
                </a:solidFill>
                <a:latin typeface="Arial" charset="0"/>
              </a:rPr>
              <a:t>CLEFT PALATE</a:t>
            </a:r>
            <a:endParaRPr lang="ru-RU" sz="2400" b="1" u="sng" dirty="0">
              <a:solidFill>
                <a:srgbClr val="FF5050"/>
              </a:solidFill>
              <a:latin typeface="Arial" charset="0"/>
            </a:endParaRPr>
          </a:p>
        </p:txBody>
      </p:sp>
      <p:sp>
        <p:nvSpPr>
          <p:cNvPr id="59396" name="Rectangle 4"/>
          <p:cNvSpPr>
            <a:spLocks noChangeArrowheads="1"/>
          </p:cNvSpPr>
          <p:nvPr/>
        </p:nvSpPr>
        <p:spPr bwMode="auto">
          <a:xfrm flipH="1">
            <a:off x="4800600" y="835025"/>
            <a:ext cx="3962400" cy="11881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2400" b="1" dirty="0">
                <a:solidFill>
                  <a:schemeClr val="accent2">
                    <a:lumMod val="75000"/>
                  </a:schemeClr>
                </a:solidFill>
                <a:latin typeface="Arial" charset="0"/>
              </a:rPr>
              <a:t>COMPLETE UNILATERAL ANTERIOR CLEFT         Palate &amp; Lip</a:t>
            </a:r>
          </a:p>
        </p:txBody>
      </p:sp>
      <p:sp>
        <p:nvSpPr>
          <p:cNvPr id="59397" name="Rectangle 5"/>
          <p:cNvSpPr>
            <a:spLocks noChangeArrowheads="1"/>
          </p:cNvSpPr>
          <p:nvPr/>
        </p:nvSpPr>
        <p:spPr bwMode="auto">
          <a:xfrm flipH="1">
            <a:off x="4730750" y="2136775"/>
            <a:ext cx="4178300" cy="357150"/>
          </a:xfrm>
          <a:prstGeom prst="rect">
            <a:avLst/>
          </a:prstGeom>
          <a:noFill/>
          <a:ln w="12700">
            <a:solidFill>
              <a:schemeClr val="bg1"/>
            </a:solidFill>
            <a:prstDash val="dash"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endParaRPr lang="ru-RU" b="1" dirty="0">
              <a:solidFill>
                <a:srgbClr val="FF9999"/>
              </a:solidFill>
              <a:latin typeface="Arial" charset="0"/>
            </a:endParaRPr>
          </a:p>
        </p:txBody>
      </p:sp>
      <p:sp>
        <p:nvSpPr>
          <p:cNvPr id="59398" name="Rectangle 6"/>
          <p:cNvSpPr>
            <a:spLocks noChangeArrowheads="1"/>
          </p:cNvSpPr>
          <p:nvPr/>
        </p:nvSpPr>
        <p:spPr bwMode="auto">
          <a:xfrm flipH="1">
            <a:off x="8001000" y="6532563"/>
            <a:ext cx="1065213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1600" b="1">
                <a:solidFill>
                  <a:srgbClr val="FFFF00"/>
                </a:solidFill>
                <a:latin typeface="Arial" charset="0"/>
              </a:rPr>
              <a:t>PALATE</a:t>
            </a:r>
          </a:p>
        </p:txBody>
      </p:sp>
      <p:grpSp>
        <p:nvGrpSpPr>
          <p:cNvPr id="2" name="Group 10"/>
          <p:cNvGrpSpPr>
            <a:grpSpLocks/>
          </p:cNvGrpSpPr>
          <p:nvPr/>
        </p:nvGrpSpPr>
        <p:grpSpPr bwMode="auto">
          <a:xfrm>
            <a:off x="214313" y="1244600"/>
            <a:ext cx="4084637" cy="4471988"/>
            <a:chOff x="135" y="784"/>
            <a:chExt cx="2573" cy="2817"/>
          </a:xfrm>
        </p:grpSpPr>
        <p:sp>
          <p:nvSpPr>
            <p:cNvPr id="59399" name="Freeform 7"/>
            <p:cNvSpPr>
              <a:spLocks/>
            </p:cNvSpPr>
            <p:nvPr/>
          </p:nvSpPr>
          <p:spPr bwMode="auto">
            <a:xfrm>
              <a:off x="480" y="1296"/>
              <a:ext cx="2017" cy="2305"/>
            </a:xfrm>
            <a:custGeom>
              <a:avLst/>
              <a:gdLst/>
              <a:ahLst/>
              <a:cxnLst>
                <a:cxn ang="0">
                  <a:pos x="120" y="2304"/>
                </a:cxn>
                <a:cxn ang="0">
                  <a:pos x="276" y="2268"/>
                </a:cxn>
                <a:cxn ang="0">
                  <a:pos x="420" y="2208"/>
                </a:cxn>
                <a:cxn ang="0">
                  <a:pos x="564" y="2148"/>
                </a:cxn>
                <a:cxn ang="0">
                  <a:pos x="708" y="2088"/>
                </a:cxn>
                <a:cxn ang="0">
                  <a:pos x="852" y="2016"/>
                </a:cxn>
                <a:cxn ang="0">
                  <a:pos x="924" y="2160"/>
                </a:cxn>
                <a:cxn ang="0">
                  <a:pos x="1020" y="2280"/>
                </a:cxn>
                <a:cxn ang="0">
                  <a:pos x="1152" y="2244"/>
                </a:cxn>
                <a:cxn ang="0">
                  <a:pos x="1200" y="2100"/>
                </a:cxn>
                <a:cxn ang="0">
                  <a:pos x="1296" y="2016"/>
                </a:cxn>
                <a:cxn ang="0">
                  <a:pos x="1440" y="2100"/>
                </a:cxn>
                <a:cxn ang="0">
                  <a:pos x="1584" y="2184"/>
                </a:cxn>
                <a:cxn ang="0">
                  <a:pos x="1740" y="2256"/>
                </a:cxn>
                <a:cxn ang="0">
                  <a:pos x="1884" y="2292"/>
                </a:cxn>
                <a:cxn ang="0">
                  <a:pos x="2004" y="2268"/>
                </a:cxn>
                <a:cxn ang="0">
                  <a:pos x="2016" y="2124"/>
                </a:cxn>
                <a:cxn ang="0">
                  <a:pos x="1992" y="1980"/>
                </a:cxn>
                <a:cxn ang="0">
                  <a:pos x="1872" y="1896"/>
                </a:cxn>
                <a:cxn ang="0">
                  <a:pos x="1800" y="1752"/>
                </a:cxn>
                <a:cxn ang="0">
                  <a:pos x="1740" y="1608"/>
                </a:cxn>
                <a:cxn ang="0">
                  <a:pos x="1704" y="1464"/>
                </a:cxn>
                <a:cxn ang="0">
                  <a:pos x="1680" y="1296"/>
                </a:cxn>
                <a:cxn ang="0">
                  <a:pos x="1620" y="1152"/>
                </a:cxn>
                <a:cxn ang="0">
                  <a:pos x="1596" y="948"/>
                </a:cxn>
                <a:cxn ang="0">
                  <a:pos x="1584" y="804"/>
                </a:cxn>
                <a:cxn ang="0">
                  <a:pos x="1584" y="648"/>
                </a:cxn>
                <a:cxn ang="0">
                  <a:pos x="1584" y="504"/>
                </a:cxn>
                <a:cxn ang="0">
                  <a:pos x="1560" y="360"/>
                </a:cxn>
                <a:cxn ang="0">
                  <a:pos x="1440" y="228"/>
                </a:cxn>
                <a:cxn ang="0">
                  <a:pos x="1320" y="120"/>
                </a:cxn>
                <a:cxn ang="0">
                  <a:pos x="1188" y="0"/>
                </a:cxn>
                <a:cxn ang="0">
                  <a:pos x="1044" y="0"/>
                </a:cxn>
                <a:cxn ang="0">
                  <a:pos x="888" y="0"/>
                </a:cxn>
                <a:cxn ang="0">
                  <a:pos x="744" y="72"/>
                </a:cxn>
                <a:cxn ang="0">
                  <a:pos x="588" y="156"/>
                </a:cxn>
                <a:cxn ang="0">
                  <a:pos x="444" y="264"/>
                </a:cxn>
                <a:cxn ang="0">
                  <a:pos x="324" y="396"/>
                </a:cxn>
                <a:cxn ang="0">
                  <a:pos x="252" y="540"/>
                </a:cxn>
                <a:cxn ang="0">
                  <a:pos x="240" y="696"/>
                </a:cxn>
                <a:cxn ang="0">
                  <a:pos x="252" y="852"/>
                </a:cxn>
                <a:cxn ang="0">
                  <a:pos x="252" y="1044"/>
                </a:cxn>
                <a:cxn ang="0">
                  <a:pos x="252" y="1248"/>
                </a:cxn>
                <a:cxn ang="0">
                  <a:pos x="252" y="1392"/>
                </a:cxn>
                <a:cxn ang="0">
                  <a:pos x="204" y="1548"/>
                </a:cxn>
                <a:cxn ang="0">
                  <a:pos x="132" y="1752"/>
                </a:cxn>
                <a:cxn ang="0">
                  <a:pos x="60" y="1896"/>
                </a:cxn>
                <a:cxn ang="0">
                  <a:pos x="12" y="2040"/>
                </a:cxn>
                <a:cxn ang="0">
                  <a:pos x="0" y="2196"/>
                </a:cxn>
              </a:cxnLst>
              <a:rect l="0" t="0" r="r" b="b"/>
              <a:pathLst>
                <a:path w="2017" h="2305">
                  <a:moveTo>
                    <a:pt x="0" y="2304"/>
                  </a:moveTo>
                  <a:lnTo>
                    <a:pt x="48" y="2304"/>
                  </a:lnTo>
                  <a:lnTo>
                    <a:pt x="84" y="2304"/>
                  </a:lnTo>
                  <a:lnTo>
                    <a:pt x="120" y="2304"/>
                  </a:lnTo>
                  <a:lnTo>
                    <a:pt x="156" y="2292"/>
                  </a:lnTo>
                  <a:lnTo>
                    <a:pt x="192" y="2280"/>
                  </a:lnTo>
                  <a:lnTo>
                    <a:pt x="228" y="2280"/>
                  </a:lnTo>
                  <a:lnTo>
                    <a:pt x="276" y="2268"/>
                  </a:lnTo>
                  <a:lnTo>
                    <a:pt x="312" y="2244"/>
                  </a:lnTo>
                  <a:lnTo>
                    <a:pt x="348" y="2232"/>
                  </a:lnTo>
                  <a:lnTo>
                    <a:pt x="384" y="2232"/>
                  </a:lnTo>
                  <a:lnTo>
                    <a:pt x="420" y="2208"/>
                  </a:lnTo>
                  <a:lnTo>
                    <a:pt x="456" y="2196"/>
                  </a:lnTo>
                  <a:lnTo>
                    <a:pt x="492" y="2184"/>
                  </a:lnTo>
                  <a:lnTo>
                    <a:pt x="528" y="2172"/>
                  </a:lnTo>
                  <a:lnTo>
                    <a:pt x="564" y="2148"/>
                  </a:lnTo>
                  <a:lnTo>
                    <a:pt x="600" y="2136"/>
                  </a:lnTo>
                  <a:lnTo>
                    <a:pt x="636" y="2124"/>
                  </a:lnTo>
                  <a:lnTo>
                    <a:pt x="672" y="2112"/>
                  </a:lnTo>
                  <a:lnTo>
                    <a:pt x="708" y="2088"/>
                  </a:lnTo>
                  <a:lnTo>
                    <a:pt x="744" y="2064"/>
                  </a:lnTo>
                  <a:lnTo>
                    <a:pt x="780" y="2040"/>
                  </a:lnTo>
                  <a:lnTo>
                    <a:pt x="816" y="2016"/>
                  </a:lnTo>
                  <a:lnTo>
                    <a:pt x="852" y="2016"/>
                  </a:lnTo>
                  <a:lnTo>
                    <a:pt x="888" y="2052"/>
                  </a:lnTo>
                  <a:lnTo>
                    <a:pt x="912" y="2088"/>
                  </a:lnTo>
                  <a:lnTo>
                    <a:pt x="912" y="2124"/>
                  </a:lnTo>
                  <a:lnTo>
                    <a:pt x="924" y="2160"/>
                  </a:lnTo>
                  <a:lnTo>
                    <a:pt x="924" y="2196"/>
                  </a:lnTo>
                  <a:lnTo>
                    <a:pt x="960" y="2232"/>
                  </a:lnTo>
                  <a:lnTo>
                    <a:pt x="984" y="2268"/>
                  </a:lnTo>
                  <a:lnTo>
                    <a:pt x="1020" y="2280"/>
                  </a:lnTo>
                  <a:lnTo>
                    <a:pt x="1056" y="2280"/>
                  </a:lnTo>
                  <a:lnTo>
                    <a:pt x="1092" y="2280"/>
                  </a:lnTo>
                  <a:lnTo>
                    <a:pt x="1128" y="2280"/>
                  </a:lnTo>
                  <a:lnTo>
                    <a:pt x="1152" y="2244"/>
                  </a:lnTo>
                  <a:lnTo>
                    <a:pt x="1176" y="2208"/>
                  </a:lnTo>
                  <a:lnTo>
                    <a:pt x="1188" y="2172"/>
                  </a:lnTo>
                  <a:lnTo>
                    <a:pt x="1200" y="2136"/>
                  </a:lnTo>
                  <a:lnTo>
                    <a:pt x="1200" y="2100"/>
                  </a:lnTo>
                  <a:lnTo>
                    <a:pt x="1212" y="2064"/>
                  </a:lnTo>
                  <a:lnTo>
                    <a:pt x="1224" y="2028"/>
                  </a:lnTo>
                  <a:lnTo>
                    <a:pt x="1260" y="2016"/>
                  </a:lnTo>
                  <a:lnTo>
                    <a:pt x="1296" y="2016"/>
                  </a:lnTo>
                  <a:lnTo>
                    <a:pt x="1332" y="2016"/>
                  </a:lnTo>
                  <a:lnTo>
                    <a:pt x="1368" y="2040"/>
                  </a:lnTo>
                  <a:lnTo>
                    <a:pt x="1404" y="2064"/>
                  </a:lnTo>
                  <a:lnTo>
                    <a:pt x="1440" y="2100"/>
                  </a:lnTo>
                  <a:lnTo>
                    <a:pt x="1476" y="2124"/>
                  </a:lnTo>
                  <a:lnTo>
                    <a:pt x="1512" y="2148"/>
                  </a:lnTo>
                  <a:lnTo>
                    <a:pt x="1548" y="2172"/>
                  </a:lnTo>
                  <a:lnTo>
                    <a:pt x="1584" y="2184"/>
                  </a:lnTo>
                  <a:lnTo>
                    <a:pt x="1632" y="2220"/>
                  </a:lnTo>
                  <a:lnTo>
                    <a:pt x="1668" y="2232"/>
                  </a:lnTo>
                  <a:lnTo>
                    <a:pt x="1704" y="2256"/>
                  </a:lnTo>
                  <a:lnTo>
                    <a:pt x="1740" y="2256"/>
                  </a:lnTo>
                  <a:lnTo>
                    <a:pt x="1776" y="2268"/>
                  </a:lnTo>
                  <a:lnTo>
                    <a:pt x="1812" y="2280"/>
                  </a:lnTo>
                  <a:lnTo>
                    <a:pt x="1848" y="2280"/>
                  </a:lnTo>
                  <a:lnTo>
                    <a:pt x="1884" y="2292"/>
                  </a:lnTo>
                  <a:lnTo>
                    <a:pt x="1920" y="2304"/>
                  </a:lnTo>
                  <a:lnTo>
                    <a:pt x="1956" y="2304"/>
                  </a:lnTo>
                  <a:lnTo>
                    <a:pt x="1992" y="2304"/>
                  </a:lnTo>
                  <a:lnTo>
                    <a:pt x="2004" y="2268"/>
                  </a:lnTo>
                  <a:lnTo>
                    <a:pt x="2016" y="2232"/>
                  </a:lnTo>
                  <a:lnTo>
                    <a:pt x="2016" y="2196"/>
                  </a:lnTo>
                  <a:lnTo>
                    <a:pt x="2016" y="2160"/>
                  </a:lnTo>
                  <a:lnTo>
                    <a:pt x="2016" y="2124"/>
                  </a:lnTo>
                  <a:lnTo>
                    <a:pt x="2016" y="2088"/>
                  </a:lnTo>
                  <a:lnTo>
                    <a:pt x="2016" y="2052"/>
                  </a:lnTo>
                  <a:lnTo>
                    <a:pt x="2004" y="2016"/>
                  </a:lnTo>
                  <a:lnTo>
                    <a:pt x="1992" y="1980"/>
                  </a:lnTo>
                  <a:lnTo>
                    <a:pt x="1980" y="1944"/>
                  </a:lnTo>
                  <a:lnTo>
                    <a:pt x="1944" y="1932"/>
                  </a:lnTo>
                  <a:lnTo>
                    <a:pt x="1908" y="1908"/>
                  </a:lnTo>
                  <a:lnTo>
                    <a:pt x="1872" y="1896"/>
                  </a:lnTo>
                  <a:lnTo>
                    <a:pt x="1848" y="1860"/>
                  </a:lnTo>
                  <a:lnTo>
                    <a:pt x="1824" y="1824"/>
                  </a:lnTo>
                  <a:lnTo>
                    <a:pt x="1812" y="1788"/>
                  </a:lnTo>
                  <a:lnTo>
                    <a:pt x="1800" y="1752"/>
                  </a:lnTo>
                  <a:lnTo>
                    <a:pt x="1788" y="1716"/>
                  </a:lnTo>
                  <a:lnTo>
                    <a:pt x="1764" y="1680"/>
                  </a:lnTo>
                  <a:lnTo>
                    <a:pt x="1752" y="1644"/>
                  </a:lnTo>
                  <a:lnTo>
                    <a:pt x="1740" y="1608"/>
                  </a:lnTo>
                  <a:lnTo>
                    <a:pt x="1740" y="1572"/>
                  </a:lnTo>
                  <a:lnTo>
                    <a:pt x="1728" y="1536"/>
                  </a:lnTo>
                  <a:lnTo>
                    <a:pt x="1704" y="1500"/>
                  </a:lnTo>
                  <a:lnTo>
                    <a:pt x="1704" y="1464"/>
                  </a:lnTo>
                  <a:lnTo>
                    <a:pt x="1692" y="1428"/>
                  </a:lnTo>
                  <a:lnTo>
                    <a:pt x="1680" y="1380"/>
                  </a:lnTo>
                  <a:lnTo>
                    <a:pt x="1680" y="1332"/>
                  </a:lnTo>
                  <a:lnTo>
                    <a:pt x="1680" y="1296"/>
                  </a:lnTo>
                  <a:lnTo>
                    <a:pt x="1656" y="1260"/>
                  </a:lnTo>
                  <a:lnTo>
                    <a:pt x="1644" y="1224"/>
                  </a:lnTo>
                  <a:lnTo>
                    <a:pt x="1632" y="1188"/>
                  </a:lnTo>
                  <a:lnTo>
                    <a:pt x="1620" y="1152"/>
                  </a:lnTo>
                  <a:lnTo>
                    <a:pt x="1620" y="1056"/>
                  </a:lnTo>
                  <a:lnTo>
                    <a:pt x="1620" y="1020"/>
                  </a:lnTo>
                  <a:lnTo>
                    <a:pt x="1608" y="984"/>
                  </a:lnTo>
                  <a:lnTo>
                    <a:pt x="1596" y="948"/>
                  </a:lnTo>
                  <a:lnTo>
                    <a:pt x="1596" y="912"/>
                  </a:lnTo>
                  <a:lnTo>
                    <a:pt x="1584" y="876"/>
                  </a:lnTo>
                  <a:lnTo>
                    <a:pt x="1584" y="840"/>
                  </a:lnTo>
                  <a:lnTo>
                    <a:pt x="1584" y="804"/>
                  </a:lnTo>
                  <a:lnTo>
                    <a:pt x="1584" y="768"/>
                  </a:lnTo>
                  <a:lnTo>
                    <a:pt x="1584" y="732"/>
                  </a:lnTo>
                  <a:lnTo>
                    <a:pt x="1584" y="684"/>
                  </a:lnTo>
                  <a:lnTo>
                    <a:pt x="1584" y="648"/>
                  </a:lnTo>
                  <a:lnTo>
                    <a:pt x="1584" y="612"/>
                  </a:lnTo>
                  <a:lnTo>
                    <a:pt x="1584" y="576"/>
                  </a:lnTo>
                  <a:lnTo>
                    <a:pt x="1584" y="540"/>
                  </a:lnTo>
                  <a:lnTo>
                    <a:pt x="1584" y="504"/>
                  </a:lnTo>
                  <a:lnTo>
                    <a:pt x="1584" y="468"/>
                  </a:lnTo>
                  <a:lnTo>
                    <a:pt x="1584" y="432"/>
                  </a:lnTo>
                  <a:lnTo>
                    <a:pt x="1584" y="396"/>
                  </a:lnTo>
                  <a:lnTo>
                    <a:pt x="1560" y="360"/>
                  </a:lnTo>
                  <a:lnTo>
                    <a:pt x="1536" y="324"/>
                  </a:lnTo>
                  <a:lnTo>
                    <a:pt x="1512" y="288"/>
                  </a:lnTo>
                  <a:lnTo>
                    <a:pt x="1476" y="252"/>
                  </a:lnTo>
                  <a:lnTo>
                    <a:pt x="1440" y="228"/>
                  </a:lnTo>
                  <a:lnTo>
                    <a:pt x="1416" y="192"/>
                  </a:lnTo>
                  <a:lnTo>
                    <a:pt x="1380" y="168"/>
                  </a:lnTo>
                  <a:lnTo>
                    <a:pt x="1356" y="132"/>
                  </a:lnTo>
                  <a:lnTo>
                    <a:pt x="1320" y="120"/>
                  </a:lnTo>
                  <a:lnTo>
                    <a:pt x="1284" y="84"/>
                  </a:lnTo>
                  <a:lnTo>
                    <a:pt x="1260" y="48"/>
                  </a:lnTo>
                  <a:lnTo>
                    <a:pt x="1224" y="36"/>
                  </a:lnTo>
                  <a:lnTo>
                    <a:pt x="1188" y="0"/>
                  </a:lnTo>
                  <a:lnTo>
                    <a:pt x="1152" y="0"/>
                  </a:lnTo>
                  <a:lnTo>
                    <a:pt x="1116" y="0"/>
                  </a:lnTo>
                  <a:lnTo>
                    <a:pt x="1080" y="0"/>
                  </a:lnTo>
                  <a:lnTo>
                    <a:pt x="1044" y="0"/>
                  </a:lnTo>
                  <a:lnTo>
                    <a:pt x="1008" y="0"/>
                  </a:lnTo>
                  <a:lnTo>
                    <a:pt x="972" y="0"/>
                  </a:lnTo>
                  <a:lnTo>
                    <a:pt x="936" y="0"/>
                  </a:lnTo>
                  <a:lnTo>
                    <a:pt x="888" y="0"/>
                  </a:lnTo>
                  <a:lnTo>
                    <a:pt x="852" y="0"/>
                  </a:lnTo>
                  <a:lnTo>
                    <a:pt x="816" y="12"/>
                  </a:lnTo>
                  <a:lnTo>
                    <a:pt x="780" y="36"/>
                  </a:lnTo>
                  <a:lnTo>
                    <a:pt x="744" y="72"/>
                  </a:lnTo>
                  <a:lnTo>
                    <a:pt x="696" y="84"/>
                  </a:lnTo>
                  <a:lnTo>
                    <a:pt x="660" y="108"/>
                  </a:lnTo>
                  <a:lnTo>
                    <a:pt x="624" y="132"/>
                  </a:lnTo>
                  <a:lnTo>
                    <a:pt x="588" y="156"/>
                  </a:lnTo>
                  <a:lnTo>
                    <a:pt x="552" y="180"/>
                  </a:lnTo>
                  <a:lnTo>
                    <a:pt x="504" y="204"/>
                  </a:lnTo>
                  <a:lnTo>
                    <a:pt x="468" y="228"/>
                  </a:lnTo>
                  <a:lnTo>
                    <a:pt x="444" y="264"/>
                  </a:lnTo>
                  <a:lnTo>
                    <a:pt x="420" y="300"/>
                  </a:lnTo>
                  <a:lnTo>
                    <a:pt x="396" y="336"/>
                  </a:lnTo>
                  <a:lnTo>
                    <a:pt x="360" y="360"/>
                  </a:lnTo>
                  <a:lnTo>
                    <a:pt x="324" y="396"/>
                  </a:lnTo>
                  <a:lnTo>
                    <a:pt x="300" y="432"/>
                  </a:lnTo>
                  <a:lnTo>
                    <a:pt x="276" y="468"/>
                  </a:lnTo>
                  <a:lnTo>
                    <a:pt x="264" y="504"/>
                  </a:lnTo>
                  <a:lnTo>
                    <a:pt x="252" y="540"/>
                  </a:lnTo>
                  <a:lnTo>
                    <a:pt x="240" y="576"/>
                  </a:lnTo>
                  <a:lnTo>
                    <a:pt x="240" y="612"/>
                  </a:lnTo>
                  <a:lnTo>
                    <a:pt x="240" y="660"/>
                  </a:lnTo>
                  <a:lnTo>
                    <a:pt x="240" y="696"/>
                  </a:lnTo>
                  <a:lnTo>
                    <a:pt x="240" y="732"/>
                  </a:lnTo>
                  <a:lnTo>
                    <a:pt x="252" y="780"/>
                  </a:lnTo>
                  <a:lnTo>
                    <a:pt x="252" y="816"/>
                  </a:lnTo>
                  <a:lnTo>
                    <a:pt x="252" y="852"/>
                  </a:lnTo>
                  <a:lnTo>
                    <a:pt x="252" y="888"/>
                  </a:lnTo>
                  <a:lnTo>
                    <a:pt x="252" y="936"/>
                  </a:lnTo>
                  <a:lnTo>
                    <a:pt x="252" y="972"/>
                  </a:lnTo>
                  <a:lnTo>
                    <a:pt x="252" y="1044"/>
                  </a:lnTo>
                  <a:lnTo>
                    <a:pt x="252" y="1140"/>
                  </a:lnTo>
                  <a:lnTo>
                    <a:pt x="252" y="1176"/>
                  </a:lnTo>
                  <a:lnTo>
                    <a:pt x="252" y="1212"/>
                  </a:lnTo>
                  <a:lnTo>
                    <a:pt x="252" y="1248"/>
                  </a:lnTo>
                  <a:lnTo>
                    <a:pt x="252" y="1284"/>
                  </a:lnTo>
                  <a:lnTo>
                    <a:pt x="252" y="1320"/>
                  </a:lnTo>
                  <a:lnTo>
                    <a:pt x="252" y="1356"/>
                  </a:lnTo>
                  <a:lnTo>
                    <a:pt x="252" y="1392"/>
                  </a:lnTo>
                  <a:lnTo>
                    <a:pt x="252" y="1440"/>
                  </a:lnTo>
                  <a:lnTo>
                    <a:pt x="240" y="1476"/>
                  </a:lnTo>
                  <a:lnTo>
                    <a:pt x="216" y="1512"/>
                  </a:lnTo>
                  <a:lnTo>
                    <a:pt x="204" y="1548"/>
                  </a:lnTo>
                  <a:lnTo>
                    <a:pt x="180" y="1584"/>
                  </a:lnTo>
                  <a:lnTo>
                    <a:pt x="168" y="1620"/>
                  </a:lnTo>
                  <a:lnTo>
                    <a:pt x="156" y="1656"/>
                  </a:lnTo>
                  <a:lnTo>
                    <a:pt x="132" y="1752"/>
                  </a:lnTo>
                  <a:lnTo>
                    <a:pt x="108" y="1788"/>
                  </a:lnTo>
                  <a:lnTo>
                    <a:pt x="96" y="1824"/>
                  </a:lnTo>
                  <a:lnTo>
                    <a:pt x="72" y="1860"/>
                  </a:lnTo>
                  <a:lnTo>
                    <a:pt x="60" y="1896"/>
                  </a:lnTo>
                  <a:lnTo>
                    <a:pt x="36" y="1932"/>
                  </a:lnTo>
                  <a:lnTo>
                    <a:pt x="24" y="1968"/>
                  </a:lnTo>
                  <a:lnTo>
                    <a:pt x="24" y="2004"/>
                  </a:lnTo>
                  <a:lnTo>
                    <a:pt x="12" y="2040"/>
                  </a:lnTo>
                  <a:lnTo>
                    <a:pt x="12" y="2076"/>
                  </a:lnTo>
                  <a:lnTo>
                    <a:pt x="0" y="2112"/>
                  </a:lnTo>
                  <a:lnTo>
                    <a:pt x="0" y="2160"/>
                  </a:lnTo>
                  <a:lnTo>
                    <a:pt x="0" y="2196"/>
                  </a:lnTo>
                  <a:lnTo>
                    <a:pt x="0" y="2232"/>
                  </a:lnTo>
                  <a:lnTo>
                    <a:pt x="0" y="2304"/>
                  </a:lnTo>
                  <a:lnTo>
                    <a:pt x="0" y="2304"/>
                  </a:lnTo>
                </a:path>
              </a:pathLst>
            </a:custGeom>
            <a:pattFill prst="lgConfetti">
              <a:fgClr>
                <a:srgbClr val="FF5050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59400" name="Freeform 8"/>
            <p:cNvSpPr>
              <a:spLocks/>
            </p:cNvSpPr>
            <p:nvPr/>
          </p:nvSpPr>
          <p:spPr bwMode="auto">
            <a:xfrm>
              <a:off x="135" y="784"/>
              <a:ext cx="2573" cy="993"/>
            </a:xfrm>
            <a:custGeom>
              <a:avLst/>
              <a:gdLst/>
              <a:ahLst/>
              <a:cxnLst>
                <a:cxn ang="0">
                  <a:pos x="56" y="655"/>
                </a:cxn>
                <a:cxn ang="0">
                  <a:pos x="146" y="576"/>
                </a:cxn>
                <a:cxn ang="0">
                  <a:pos x="223" y="496"/>
                </a:cxn>
                <a:cxn ang="0">
                  <a:pos x="313" y="415"/>
                </a:cxn>
                <a:cxn ang="0">
                  <a:pos x="390" y="351"/>
                </a:cxn>
                <a:cxn ang="0">
                  <a:pos x="480" y="304"/>
                </a:cxn>
                <a:cxn ang="0">
                  <a:pos x="571" y="240"/>
                </a:cxn>
                <a:cxn ang="0">
                  <a:pos x="662" y="176"/>
                </a:cxn>
                <a:cxn ang="0">
                  <a:pos x="738" y="111"/>
                </a:cxn>
                <a:cxn ang="0">
                  <a:pos x="829" y="79"/>
                </a:cxn>
                <a:cxn ang="0">
                  <a:pos x="920" y="47"/>
                </a:cxn>
                <a:cxn ang="0">
                  <a:pos x="1026" y="15"/>
                </a:cxn>
                <a:cxn ang="0">
                  <a:pos x="1117" y="0"/>
                </a:cxn>
                <a:cxn ang="0">
                  <a:pos x="1222" y="0"/>
                </a:cxn>
                <a:cxn ang="0">
                  <a:pos x="1314" y="0"/>
                </a:cxn>
                <a:cxn ang="0">
                  <a:pos x="1405" y="0"/>
                </a:cxn>
                <a:cxn ang="0">
                  <a:pos x="1496" y="15"/>
                </a:cxn>
                <a:cxn ang="0">
                  <a:pos x="1586" y="63"/>
                </a:cxn>
                <a:cxn ang="0">
                  <a:pos x="1707" y="143"/>
                </a:cxn>
                <a:cxn ang="0">
                  <a:pos x="1784" y="191"/>
                </a:cxn>
                <a:cxn ang="0">
                  <a:pos x="1874" y="240"/>
                </a:cxn>
                <a:cxn ang="0">
                  <a:pos x="1951" y="287"/>
                </a:cxn>
                <a:cxn ang="0">
                  <a:pos x="2042" y="336"/>
                </a:cxn>
                <a:cxn ang="0">
                  <a:pos x="2132" y="400"/>
                </a:cxn>
                <a:cxn ang="0">
                  <a:pos x="2223" y="480"/>
                </a:cxn>
                <a:cxn ang="0">
                  <a:pos x="2314" y="544"/>
                </a:cxn>
                <a:cxn ang="0">
                  <a:pos x="2404" y="623"/>
                </a:cxn>
                <a:cxn ang="0">
                  <a:pos x="2495" y="687"/>
                </a:cxn>
                <a:cxn ang="0">
                  <a:pos x="2572" y="753"/>
                </a:cxn>
                <a:cxn ang="0">
                  <a:pos x="2481" y="768"/>
                </a:cxn>
                <a:cxn ang="0">
                  <a:pos x="2390" y="768"/>
                </a:cxn>
                <a:cxn ang="0">
                  <a:pos x="2360" y="864"/>
                </a:cxn>
                <a:cxn ang="0">
                  <a:pos x="2344" y="960"/>
                </a:cxn>
                <a:cxn ang="0">
                  <a:pos x="2283" y="880"/>
                </a:cxn>
                <a:cxn ang="0">
                  <a:pos x="2207" y="800"/>
                </a:cxn>
                <a:cxn ang="0">
                  <a:pos x="2132" y="719"/>
                </a:cxn>
                <a:cxn ang="0">
                  <a:pos x="2056" y="640"/>
                </a:cxn>
                <a:cxn ang="0">
                  <a:pos x="1965" y="576"/>
                </a:cxn>
                <a:cxn ang="0">
                  <a:pos x="1874" y="496"/>
                </a:cxn>
                <a:cxn ang="0">
                  <a:pos x="1784" y="432"/>
                </a:cxn>
                <a:cxn ang="0">
                  <a:pos x="1707" y="351"/>
                </a:cxn>
                <a:cxn ang="0">
                  <a:pos x="1617" y="319"/>
                </a:cxn>
                <a:cxn ang="0">
                  <a:pos x="1526" y="287"/>
                </a:cxn>
                <a:cxn ang="0">
                  <a:pos x="1435" y="255"/>
                </a:cxn>
                <a:cxn ang="0">
                  <a:pos x="1345" y="240"/>
                </a:cxn>
                <a:cxn ang="0">
                  <a:pos x="1252" y="240"/>
                </a:cxn>
                <a:cxn ang="0">
                  <a:pos x="1162" y="272"/>
                </a:cxn>
                <a:cxn ang="0">
                  <a:pos x="1071" y="287"/>
                </a:cxn>
                <a:cxn ang="0">
                  <a:pos x="980" y="319"/>
                </a:cxn>
                <a:cxn ang="0">
                  <a:pos x="889" y="368"/>
                </a:cxn>
                <a:cxn ang="0">
                  <a:pos x="799" y="432"/>
                </a:cxn>
                <a:cxn ang="0">
                  <a:pos x="708" y="496"/>
                </a:cxn>
                <a:cxn ang="0">
                  <a:pos x="646" y="576"/>
                </a:cxn>
                <a:cxn ang="0">
                  <a:pos x="586" y="655"/>
                </a:cxn>
                <a:cxn ang="0">
                  <a:pos x="495" y="736"/>
                </a:cxn>
                <a:cxn ang="0">
                  <a:pos x="404" y="800"/>
                </a:cxn>
                <a:cxn ang="0">
                  <a:pos x="344" y="896"/>
                </a:cxn>
                <a:cxn ang="0">
                  <a:pos x="283" y="992"/>
                </a:cxn>
                <a:cxn ang="0">
                  <a:pos x="267" y="896"/>
                </a:cxn>
                <a:cxn ang="0">
                  <a:pos x="253" y="800"/>
                </a:cxn>
                <a:cxn ang="0">
                  <a:pos x="177" y="736"/>
                </a:cxn>
                <a:cxn ang="0">
                  <a:pos x="86" y="719"/>
                </a:cxn>
                <a:cxn ang="0">
                  <a:pos x="0" y="721"/>
                </a:cxn>
              </a:cxnLst>
              <a:rect l="0" t="0" r="r" b="b"/>
              <a:pathLst>
                <a:path w="2573" h="993">
                  <a:moveTo>
                    <a:pt x="0" y="721"/>
                  </a:moveTo>
                  <a:lnTo>
                    <a:pt x="56" y="655"/>
                  </a:lnTo>
                  <a:lnTo>
                    <a:pt x="102" y="608"/>
                  </a:lnTo>
                  <a:lnTo>
                    <a:pt x="146" y="576"/>
                  </a:lnTo>
                  <a:lnTo>
                    <a:pt x="192" y="544"/>
                  </a:lnTo>
                  <a:lnTo>
                    <a:pt x="223" y="496"/>
                  </a:lnTo>
                  <a:lnTo>
                    <a:pt x="267" y="464"/>
                  </a:lnTo>
                  <a:lnTo>
                    <a:pt x="313" y="415"/>
                  </a:lnTo>
                  <a:lnTo>
                    <a:pt x="344" y="368"/>
                  </a:lnTo>
                  <a:lnTo>
                    <a:pt x="390" y="351"/>
                  </a:lnTo>
                  <a:lnTo>
                    <a:pt x="434" y="336"/>
                  </a:lnTo>
                  <a:lnTo>
                    <a:pt x="480" y="304"/>
                  </a:lnTo>
                  <a:lnTo>
                    <a:pt x="525" y="272"/>
                  </a:lnTo>
                  <a:lnTo>
                    <a:pt x="571" y="240"/>
                  </a:lnTo>
                  <a:lnTo>
                    <a:pt x="616" y="208"/>
                  </a:lnTo>
                  <a:lnTo>
                    <a:pt x="662" y="176"/>
                  </a:lnTo>
                  <a:lnTo>
                    <a:pt x="692" y="143"/>
                  </a:lnTo>
                  <a:lnTo>
                    <a:pt x="738" y="111"/>
                  </a:lnTo>
                  <a:lnTo>
                    <a:pt x="783" y="95"/>
                  </a:lnTo>
                  <a:lnTo>
                    <a:pt x="829" y="79"/>
                  </a:lnTo>
                  <a:lnTo>
                    <a:pt x="874" y="63"/>
                  </a:lnTo>
                  <a:lnTo>
                    <a:pt x="920" y="47"/>
                  </a:lnTo>
                  <a:lnTo>
                    <a:pt x="980" y="31"/>
                  </a:lnTo>
                  <a:lnTo>
                    <a:pt x="1026" y="15"/>
                  </a:lnTo>
                  <a:lnTo>
                    <a:pt x="1071" y="15"/>
                  </a:lnTo>
                  <a:lnTo>
                    <a:pt x="1117" y="0"/>
                  </a:lnTo>
                  <a:lnTo>
                    <a:pt x="1162" y="0"/>
                  </a:lnTo>
                  <a:lnTo>
                    <a:pt x="1222" y="0"/>
                  </a:lnTo>
                  <a:lnTo>
                    <a:pt x="1268" y="0"/>
                  </a:lnTo>
                  <a:lnTo>
                    <a:pt x="1314" y="0"/>
                  </a:lnTo>
                  <a:lnTo>
                    <a:pt x="1359" y="0"/>
                  </a:lnTo>
                  <a:lnTo>
                    <a:pt x="1405" y="0"/>
                  </a:lnTo>
                  <a:lnTo>
                    <a:pt x="1450" y="0"/>
                  </a:lnTo>
                  <a:lnTo>
                    <a:pt x="1496" y="15"/>
                  </a:lnTo>
                  <a:lnTo>
                    <a:pt x="1540" y="31"/>
                  </a:lnTo>
                  <a:lnTo>
                    <a:pt x="1586" y="63"/>
                  </a:lnTo>
                  <a:lnTo>
                    <a:pt x="1647" y="111"/>
                  </a:lnTo>
                  <a:lnTo>
                    <a:pt x="1707" y="143"/>
                  </a:lnTo>
                  <a:lnTo>
                    <a:pt x="1738" y="176"/>
                  </a:lnTo>
                  <a:lnTo>
                    <a:pt x="1784" y="191"/>
                  </a:lnTo>
                  <a:lnTo>
                    <a:pt x="1828" y="208"/>
                  </a:lnTo>
                  <a:lnTo>
                    <a:pt x="1874" y="240"/>
                  </a:lnTo>
                  <a:lnTo>
                    <a:pt x="1919" y="272"/>
                  </a:lnTo>
                  <a:lnTo>
                    <a:pt x="1951" y="287"/>
                  </a:lnTo>
                  <a:lnTo>
                    <a:pt x="1995" y="304"/>
                  </a:lnTo>
                  <a:lnTo>
                    <a:pt x="2042" y="336"/>
                  </a:lnTo>
                  <a:lnTo>
                    <a:pt x="2086" y="368"/>
                  </a:lnTo>
                  <a:lnTo>
                    <a:pt x="2132" y="400"/>
                  </a:lnTo>
                  <a:lnTo>
                    <a:pt x="2193" y="447"/>
                  </a:lnTo>
                  <a:lnTo>
                    <a:pt x="2223" y="480"/>
                  </a:lnTo>
                  <a:lnTo>
                    <a:pt x="2269" y="512"/>
                  </a:lnTo>
                  <a:lnTo>
                    <a:pt x="2314" y="544"/>
                  </a:lnTo>
                  <a:lnTo>
                    <a:pt x="2360" y="576"/>
                  </a:lnTo>
                  <a:lnTo>
                    <a:pt x="2404" y="623"/>
                  </a:lnTo>
                  <a:lnTo>
                    <a:pt x="2451" y="640"/>
                  </a:lnTo>
                  <a:lnTo>
                    <a:pt x="2495" y="687"/>
                  </a:lnTo>
                  <a:lnTo>
                    <a:pt x="2541" y="719"/>
                  </a:lnTo>
                  <a:lnTo>
                    <a:pt x="2572" y="753"/>
                  </a:lnTo>
                  <a:lnTo>
                    <a:pt x="2525" y="768"/>
                  </a:lnTo>
                  <a:lnTo>
                    <a:pt x="2481" y="768"/>
                  </a:lnTo>
                  <a:lnTo>
                    <a:pt x="2435" y="768"/>
                  </a:lnTo>
                  <a:lnTo>
                    <a:pt x="2390" y="768"/>
                  </a:lnTo>
                  <a:lnTo>
                    <a:pt x="2374" y="817"/>
                  </a:lnTo>
                  <a:lnTo>
                    <a:pt x="2360" y="864"/>
                  </a:lnTo>
                  <a:lnTo>
                    <a:pt x="2344" y="912"/>
                  </a:lnTo>
                  <a:lnTo>
                    <a:pt x="2344" y="960"/>
                  </a:lnTo>
                  <a:lnTo>
                    <a:pt x="2299" y="928"/>
                  </a:lnTo>
                  <a:lnTo>
                    <a:pt x="2283" y="880"/>
                  </a:lnTo>
                  <a:lnTo>
                    <a:pt x="2253" y="832"/>
                  </a:lnTo>
                  <a:lnTo>
                    <a:pt x="2207" y="800"/>
                  </a:lnTo>
                  <a:lnTo>
                    <a:pt x="2163" y="753"/>
                  </a:lnTo>
                  <a:lnTo>
                    <a:pt x="2132" y="719"/>
                  </a:lnTo>
                  <a:lnTo>
                    <a:pt x="2086" y="687"/>
                  </a:lnTo>
                  <a:lnTo>
                    <a:pt x="2056" y="640"/>
                  </a:lnTo>
                  <a:lnTo>
                    <a:pt x="2011" y="608"/>
                  </a:lnTo>
                  <a:lnTo>
                    <a:pt x="1965" y="576"/>
                  </a:lnTo>
                  <a:lnTo>
                    <a:pt x="1919" y="544"/>
                  </a:lnTo>
                  <a:lnTo>
                    <a:pt x="1874" y="496"/>
                  </a:lnTo>
                  <a:lnTo>
                    <a:pt x="1828" y="464"/>
                  </a:lnTo>
                  <a:lnTo>
                    <a:pt x="1784" y="432"/>
                  </a:lnTo>
                  <a:lnTo>
                    <a:pt x="1738" y="400"/>
                  </a:lnTo>
                  <a:lnTo>
                    <a:pt x="1707" y="351"/>
                  </a:lnTo>
                  <a:lnTo>
                    <a:pt x="1663" y="336"/>
                  </a:lnTo>
                  <a:lnTo>
                    <a:pt x="1617" y="319"/>
                  </a:lnTo>
                  <a:lnTo>
                    <a:pt x="1571" y="287"/>
                  </a:lnTo>
                  <a:lnTo>
                    <a:pt x="1526" y="287"/>
                  </a:lnTo>
                  <a:lnTo>
                    <a:pt x="1480" y="272"/>
                  </a:lnTo>
                  <a:lnTo>
                    <a:pt x="1435" y="255"/>
                  </a:lnTo>
                  <a:lnTo>
                    <a:pt x="1389" y="255"/>
                  </a:lnTo>
                  <a:lnTo>
                    <a:pt x="1345" y="240"/>
                  </a:lnTo>
                  <a:lnTo>
                    <a:pt x="1298" y="240"/>
                  </a:lnTo>
                  <a:lnTo>
                    <a:pt x="1252" y="240"/>
                  </a:lnTo>
                  <a:lnTo>
                    <a:pt x="1208" y="240"/>
                  </a:lnTo>
                  <a:lnTo>
                    <a:pt x="1162" y="272"/>
                  </a:lnTo>
                  <a:lnTo>
                    <a:pt x="1117" y="287"/>
                  </a:lnTo>
                  <a:lnTo>
                    <a:pt x="1071" y="287"/>
                  </a:lnTo>
                  <a:lnTo>
                    <a:pt x="1026" y="304"/>
                  </a:lnTo>
                  <a:lnTo>
                    <a:pt x="980" y="319"/>
                  </a:lnTo>
                  <a:lnTo>
                    <a:pt x="934" y="336"/>
                  </a:lnTo>
                  <a:lnTo>
                    <a:pt x="889" y="368"/>
                  </a:lnTo>
                  <a:lnTo>
                    <a:pt x="843" y="400"/>
                  </a:lnTo>
                  <a:lnTo>
                    <a:pt x="799" y="432"/>
                  </a:lnTo>
                  <a:lnTo>
                    <a:pt x="753" y="464"/>
                  </a:lnTo>
                  <a:lnTo>
                    <a:pt x="708" y="496"/>
                  </a:lnTo>
                  <a:lnTo>
                    <a:pt x="678" y="544"/>
                  </a:lnTo>
                  <a:lnTo>
                    <a:pt x="646" y="576"/>
                  </a:lnTo>
                  <a:lnTo>
                    <a:pt x="632" y="623"/>
                  </a:lnTo>
                  <a:lnTo>
                    <a:pt x="586" y="655"/>
                  </a:lnTo>
                  <a:lnTo>
                    <a:pt x="541" y="687"/>
                  </a:lnTo>
                  <a:lnTo>
                    <a:pt x="495" y="736"/>
                  </a:lnTo>
                  <a:lnTo>
                    <a:pt x="450" y="785"/>
                  </a:lnTo>
                  <a:lnTo>
                    <a:pt x="404" y="800"/>
                  </a:lnTo>
                  <a:lnTo>
                    <a:pt x="390" y="848"/>
                  </a:lnTo>
                  <a:lnTo>
                    <a:pt x="344" y="896"/>
                  </a:lnTo>
                  <a:lnTo>
                    <a:pt x="328" y="944"/>
                  </a:lnTo>
                  <a:lnTo>
                    <a:pt x="283" y="992"/>
                  </a:lnTo>
                  <a:lnTo>
                    <a:pt x="267" y="944"/>
                  </a:lnTo>
                  <a:lnTo>
                    <a:pt x="267" y="896"/>
                  </a:lnTo>
                  <a:lnTo>
                    <a:pt x="267" y="848"/>
                  </a:lnTo>
                  <a:lnTo>
                    <a:pt x="253" y="800"/>
                  </a:lnTo>
                  <a:lnTo>
                    <a:pt x="223" y="753"/>
                  </a:lnTo>
                  <a:lnTo>
                    <a:pt x="177" y="736"/>
                  </a:lnTo>
                  <a:lnTo>
                    <a:pt x="132" y="719"/>
                  </a:lnTo>
                  <a:lnTo>
                    <a:pt x="86" y="719"/>
                  </a:lnTo>
                  <a:lnTo>
                    <a:pt x="0" y="721"/>
                  </a:lnTo>
                  <a:lnTo>
                    <a:pt x="0" y="721"/>
                  </a:lnTo>
                </a:path>
              </a:pathLst>
            </a:custGeom>
            <a:pattFill prst="zigZag">
              <a:fgClr>
                <a:srgbClr val="FF5050"/>
              </a:fgClr>
              <a:bgClr>
                <a:schemeClr val="bg2"/>
              </a:bgClr>
            </a:pattFill>
            <a:ln w="12700" cap="rnd" cmpd="sng">
              <a:solidFill>
                <a:schemeClr val="bg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59401" name="Freeform 9"/>
            <p:cNvSpPr>
              <a:spLocks/>
            </p:cNvSpPr>
            <p:nvPr/>
          </p:nvSpPr>
          <p:spPr bwMode="auto">
            <a:xfrm>
              <a:off x="420" y="1020"/>
              <a:ext cx="2065" cy="2233"/>
            </a:xfrm>
            <a:custGeom>
              <a:avLst/>
              <a:gdLst/>
              <a:ahLst/>
              <a:cxnLst>
                <a:cxn ang="0">
                  <a:pos x="72" y="2040"/>
                </a:cxn>
                <a:cxn ang="0">
                  <a:pos x="72" y="1824"/>
                </a:cxn>
                <a:cxn ang="0">
                  <a:pos x="36" y="1644"/>
                </a:cxn>
                <a:cxn ang="0">
                  <a:pos x="12" y="1392"/>
                </a:cxn>
                <a:cxn ang="0">
                  <a:pos x="12" y="1152"/>
                </a:cxn>
                <a:cxn ang="0">
                  <a:pos x="12" y="972"/>
                </a:cxn>
                <a:cxn ang="0">
                  <a:pos x="0" y="792"/>
                </a:cxn>
                <a:cxn ang="0">
                  <a:pos x="84" y="636"/>
                </a:cxn>
                <a:cxn ang="0">
                  <a:pos x="216" y="468"/>
                </a:cxn>
                <a:cxn ang="0">
                  <a:pos x="360" y="336"/>
                </a:cxn>
                <a:cxn ang="0">
                  <a:pos x="516" y="180"/>
                </a:cxn>
                <a:cxn ang="0">
                  <a:pos x="696" y="72"/>
                </a:cxn>
                <a:cxn ang="0">
                  <a:pos x="876" y="0"/>
                </a:cxn>
                <a:cxn ang="0">
                  <a:pos x="1068" y="0"/>
                </a:cxn>
                <a:cxn ang="0">
                  <a:pos x="1248" y="24"/>
                </a:cxn>
                <a:cxn ang="0">
                  <a:pos x="1428" y="108"/>
                </a:cxn>
                <a:cxn ang="0">
                  <a:pos x="1584" y="228"/>
                </a:cxn>
                <a:cxn ang="0">
                  <a:pos x="1752" y="360"/>
                </a:cxn>
                <a:cxn ang="0">
                  <a:pos x="1920" y="516"/>
                </a:cxn>
                <a:cxn ang="0">
                  <a:pos x="2064" y="672"/>
                </a:cxn>
                <a:cxn ang="0">
                  <a:pos x="2064" y="864"/>
                </a:cxn>
                <a:cxn ang="0">
                  <a:pos x="2064" y="1068"/>
                </a:cxn>
                <a:cxn ang="0">
                  <a:pos x="2052" y="1272"/>
                </a:cxn>
                <a:cxn ang="0">
                  <a:pos x="2040" y="1488"/>
                </a:cxn>
                <a:cxn ang="0">
                  <a:pos x="2028" y="1764"/>
                </a:cxn>
                <a:cxn ang="0">
                  <a:pos x="2028" y="1980"/>
                </a:cxn>
                <a:cxn ang="0">
                  <a:pos x="2028" y="2184"/>
                </a:cxn>
                <a:cxn ang="0">
                  <a:pos x="1884" y="2076"/>
                </a:cxn>
                <a:cxn ang="0">
                  <a:pos x="1824" y="1896"/>
                </a:cxn>
                <a:cxn ang="0">
                  <a:pos x="1752" y="1716"/>
                </a:cxn>
                <a:cxn ang="0">
                  <a:pos x="1716" y="1512"/>
                </a:cxn>
                <a:cxn ang="0">
                  <a:pos x="1668" y="1332"/>
                </a:cxn>
                <a:cxn ang="0">
                  <a:pos x="1644" y="1152"/>
                </a:cxn>
                <a:cxn ang="0">
                  <a:pos x="1632" y="900"/>
                </a:cxn>
                <a:cxn ang="0">
                  <a:pos x="1632" y="696"/>
                </a:cxn>
                <a:cxn ang="0">
                  <a:pos x="1536" y="528"/>
                </a:cxn>
                <a:cxn ang="0">
                  <a:pos x="1368" y="384"/>
                </a:cxn>
                <a:cxn ang="0">
                  <a:pos x="1188" y="312"/>
                </a:cxn>
                <a:cxn ang="0">
                  <a:pos x="1008" y="276"/>
                </a:cxn>
                <a:cxn ang="0">
                  <a:pos x="828" y="312"/>
                </a:cxn>
                <a:cxn ang="0">
                  <a:pos x="648" y="432"/>
                </a:cxn>
                <a:cxn ang="0">
                  <a:pos x="492" y="588"/>
                </a:cxn>
                <a:cxn ang="0">
                  <a:pos x="372" y="732"/>
                </a:cxn>
                <a:cxn ang="0">
                  <a:pos x="336" y="912"/>
                </a:cxn>
                <a:cxn ang="0">
                  <a:pos x="336" y="1104"/>
                </a:cxn>
                <a:cxn ang="0">
                  <a:pos x="336" y="1296"/>
                </a:cxn>
                <a:cxn ang="0">
                  <a:pos x="336" y="1488"/>
                </a:cxn>
                <a:cxn ang="0">
                  <a:pos x="336" y="1692"/>
                </a:cxn>
                <a:cxn ang="0">
                  <a:pos x="288" y="1884"/>
                </a:cxn>
                <a:cxn ang="0">
                  <a:pos x="216" y="2064"/>
                </a:cxn>
                <a:cxn ang="0">
                  <a:pos x="108" y="2232"/>
                </a:cxn>
              </a:cxnLst>
              <a:rect l="0" t="0" r="r" b="b"/>
              <a:pathLst>
                <a:path w="2065" h="2233">
                  <a:moveTo>
                    <a:pt x="60" y="2196"/>
                  </a:moveTo>
                  <a:lnTo>
                    <a:pt x="72" y="2148"/>
                  </a:lnTo>
                  <a:lnTo>
                    <a:pt x="72" y="2112"/>
                  </a:lnTo>
                  <a:lnTo>
                    <a:pt x="72" y="2076"/>
                  </a:lnTo>
                  <a:lnTo>
                    <a:pt x="72" y="2040"/>
                  </a:lnTo>
                  <a:lnTo>
                    <a:pt x="72" y="2004"/>
                  </a:lnTo>
                  <a:lnTo>
                    <a:pt x="72" y="1968"/>
                  </a:lnTo>
                  <a:lnTo>
                    <a:pt x="72" y="1920"/>
                  </a:lnTo>
                  <a:lnTo>
                    <a:pt x="72" y="1872"/>
                  </a:lnTo>
                  <a:lnTo>
                    <a:pt x="72" y="1824"/>
                  </a:lnTo>
                  <a:lnTo>
                    <a:pt x="60" y="1788"/>
                  </a:lnTo>
                  <a:lnTo>
                    <a:pt x="60" y="1752"/>
                  </a:lnTo>
                  <a:lnTo>
                    <a:pt x="48" y="1716"/>
                  </a:lnTo>
                  <a:lnTo>
                    <a:pt x="48" y="1680"/>
                  </a:lnTo>
                  <a:lnTo>
                    <a:pt x="36" y="1644"/>
                  </a:lnTo>
                  <a:lnTo>
                    <a:pt x="36" y="1608"/>
                  </a:lnTo>
                  <a:lnTo>
                    <a:pt x="24" y="1524"/>
                  </a:lnTo>
                  <a:lnTo>
                    <a:pt x="12" y="1476"/>
                  </a:lnTo>
                  <a:lnTo>
                    <a:pt x="12" y="1428"/>
                  </a:lnTo>
                  <a:lnTo>
                    <a:pt x="12" y="1392"/>
                  </a:lnTo>
                  <a:lnTo>
                    <a:pt x="12" y="1356"/>
                  </a:lnTo>
                  <a:lnTo>
                    <a:pt x="12" y="1320"/>
                  </a:lnTo>
                  <a:lnTo>
                    <a:pt x="12" y="1284"/>
                  </a:lnTo>
                  <a:lnTo>
                    <a:pt x="12" y="1248"/>
                  </a:lnTo>
                  <a:lnTo>
                    <a:pt x="12" y="1152"/>
                  </a:lnTo>
                  <a:lnTo>
                    <a:pt x="12" y="1116"/>
                  </a:lnTo>
                  <a:lnTo>
                    <a:pt x="12" y="1080"/>
                  </a:lnTo>
                  <a:lnTo>
                    <a:pt x="12" y="1044"/>
                  </a:lnTo>
                  <a:lnTo>
                    <a:pt x="12" y="1008"/>
                  </a:lnTo>
                  <a:lnTo>
                    <a:pt x="12" y="972"/>
                  </a:lnTo>
                  <a:lnTo>
                    <a:pt x="12" y="936"/>
                  </a:lnTo>
                  <a:lnTo>
                    <a:pt x="12" y="900"/>
                  </a:lnTo>
                  <a:lnTo>
                    <a:pt x="0" y="864"/>
                  </a:lnTo>
                  <a:lnTo>
                    <a:pt x="0" y="828"/>
                  </a:lnTo>
                  <a:lnTo>
                    <a:pt x="0" y="792"/>
                  </a:lnTo>
                  <a:lnTo>
                    <a:pt x="0" y="756"/>
                  </a:lnTo>
                  <a:lnTo>
                    <a:pt x="0" y="720"/>
                  </a:lnTo>
                  <a:lnTo>
                    <a:pt x="12" y="684"/>
                  </a:lnTo>
                  <a:lnTo>
                    <a:pt x="48" y="660"/>
                  </a:lnTo>
                  <a:lnTo>
                    <a:pt x="84" y="636"/>
                  </a:lnTo>
                  <a:lnTo>
                    <a:pt x="108" y="600"/>
                  </a:lnTo>
                  <a:lnTo>
                    <a:pt x="132" y="564"/>
                  </a:lnTo>
                  <a:lnTo>
                    <a:pt x="168" y="528"/>
                  </a:lnTo>
                  <a:lnTo>
                    <a:pt x="180" y="492"/>
                  </a:lnTo>
                  <a:lnTo>
                    <a:pt x="216" y="468"/>
                  </a:lnTo>
                  <a:lnTo>
                    <a:pt x="228" y="432"/>
                  </a:lnTo>
                  <a:lnTo>
                    <a:pt x="264" y="420"/>
                  </a:lnTo>
                  <a:lnTo>
                    <a:pt x="300" y="396"/>
                  </a:lnTo>
                  <a:lnTo>
                    <a:pt x="336" y="372"/>
                  </a:lnTo>
                  <a:lnTo>
                    <a:pt x="360" y="336"/>
                  </a:lnTo>
                  <a:lnTo>
                    <a:pt x="384" y="300"/>
                  </a:lnTo>
                  <a:lnTo>
                    <a:pt x="408" y="264"/>
                  </a:lnTo>
                  <a:lnTo>
                    <a:pt x="444" y="240"/>
                  </a:lnTo>
                  <a:lnTo>
                    <a:pt x="480" y="216"/>
                  </a:lnTo>
                  <a:lnTo>
                    <a:pt x="516" y="180"/>
                  </a:lnTo>
                  <a:lnTo>
                    <a:pt x="552" y="156"/>
                  </a:lnTo>
                  <a:lnTo>
                    <a:pt x="588" y="132"/>
                  </a:lnTo>
                  <a:lnTo>
                    <a:pt x="624" y="108"/>
                  </a:lnTo>
                  <a:lnTo>
                    <a:pt x="660" y="96"/>
                  </a:lnTo>
                  <a:lnTo>
                    <a:pt x="696" y="72"/>
                  </a:lnTo>
                  <a:lnTo>
                    <a:pt x="732" y="60"/>
                  </a:lnTo>
                  <a:lnTo>
                    <a:pt x="768" y="24"/>
                  </a:lnTo>
                  <a:lnTo>
                    <a:pt x="804" y="0"/>
                  </a:lnTo>
                  <a:lnTo>
                    <a:pt x="840" y="0"/>
                  </a:lnTo>
                  <a:lnTo>
                    <a:pt x="876" y="0"/>
                  </a:lnTo>
                  <a:lnTo>
                    <a:pt x="924" y="0"/>
                  </a:lnTo>
                  <a:lnTo>
                    <a:pt x="960" y="0"/>
                  </a:lnTo>
                  <a:lnTo>
                    <a:pt x="996" y="0"/>
                  </a:lnTo>
                  <a:lnTo>
                    <a:pt x="1032" y="0"/>
                  </a:lnTo>
                  <a:lnTo>
                    <a:pt x="1068" y="0"/>
                  </a:lnTo>
                  <a:lnTo>
                    <a:pt x="1104" y="0"/>
                  </a:lnTo>
                  <a:lnTo>
                    <a:pt x="1140" y="0"/>
                  </a:lnTo>
                  <a:lnTo>
                    <a:pt x="1176" y="0"/>
                  </a:lnTo>
                  <a:lnTo>
                    <a:pt x="1212" y="12"/>
                  </a:lnTo>
                  <a:lnTo>
                    <a:pt x="1248" y="24"/>
                  </a:lnTo>
                  <a:lnTo>
                    <a:pt x="1284" y="48"/>
                  </a:lnTo>
                  <a:lnTo>
                    <a:pt x="1320" y="60"/>
                  </a:lnTo>
                  <a:lnTo>
                    <a:pt x="1356" y="72"/>
                  </a:lnTo>
                  <a:lnTo>
                    <a:pt x="1392" y="84"/>
                  </a:lnTo>
                  <a:lnTo>
                    <a:pt x="1428" y="108"/>
                  </a:lnTo>
                  <a:lnTo>
                    <a:pt x="1464" y="120"/>
                  </a:lnTo>
                  <a:lnTo>
                    <a:pt x="1500" y="132"/>
                  </a:lnTo>
                  <a:lnTo>
                    <a:pt x="1524" y="168"/>
                  </a:lnTo>
                  <a:lnTo>
                    <a:pt x="1548" y="204"/>
                  </a:lnTo>
                  <a:lnTo>
                    <a:pt x="1584" y="228"/>
                  </a:lnTo>
                  <a:lnTo>
                    <a:pt x="1620" y="264"/>
                  </a:lnTo>
                  <a:lnTo>
                    <a:pt x="1656" y="276"/>
                  </a:lnTo>
                  <a:lnTo>
                    <a:pt x="1680" y="312"/>
                  </a:lnTo>
                  <a:lnTo>
                    <a:pt x="1716" y="336"/>
                  </a:lnTo>
                  <a:lnTo>
                    <a:pt x="1752" y="360"/>
                  </a:lnTo>
                  <a:lnTo>
                    <a:pt x="1788" y="396"/>
                  </a:lnTo>
                  <a:lnTo>
                    <a:pt x="1824" y="420"/>
                  </a:lnTo>
                  <a:lnTo>
                    <a:pt x="1860" y="444"/>
                  </a:lnTo>
                  <a:lnTo>
                    <a:pt x="1884" y="480"/>
                  </a:lnTo>
                  <a:lnTo>
                    <a:pt x="1920" y="516"/>
                  </a:lnTo>
                  <a:lnTo>
                    <a:pt x="1956" y="540"/>
                  </a:lnTo>
                  <a:lnTo>
                    <a:pt x="1992" y="564"/>
                  </a:lnTo>
                  <a:lnTo>
                    <a:pt x="2028" y="600"/>
                  </a:lnTo>
                  <a:lnTo>
                    <a:pt x="2052" y="636"/>
                  </a:lnTo>
                  <a:lnTo>
                    <a:pt x="2064" y="672"/>
                  </a:lnTo>
                  <a:lnTo>
                    <a:pt x="2064" y="708"/>
                  </a:lnTo>
                  <a:lnTo>
                    <a:pt x="2064" y="744"/>
                  </a:lnTo>
                  <a:lnTo>
                    <a:pt x="2064" y="780"/>
                  </a:lnTo>
                  <a:lnTo>
                    <a:pt x="2064" y="828"/>
                  </a:lnTo>
                  <a:lnTo>
                    <a:pt x="2064" y="864"/>
                  </a:lnTo>
                  <a:lnTo>
                    <a:pt x="2064" y="900"/>
                  </a:lnTo>
                  <a:lnTo>
                    <a:pt x="2064" y="948"/>
                  </a:lnTo>
                  <a:lnTo>
                    <a:pt x="2064" y="984"/>
                  </a:lnTo>
                  <a:lnTo>
                    <a:pt x="2064" y="1020"/>
                  </a:lnTo>
                  <a:lnTo>
                    <a:pt x="2064" y="1068"/>
                  </a:lnTo>
                  <a:lnTo>
                    <a:pt x="2064" y="1116"/>
                  </a:lnTo>
                  <a:lnTo>
                    <a:pt x="2064" y="1152"/>
                  </a:lnTo>
                  <a:lnTo>
                    <a:pt x="2064" y="1200"/>
                  </a:lnTo>
                  <a:lnTo>
                    <a:pt x="2064" y="1236"/>
                  </a:lnTo>
                  <a:lnTo>
                    <a:pt x="2052" y="1272"/>
                  </a:lnTo>
                  <a:lnTo>
                    <a:pt x="2052" y="1320"/>
                  </a:lnTo>
                  <a:lnTo>
                    <a:pt x="2052" y="1356"/>
                  </a:lnTo>
                  <a:lnTo>
                    <a:pt x="2040" y="1392"/>
                  </a:lnTo>
                  <a:lnTo>
                    <a:pt x="2040" y="1440"/>
                  </a:lnTo>
                  <a:lnTo>
                    <a:pt x="2040" y="1488"/>
                  </a:lnTo>
                  <a:lnTo>
                    <a:pt x="2040" y="1560"/>
                  </a:lnTo>
                  <a:lnTo>
                    <a:pt x="2040" y="1656"/>
                  </a:lnTo>
                  <a:lnTo>
                    <a:pt x="2028" y="1692"/>
                  </a:lnTo>
                  <a:lnTo>
                    <a:pt x="2028" y="1728"/>
                  </a:lnTo>
                  <a:lnTo>
                    <a:pt x="2028" y="1764"/>
                  </a:lnTo>
                  <a:lnTo>
                    <a:pt x="2028" y="1812"/>
                  </a:lnTo>
                  <a:lnTo>
                    <a:pt x="2028" y="1860"/>
                  </a:lnTo>
                  <a:lnTo>
                    <a:pt x="2028" y="1908"/>
                  </a:lnTo>
                  <a:lnTo>
                    <a:pt x="2028" y="1944"/>
                  </a:lnTo>
                  <a:lnTo>
                    <a:pt x="2028" y="1980"/>
                  </a:lnTo>
                  <a:lnTo>
                    <a:pt x="2028" y="2028"/>
                  </a:lnTo>
                  <a:lnTo>
                    <a:pt x="2028" y="2064"/>
                  </a:lnTo>
                  <a:lnTo>
                    <a:pt x="2028" y="2100"/>
                  </a:lnTo>
                  <a:lnTo>
                    <a:pt x="2028" y="2148"/>
                  </a:lnTo>
                  <a:lnTo>
                    <a:pt x="2028" y="2184"/>
                  </a:lnTo>
                  <a:lnTo>
                    <a:pt x="1992" y="2208"/>
                  </a:lnTo>
                  <a:lnTo>
                    <a:pt x="1956" y="2184"/>
                  </a:lnTo>
                  <a:lnTo>
                    <a:pt x="1920" y="2148"/>
                  </a:lnTo>
                  <a:lnTo>
                    <a:pt x="1896" y="2112"/>
                  </a:lnTo>
                  <a:lnTo>
                    <a:pt x="1884" y="2076"/>
                  </a:lnTo>
                  <a:lnTo>
                    <a:pt x="1872" y="2040"/>
                  </a:lnTo>
                  <a:lnTo>
                    <a:pt x="1860" y="2004"/>
                  </a:lnTo>
                  <a:lnTo>
                    <a:pt x="1860" y="1968"/>
                  </a:lnTo>
                  <a:lnTo>
                    <a:pt x="1848" y="1932"/>
                  </a:lnTo>
                  <a:lnTo>
                    <a:pt x="1824" y="1896"/>
                  </a:lnTo>
                  <a:lnTo>
                    <a:pt x="1812" y="1860"/>
                  </a:lnTo>
                  <a:lnTo>
                    <a:pt x="1800" y="1824"/>
                  </a:lnTo>
                  <a:lnTo>
                    <a:pt x="1776" y="1788"/>
                  </a:lnTo>
                  <a:lnTo>
                    <a:pt x="1764" y="1752"/>
                  </a:lnTo>
                  <a:lnTo>
                    <a:pt x="1752" y="1716"/>
                  </a:lnTo>
                  <a:lnTo>
                    <a:pt x="1740" y="1680"/>
                  </a:lnTo>
                  <a:lnTo>
                    <a:pt x="1728" y="1644"/>
                  </a:lnTo>
                  <a:lnTo>
                    <a:pt x="1728" y="1608"/>
                  </a:lnTo>
                  <a:lnTo>
                    <a:pt x="1716" y="1560"/>
                  </a:lnTo>
                  <a:lnTo>
                    <a:pt x="1716" y="1512"/>
                  </a:lnTo>
                  <a:lnTo>
                    <a:pt x="1704" y="1476"/>
                  </a:lnTo>
                  <a:lnTo>
                    <a:pt x="1692" y="1440"/>
                  </a:lnTo>
                  <a:lnTo>
                    <a:pt x="1692" y="1404"/>
                  </a:lnTo>
                  <a:lnTo>
                    <a:pt x="1680" y="1368"/>
                  </a:lnTo>
                  <a:lnTo>
                    <a:pt x="1668" y="1332"/>
                  </a:lnTo>
                  <a:lnTo>
                    <a:pt x="1668" y="1296"/>
                  </a:lnTo>
                  <a:lnTo>
                    <a:pt x="1668" y="1260"/>
                  </a:lnTo>
                  <a:lnTo>
                    <a:pt x="1656" y="1224"/>
                  </a:lnTo>
                  <a:lnTo>
                    <a:pt x="1656" y="1188"/>
                  </a:lnTo>
                  <a:lnTo>
                    <a:pt x="1644" y="1152"/>
                  </a:lnTo>
                  <a:lnTo>
                    <a:pt x="1644" y="1116"/>
                  </a:lnTo>
                  <a:lnTo>
                    <a:pt x="1644" y="1080"/>
                  </a:lnTo>
                  <a:lnTo>
                    <a:pt x="1644" y="1044"/>
                  </a:lnTo>
                  <a:lnTo>
                    <a:pt x="1632" y="948"/>
                  </a:lnTo>
                  <a:lnTo>
                    <a:pt x="1632" y="900"/>
                  </a:lnTo>
                  <a:lnTo>
                    <a:pt x="1632" y="852"/>
                  </a:lnTo>
                  <a:lnTo>
                    <a:pt x="1632" y="816"/>
                  </a:lnTo>
                  <a:lnTo>
                    <a:pt x="1632" y="780"/>
                  </a:lnTo>
                  <a:lnTo>
                    <a:pt x="1632" y="744"/>
                  </a:lnTo>
                  <a:lnTo>
                    <a:pt x="1632" y="696"/>
                  </a:lnTo>
                  <a:lnTo>
                    <a:pt x="1632" y="660"/>
                  </a:lnTo>
                  <a:lnTo>
                    <a:pt x="1620" y="624"/>
                  </a:lnTo>
                  <a:lnTo>
                    <a:pt x="1596" y="588"/>
                  </a:lnTo>
                  <a:lnTo>
                    <a:pt x="1572" y="552"/>
                  </a:lnTo>
                  <a:lnTo>
                    <a:pt x="1536" y="528"/>
                  </a:lnTo>
                  <a:lnTo>
                    <a:pt x="1512" y="492"/>
                  </a:lnTo>
                  <a:lnTo>
                    <a:pt x="1476" y="456"/>
                  </a:lnTo>
                  <a:lnTo>
                    <a:pt x="1440" y="444"/>
                  </a:lnTo>
                  <a:lnTo>
                    <a:pt x="1404" y="408"/>
                  </a:lnTo>
                  <a:lnTo>
                    <a:pt x="1368" y="384"/>
                  </a:lnTo>
                  <a:lnTo>
                    <a:pt x="1332" y="360"/>
                  </a:lnTo>
                  <a:lnTo>
                    <a:pt x="1296" y="348"/>
                  </a:lnTo>
                  <a:lnTo>
                    <a:pt x="1260" y="324"/>
                  </a:lnTo>
                  <a:lnTo>
                    <a:pt x="1224" y="324"/>
                  </a:lnTo>
                  <a:lnTo>
                    <a:pt x="1188" y="312"/>
                  </a:lnTo>
                  <a:lnTo>
                    <a:pt x="1152" y="300"/>
                  </a:lnTo>
                  <a:lnTo>
                    <a:pt x="1116" y="288"/>
                  </a:lnTo>
                  <a:lnTo>
                    <a:pt x="1080" y="276"/>
                  </a:lnTo>
                  <a:lnTo>
                    <a:pt x="1044" y="276"/>
                  </a:lnTo>
                  <a:lnTo>
                    <a:pt x="1008" y="276"/>
                  </a:lnTo>
                  <a:lnTo>
                    <a:pt x="972" y="276"/>
                  </a:lnTo>
                  <a:lnTo>
                    <a:pt x="936" y="276"/>
                  </a:lnTo>
                  <a:lnTo>
                    <a:pt x="900" y="276"/>
                  </a:lnTo>
                  <a:lnTo>
                    <a:pt x="864" y="288"/>
                  </a:lnTo>
                  <a:lnTo>
                    <a:pt x="828" y="312"/>
                  </a:lnTo>
                  <a:lnTo>
                    <a:pt x="792" y="336"/>
                  </a:lnTo>
                  <a:lnTo>
                    <a:pt x="756" y="360"/>
                  </a:lnTo>
                  <a:lnTo>
                    <a:pt x="720" y="372"/>
                  </a:lnTo>
                  <a:lnTo>
                    <a:pt x="684" y="396"/>
                  </a:lnTo>
                  <a:lnTo>
                    <a:pt x="648" y="432"/>
                  </a:lnTo>
                  <a:lnTo>
                    <a:pt x="612" y="456"/>
                  </a:lnTo>
                  <a:lnTo>
                    <a:pt x="576" y="492"/>
                  </a:lnTo>
                  <a:lnTo>
                    <a:pt x="552" y="528"/>
                  </a:lnTo>
                  <a:lnTo>
                    <a:pt x="528" y="564"/>
                  </a:lnTo>
                  <a:lnTo>
                    <a:pt x="492" y="588"/>
                  </a:lnTo>
                  <a:lnTo>
                    <a:pt x="468" y="624"/>
                  </a:lnTo>
                  <a:lnTo>
                    <a:pt x="432" y="636"/>
                  </a:lnTo>
                  <a:lnTo>
                    <a:pt x="420" y="672"/>
                  </a:lnTo>
                  <a:lnTo>
                    <a:pt x="384" y="696"/>
                  </a:lnTo>
                  <a:lnTo>
                    <a:pt x="372" y="732"/>
                  </a:lnTo>
                  <a:lnTo>
                    <a:pt x="360" y="768"/>
                  </a:lnTo>
                  <a:lnTo>
                    <a:pt x="336" y="804"/>
                  </a:lnTo>
                  <a:lnTo>
                    <a:pt x="336" y="840"/>
                  </a:lnTo>
                  <a:lnTo>
                    <a:pt x="336" y="876"/>
                  </a:lnTo>
                  <a:lnTo>
                    <a:pt x="336" y="912"/>
                  </a:lnTo>
                  <a:lnTo>
                    <a:pt x="336" y="948"/>
                  </a:lnTo>
                  <a:lnTo>
                    <a:pt x="336" y="984"/>
                  </a:lnTo>
                  <a:lnTo>
                    <a:pt x="336" y="1020"/>
                  </a:lnTo>
                  <a:lnTo>
                    <a:pt x="336" y="1056"/>
                  </a:lnTo>
                  <a:lnTo>
                    <a:pt x="336" y="1104"/>
                  </a:lnTo>
                  <a:lnTo>
                    <a:pt x="336" y="1140"/>
                  </a:lnTo>
                  <a:lnTo>
                    <a:pt x="336" y="1176"/>
                  </a:lnTo>
                  <a:lnTo>
                    <a:pt x="336" y="1212"/>
                  </a:lnTo>
                  <a:lnTo>
                    <a:pt x="336" y="1248"/>
                  </a:lnTo>
                  <a:lnTo>
                    <a:pt x="336" y="1296"/>
                  </a:lnTo>
                  <a:lnTo>
                    <a:pt x="336" y="1332"/>
                  </a:lnTo>
                  <a:lnTo>
                    <a:pt x="336" y="1368"/>
                  </a:lnTo>
                  <a:lnTo>
                    <a:pt x="336" y="1404"/>
                  </a:lnTo>
                  <a:lnTo>
                    <a:pt x="336" y="1440"/>
                  </a:lnTo>
                  <a:lnTo>
                    <a:pt x="336" y="1488"/>
                  </a:lnTo>
                  <a:lnTo>
                    <a:pt x="336" y="1536"/>
                  </a:lnTo>
                  <a:lnTo>
                    <a:pt x="336" y="1572"/>
                  </a:lnTo>
                  <a:lnTo>
                    <a:pt x="336" y="1608"/>
                  </a:lnTo>
                  <a:lnTo>
                    <a:pt x="336" y="1656"/>
                  </a:lnTo>
                  <a:lnTo>
                    <a:pt x="336" y="1692"/>
                  </a:lnTo>
                  <a:lnTo>
                    <a:pt x="336" y="1728"/>
                  </a:lnTo>
                  <a:lnTo>
                    <a:pt x="324" y="1776"/>
                  </a:lnTo>
                  <a:lnTo>
                    <a:pt x="312" y="1812"/>
                  </a:lnTo>
                  <a:lnTo>
                    <a:pt x="300" y="1848"/>
                  </a:lnTo>
                  <a:lnTo>
                    <a:pt x="288" y="1884"/>
                  </a:lnTo>
                  <a:lnTo>
                    <a:pt x="276" y="1920"/>
                  </a:lnTo>
                  <a:lnTo>
                    <a:pt x="264" y="1956"/>
                  </a:lnTo>
                  <a:lnTo>
                    <a:pt x="240" y="1992"/>
                  </a:lnTo>
                  <a:lnTo>
                    <a:pt x="228" y="2028"/>
                  </a:lnTo>
                  <a:lnTo>
                    <a:pt x="216" y="2064"/>
                  </a:lnTo>
                  <a:lnTo>
                    <a:pt x="192" y="2100"/>
                  </a:lnTo>
                  <a:lnTo>
                    <a:pt x="180" y="2136"/>
                  </a:lnTo>
                  <a:lnTo>
                    <a:pt x="168" y="2172"/>
                  </a:lnTo>
                  <a:lnTo>
                    <a:pt x="144" y="2208"/>
                  </a:lnTo>
                  <a:lnTo>
                    <a:pt x="108" y="2232"/>
                  </a:lnTo>
                  <a:lnTo>
                    <a:pt x="60" y="2196"/>
                  </a:lnTo>
                  <a:lnTo>
                    <a:pt x="60" y="2196"/>
                  </a:lnTo>
                </a:path>
              </a:pathLst>
            </a:custGeom>
            <a:pattFill prst="narHorz">
              <a:fgClr>
                <a:srgbClr val="FFCC99"/>
              </a:fgClr>
              <a:bgClr>
                <a:srgbClr val="FF9900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9403" name="Line 11"/>
          <p:cNvSpPr>
            <a:spLocks noChangeShapeType="1"/>
          </p:cNvSpPr>
          <p:nvPr/>
        </p:nvSpPr>
        <p:spPr bwMode="auto">
          <a:xfrm flipV="1">
            <a:off x="1219200" y="4419600"/>
            <a:ext cx="2209800" cy="76200"/>
          </a:xfrm>
          <a:prstGeom prst="line">
            <a:avLst/>
          </a:prstGeom>
          <a:noFill/>
          <a:ln w="50800">
            <a:solidFill>
              <a:schemeClr val="bg1"/>
            </a:solidFill>
            <a:prstDash val="dash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9404" name="Oval 12"/>
          <p:cNvSpPr>
            <a:spLocks noChangeArrowheads="1"/>
          </p:cNvSpPr>
          <p:nvPr/>
        </p:nvSpPr>
        <p:spPr bwMode="auto">
          <a:xfrm rot="19800000" flipH="1">
            <a:off x="1506538" y="1925638"/>
            <a:ext cx="415925" cy="1111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9405" name="Line 13"/>
          <p:cNvSpPr>
            <a:spLocks noChangeShapeType="1"/>
          </p:cNvSpPr>
          <p:nvPr/>
        </p:nvSpPr>
        <p:spPr bwMode="auto">
          <a:xfrm>
            <a:off x="2362200" y="2209800"/>
            <a:ext cx="0" cy="2209800"/>
          </a:xfrm>
          <a:prstGeom prst="line">
            <a:avLst/>
          </a:prstGeom>
          <a:noFill/>
          <a:ln w="76200">
            <a:solidFill>
              <a:srgbClr val="CC3300"/>
            </a:solidFill>
            <a:prstDash val="sysDot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9406" name="Oval 14"/>
          <p:cNvSpPr>
            <a:spLocks noChangeArrowheads="1"/>
          </p:cNvSpPr>
          <p:nvPr/>
        </p:nvSpPr>
        <p:spPr bwMode="auto">
          <a:xfrm>
            <a:off x="2235200" y="2616200"/>
            <a:ext cx="254000" cy="254000"/>
          </a:xfrm>
          <a:prstGeom prst="ellipse">
            <a:avLst/>
          </a:prstGeom>
          <a:solidFill>
            <a:srgbClr val="99FFCC"/>
          </a:solidFill>
          <a:ln w="50800">
            <a:solidFill>
              <a:srgbClr val="FF505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9407" name="Freeform 15"/>
          <p:cNvSpPr>
            <a:spLocks/>
          </p:cNvSpPr>
          <p:nvPr/>
        </p:nvSpPr>
        <p:spPr bwMode="auto">
          <a:xfrm>
            <a:off x="2209800" y="1295400"/>
            <a:ext cx="77788" cy="306388"/>
          </a:xfrm>
          <a:custGeom>
            <a:avLst/>
            <a:gdLst/>
            <a:ahLst/>
            <a:cxnLst>
              <a:cxn ang="0">
                <a:pos x="24" y="0"/>
              </a:cxn>
              <a:cxn ang="0">
                <a:pos x="6" y="32"/>
              </a:cxn>
              <a:cxn ang="0">
                <a:pos x="6" y="56"/>
              </a:cxn>
              <a:cxn ang="0">
                <a:pos x="24" y="56"/>
              </a:cxn>
              <a:cxn ang="0">
                <a:pos x="36" y="80"/>
              </a:cxn>
              <a:cxn ang="0">
                <a:pos x="18" y="88"/>
              </a:cxn>
              <a:cxn ang="0">
                <a:pos x="0" y="96"/>
              </a:cxn>
              <a:cxn ang="0">
                <a:pos x="6" y="120"/>
              </a:cxn>
              <a:cxn ang="0">
                <a:pos x="24" y="120"/>
              </a:cxn>
              <a:cxn ang="0">
                <a:pos x="42" y="128"/>
              </a:cxn>
              <a:cxn ang="0">
                <a:pos x="48" y="152"/>
              </a:cxn>
              <a:cxn ang="0">
                <a:pos x="30" y="168"/>
              </a:cxn>
              <a:cxn ang="0">
                <a:pos x="18" y="192"/>
              </a:cxn>
              <a:cxn ang="0">
                <a:pos x="24" y="192"/>
              </a:cxn>
            </a:cxnLst>
            <a:rect l="0" t="0" r="r" b="b"/>
            <a:pathLst>
              <a:path w="49" h="193">
                <a:moveTo>
                  <a:pt x="24" y="0"/>
                </a:moveTo>
                <a:lnTo>
                  <a:pt x="6" y="32"/>
                </a:lnTo>
                <a:lnTo>
                  <a:pt x="6" y="56"/>
                </a:lnTo>
                <a:lnTo>
                  <a:pt x="24" y="56"/>
                </a:lnTo>
                <a:lnTo>
                  <a:pt x="36" y="80"/>
                </a:lnTo>
                <a:lnTo>
                  <a:pt x="18" y="88"/>
                </a:lnTo>
                <a:lnTo>
                  <a:pt x="0" y="96"/>
                </a:lnTo>
                <a:lnTo>
                  <a:pt x="6" y="120"/>
                </a:lnTo>
                <a:lnTo>
                  <a:pt x="24" y="120"/>
                </a:lnTo>
                <a:lnTo>
                  <a:pt x="42" y="128"/>
                </a:lnTo>
                <a:lnTo>
                  <a:pt x="48" y="152"/>
                </a:lnTo>
                <a:lnTo>
                  <a:pt x="30" y="168"/>
                </a:lnTo>
                <a:lnTo>
                  <a:pt x="18" y="192"/>
                </a:lnTo>
                <a:lnTo>
                  <a:pt x="24" y="192"/>
                </a:lnTo>
              </a:path>
            </a:pathLst>
          </a:custGeom>
          <a:solidFill>
            <a:srgbClr val="FF9999"/>
          </a:solidFill>
          <a:ln w="25400" cap="rnd" cmpd="sng">
            <a:solidFill>
              <a:srgbClr val="FFFF00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9408" name="AutoShape 16"/>
          <p:cNvSpPr>
            <a:spLocks noChangeArrowheads="1"/>
          </p:cNvSpPr>
          <p:nvPr/>
        </p:nvSpPr>
        <p:spPr bwMode="auto">
          <a:xfrm rot="2460000">
            <a:off x="773113" y="2151063"/>
            <a:ext cx="1727200" cy="190500"/>
          </a:xfrm>
          <a:prstGeom prst="roundRect">
            <a:avLst>
              <a:gd name="adj" fmla="val 12495"/>
            </a:avLst>
          </a:prstGeom>
          <a:solidFill>
            <a:schemeClr val="bg1"/>
          </a:solidFill>
          <a:ln w="12700">
            <a:solidFill>
              <a:srgbClr val="FF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9409" name="Oval 17"/>
          <p:cNvSpPr>
            <a:spLocks noChangeArrowheads="1"/>
          </p:cNvSpPr>
          <p:nvPr/>
        </p:nvSpPr>
        <p:spPr bwMode="auto">
          <a:xfrm rot="60000" flipH="1">
            <a:off x="1811338" y="1771650"/>
            <a:ext cx="415925" cy="11430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9410" name="Oval 18"/>
          <p:cNvSpPr>
            <a:spLocks noChangeArrowheads="1"/>
          </p:cNvSpPr>
          <p:nvPr/>
        </p:nvSpPr>
        <p:spPr bwMode="auto">
          <a:xfrm rot="1800000">
            <a:off x="2649538" y="1925638"/>
            <a:ext cx="415925" cy="1111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9411" name="Oval 19"/>
          <p:cNvSpPr>
            <a:spLocks noChangeArrowheads="1"/>
          </p:cNvSpPr>
          <p:nvPr/>
        </p:nvSpPr>
        <p:spPr bwMode="auto">
          <a:xfrm rot="60000" flipH="1">
            <a:off x="2268538" y="1771650"/>
            <a:ext cx="415925" cy="11430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9412" name="AutoShape 20"/>
          <p:cNvSpPr>
            <a:spLocks noChangeArrowheads="1"/>
          </p:cNvSpPr>
          <p:nvPr/>
        </p:nvSpPr>
        <p:spPr bwMode="auto">
          <a:xfrm rot="21480000">
            <a:off x="2292350" y="2747963"/>
            <a:ext cx="139700" cy="2957512"/>
          </a:xfrm>
          <a:prstGeom prst="roundRect">
            <a:avLst>
              <a:gd name="adj" fmla="val 12495"/>
            </a:avLst>
          </a:prstGeom>
          <a:solidFill>
            <a:srgbClr val="FFFFFF"/>
          </a:solidFill>
          <a:ln w="12700">
            <a:solidFill>
              <a:srgbClr val="FF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9413" name="Line 21"/>
          <p:cNvSpPr>
            <a:spLocks noChangeShapeType="1"/>
          </p:cNvSpPr>
          <p:nvPr/>
        </p:nvSpPr>
        <p:spPr bwMode="auto">
          <a:xfrm flipH="1">
            <a:off x="1524000" y="1219200"/>
            <a:ext cx="3200400" cy="914400"/>
          </a:xfrm>
          <a:prstGeom prst="line">
            <a:avLst/>
          </a:prstGeom>
          <a:noFill/>
          <a:ln w="25400">
            <a:solidFill>
              <a:schemeClr val="accent6">
                <a:lumMod val="50000"/>
              </a:schemeClr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9414" name="Line 22"/>
          <p:cNvSpPr>
            <a:spLocks noChangeShapeType="1"/>
          </p:cNvSpPr>
          <p:nvPr/>
        </p:nvSpPr>
        <p:spPr bwMode="auto">
          <a:xfrm flipH="1">
            <a:off x="2362200" y="4114800"/>
            <a:ext cx="2895600" cy="228600"/>
          </a:xfrm>
          <a:prstGeom prst="line">
            <a:avLst/>
          </a:prstGeom>
          <a:noFill/>
          <a:ln w="25400">
            <a:solidFill>
              <a:srgbClr val="FF5050"/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9415" name="Rectangle 23"/>
          <p:cNvSpPr>
            <a:spLocks noChangeArrowheads="1"/>
          </p:cNvSpPr>
          <p:nvPr/>
        </p:nvSpPr>
        <p:spPr bwMode="auto">
          <a:xfrm flipH="1">
            <a:off x="4724400" y="5330825"/>
            <a:ext cx="4191000" cy="117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b="1" dirty="0">
                <a:solidFill>
                  <a:schemeClr val="bg1"/>
                </a:solidFill>
                <a:latin typeface="Arial" charset="0"/>
              </a:rPr>
              <a:t>Can occur independently; can be partial; anterior can be bilateral</a:t>
            </a:r>
          </a:p>
        </p:txBody>
      </p:sp>
      <p:sp>
        <p:nvSpPr>
          <p:cNvPr id="59416" name="Rectangle 24"/>
          <p:cNvSpPr>
            <a:spLocks noChangeArrowheads="1"/>
          </p:cNvSpPr>
          <p:nvPr/>
        </p:nvSpPr>
        <p:spPr bwMode="auto">
          <a:xfrm flipH="1">
            <a:off x="4883150" y="3052763"/>
            <a:ext cx="3719513" cy="357150"/>
          </a:xfrm>
          <a:prstGeom prst="rect">
            <a:avLst/>
          </a:prstGeom>
          <a:noFill/>
          <a:ln w="12700">
            <a:solidFill>
              <a:schemeClr val="bg1"/>
            </a:solidFill>
            <a:prstDash val="dash"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endParaRPr lang="ru-RU" b="1" dirty="0">
              <a:solidFill>
                <a:srgbClr val="CCFFCC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2"/>
          <p:cNvGrpSpPr>
            <a:grpSpLocks/>
          </p:cNvGrpSpPr>
          <p:nvPr/>
        </p:nvGrpSpPr>
        <p:grpSpPr bwMode="auto">
          <a:xfrm>
            <a:off x="0" y="76200"/>
            <a:ext cx="9142413" cy="5813425"/>
            <a:chOff x="0" y="48"/>
            <a:chExt cx="5759" cy="3662"/>
          </a:xfrm>
        </p:grpSpPr>
        <p:sp>
          <p:nvSpPr>
            <p:cNvPr id="65538" name="Rectangle 2"/>
            <p:cNvSpPr>
              <a:spLocks noChangeArrowheads="1"/>
            </p:cNvSpPr>
            <p:nvPr/>
          </p:nvSpPr>
          <p:spPr bwMode="auto">
            <a:xfrm>
              <a:off x="1296" y="48"/>
              <a:ext cx="3696" cy="327"/>
            </a:xfrm>
            <a:prstGeom prst="rect">
              <a:avLst/>
            </a:prstGeom>
            <a:solidFill>
              <a:srgbClr val="FFFF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2800" b="1">
                  <a:solidFill>
                    <a:schemeClr val="accent2"/>
                  </a:solidFill>
                  <a:latin typeface="Arial" charset="0"/>
                </a:rPr>
                <a:t>Sources of Tongue development</a:t>
              </a:r>
            </a:p>
          </p:txBody>
        </p:sp>
        <p:sp>
          <p:nvSpPr>
            <p:cNvPr id="65539" name="Rectangle 3"/>
            <p:cNvSpPr>
              <a:spLocks noChangeArrowheads="1"/>
            </p:cNvSpPr>
            <p:nvPr/>
          </p:nvSpPr>
          <p:spPr bwMode="auto">
            <a:xfrm flipH="1" flipV="1">
              <a:off x="5328" y="3161"/>
              <a:ext cx="384" cy="2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endParaRPr lang="ru-RU" b="1" dirty="0">
                <a:solidFill>
                  <a:schemeClr val="accent2">
                    <a:lumMod val="75000"/>
                  </a:schemeClr>
                </a:solidFill>
                <a:latin typeface="Arial" charset="0"/>
              </a:endParaRPr>
            </a:p>
          </p:txBody>
        </p:sp>
        <p:sp>
          <p:nvSpPr>
            <p:cNvPr id="65540" name="Oval 4"/>
            <p:cNvSpPr>
              <a:spLocks noChangeArrowheads="1"/>
            </p:cNvSpPr>
            <p:nvPr/>
          </p:nvSpPr>
          <p:spPr bwMode="auto">
            <a:xfrm>
              <a:off x="463" y="760"/>
              <a:ext cx="371" cy="429"/>
            </a:xfrm>
            <a:prstGeom prst="ellipse">
              <a:avLst/>
            </a:prstGeom>
            <a:pattFill prst="pct70">
              <a:fgClr>
                <a:schemeClr val="accent2"/>
              </a:fgClr>
              <a:bgClr>
                <a:srgbClr val="CCECFF"/>
              </a:bgClr>
            </a:pattFill>
            <a:ln w="508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5541" name="Oval 5"/>
            <p:cNvSpPr>
              <a:spLocks noChangeArrowheads="1"/>
            </p:cNvSpPr>
            <p:nvPr/>
          </p:nvSpPr>
          <p:spPr bwMode="auto">
            <a:xfrm>
              <a:off x="2191" y="760"/>
              <a:ext cx="371" cy="429"/>
            </a:xfrm>
            <a:prstGeom prst="ellipse">
              <a:avLst/>
            </a:prstGeom>
            <a:pattFill prst="pct70">
              <a:fgClr>
                <a:schemeClr val="accent2"/>
              </a:fgClr>
              <a:bgClr>
                <a:srgbClr val="CCECFF"/>
              </a:bgClr>
            </a:pattFill>
            <a:ln w="508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5542" name="AutoShape 6"/>
            <p:cNvSpPr>
              <a:spLocks noChangeArrowheads="1"/>
            </p:cNvSpPr>
            <p:nvPr/>
          </p:nvSpPr>
          <p:spPr bwMode="auto">
            <a:xfrm>
              <a:off x="562" y="744"/>
              <a:ext cx="1958" cy="461"/>
            </a:xfrm>
            <a:prstGeom prst="octagon">
              <a:avLst>
                <a:gd name="adj" fmla="val 29282"/>
              </a:avLst>
            </a:prstGeom>
            <a:pattFill prst="pct70">
              <a:fgClr>
                <a:schemeClr val="accent2"/>
              </a:fgClr>
              <a:bgClr>
                <a:srgbClr val="CCECFF"/>
              </a:bgClr>
            </a:patt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" name="Group 10"/>
            <p:cNvGrpSpPr>
              <a:grpSpLocks/>
            </p:cNvGrpSpPr>
            <p:nvPr/>
          </p:nvGrpSpPr>
          <p:grpSpPr bwMode="auto">
            <a:xfrm>
              <a:off x="463" y="1262"/>
              <a:ext cx="2099" cy="461"/>
              <a:chOff x="463" y="1262"/>
              <a:chExt cx="2099" cy="461"/>
            </a:xfrm>
          </p:grpSpPr>
          <p:sp>
            <p:nvSpPr>
              <p:cNvPr id="65543" name="Oval 7"/>
              <p:cNvSpPr>
                <a:spLocks noChangeArrowheads="1"/>
              </p:cNvSpPr>
              <p:nvPr/>
            </p:nvSpPr>
            <p:spPr bwMode="auto">
              <a:xfrm>
                <a:off x="463" y="1278"/>
                <a:ext cx="371" cy="429"/>
              </a:xfrm>
              <a:prstGeom prst="ellipse">
                <a:avLst/>
              </a:prstGeom>
              <a:pattFill prst="pct70">
                <a:fgClr>
                  <a:srgbClr val="CCECFF"/>
                </a:fgClr>
                <a:bgClr>
                  <a:schemeClr val="accent2"/>
                </a:bgClr>
              </a:pattFill>
              <a:ln w="50800">
                <a:solidFill>
                  <a:srgbClr val="FFFF00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5544" name="Oval 8"/>
              <p:cNvSpPr>
                <a:spLocks noChangeArrowheads="1"/>
              </p:cNvSpPr>
              <p:nvPr/>
            </p:nvSpPr>
            <p:spPr bwMode="auto">
              <a:xfrm>
                <a:off x="2191" y="1278"/>
                <a:ext cx="371" cy="429"/>
              </a:xfrm>
              <a:prstGeom prst="ellipse">
                <a:avLst/>
              </a:prstGeom>
              <a:pattFill prst="pct70">
                <a:fgClr>
                  <a:srgbClr val="CCECFF"/>
                </a:fgClr>
                <a:bgClr>
                  <a:schemeClr val="accent2"/>
                </a:bgClr>
              </a:pattFill>
              <a:ln w="50800">
                <a:solidFill>
                  <a:srgbClr val="FFFF00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5545" name="AutoShape 9"/>
              <p:cNvSpPr>
                <a:spLocks noChangeArrowheads="1"/>
              </p:cNvSpPr>
              <p:nvPr/>
            </p:nvSpPr>
            <p:spPr bwMode="auto">
              <a:xfrm>
                <a:off x="562" y="1262"/>
                <a:ext cx="1958" cy="461"/>
              </a:xfrm>
              <a:prstGeom prst="octagon">
                <a:avLst>
                  <a:gd name="adj" fmla="val 29282"/>
                </a:avLst>
              </a:prstGeom>
              <a:pattFill prst="pct70">
                <a:fgClr>
                  <a:srgbClr val="CCECFF"/>
                </a:fgClr>
                <a:bgClr>
                  <a:schemeClr val="accent2"/>
                </a:bgClr>
              </a:patt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65547" name="Oval 11"/>
            <p:cNvSpPr>
              <a:spLocks noChangeArrowheads="1"/>
            </p:cNvSpPr>
            <p:nvPr/>
          </p:nvSpPr>
          <p:spPr bwMode="auto">
            <a:xfrm>
              <a:off x="463" y="1797"/>
              <a:ext cx="371" cy="429"/>
            </a:xfrm>
            <a:prstGeom prst="ellipse">
              <a:avLst/>
            </a:prstGeom>
            <a:pattFill prst="pct70">
              <a:fgClr>
                <a:srgbClr val="99FFFF"/>
              </a:fgClr>
              <a:bgClr>
                <a:schemeClr val="accent2"/>
              </a:bgClr>
            </a:pattFill>
            <a:ln w="508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5548" name="Oval 12"/>
            <p:cNvSpPr>
              <a:spLocks noChangeArrowheads="1"/>
            </p:cNvSpPr>
            <p:nvPr/>
          </p:nvSpPr>
          <p:spPr bwMode="auto">
            <a:xfrm>
              <a:off x="2191" y="1797"/>
              <a:ext cx="371" cy="429"/>
            </a:xfrm>
            <a:prstGeom prst="ellipse">
              <a:avLst/>
            </a:prstGeom>
            <a:pattFill prst="pct70">
              <a:fgClr>
                <a:srgbClr val="99FFFF"/>
              </a:fgClr>
              <a:bgClr>
                <a:schemeClr val="accent2"/>
              </a:bgClr>
            </a:pattFill>
            <a:ln w="508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5549" name="AutoShape 13"/>
            <p:cNvSpPr>
              <a:spLocks noChangeArrowheads="1"/>
            </p:cNvSpPr>
            <p:nvPr/>
          </p:nvSpPr>
          <p:spPr bwMode="auto">
            <a:xfrm>
              <a:off x="562" y="1781"/>
              <a:ext cx="1958" cy="461"/>
            </a:xfrm>
            <a:prstGeom prst="octagon">
              <a:avLst>
                <a:gd name="adj" fmla="val 29282"/>
              </a:avLst>
            </a:prstGeom>
            <a:pattFill prst="pct70">
              <a:fgClr>
                <a:srgbClr val="99FFFF"/>
              </a:fgClr>
              <a:bgClr>
                <a:schemeClr val="accent2"/>
              </a:bgClr>
            </a:patt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5550" name="Oval 14"/>
            <p:cNvSpPr>
              <a:spLocks noChangeArrowheads="1"/>
            </p:cNvSpPr>
            <p:nvPr/>
          </p:nvSpPr>
          <p:spPr bwMode="auto">
            <a:xfrm>
              <a:off x="463" y="2315"/>
              <a:ext cx="371" cy="429"/>
            </a:xfrm>
            <a:prstGeom prst="ellipse">
              <a:avLst/>
            </a:prstGeom>
            <a:pattFill prst="pct50">
              <a:fgClr>
                <a:schemeClr val="accent2"/>
              </a:fgClr>
              <a:bgClr>
                <a:srgbClr val="66CCFF"/>
              </a:bgClr>
            </a:pattFill>
            <a:ln w="508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5551" name="Oval 15"/>
            <p:cNvSpPr>
              <a:spLocks noChangeArrowheads="1"/>
            </p:cNvSpPr>
            <p:nvPr/>
          </p:nvSpPr>
          <p:spPr bwMode="auto">
            <a:xfrm>
              <a:off x="2191" y="2315"/>
              <a:ext cx="371" cy="429"/>
            </a:xfrm>
            <a:prstGeom prst="ellipse">
              <a:avLst/>
            </a:prstGeom>
            <a:pattFill prst="pct50">
              <a:fgClr>
                <a:schemeClr val="accent2"/>
              </a:fgClr>
              <a:bgClr>
                <a:srgbClr val="66CCFF"/>
              </a:bgClr>
            </a:pattFill>
            <a:ln w="508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5552" name="AutoShape 16"/>
            <p:cNvSpPr>
              <a:spLocks noChangeArrowheads="1"/>
            </p:cNvSpPr>
            <p:nvPr/>
          </p:nvSpPr>
          <p:spPr bwMode="auto">
            <a:xfrm>
              <a:off x="562" y="2299"/>
              <a:ext cx="1958" cy="461"/>
            </a:xfrm>
            <a:prstGeom prst="octagon">
              <a:avLst>
                <a:gd name="adj" fmla="val 29282"/>
              </a:avLst>
            </a:prstGeom>
            <a:pattFill prst="pct50">
              <a:fgClr>
                <a:schemeClr val="accent2"/>
              </a:fgClr>
              <a:bgClr>
                <a:srgbClr val="66CCFF"/>
              </a:bgClr>
            </a:patt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5553" name="Rectangle 17"/>
            <p:cNvSpPr>
              <a:spLocks noChangeArrowheads="1"/>
            </p:cNvSpPr>
            <p:nvPr/>
          </p:nvSpPr>
          <p:spPr bwMode="auto">
            <a:xfrm flipH="1">
              <a:off x="0" y="432"/>
              <a:ext cx="720" cy="2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b="1" dirty="0">
                  <a:solidFill>
                    <a:schemeClr val="accent2">
                      <a:lumMod val="75000"/>
                    </a:schemeClr>
                  </a:solidFill>
                  <a:latin typeface="Arial" charset="0"/>
                </a:rPr>
                <a:t>ARCH</a:t>
              </a:r>
            </a:p>
          </p:txBody>
        </p:sp>
        <p:sp>
          <p:nvSpPr>
            <p:cNvPr id="65554" name="Rectangle 18"/>
            <p:cNvSpPr>
              <a:spLocks noChangeArrowheads="1"/>
            </p:cNvSpPr>
            <p:nvPr/>
          </p:nvSpPr>
          <p:spPr bwMode="auto">
            <a:xfrm flipH="1">
              <a:off x="240" y="816"/>
              <a:ext cx="240" cy="2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b="1">
                  <a:solidFill>
                    <a:schemeClr val="hlink"/>
                  </a:solidFill>
                  <a:latin typeface="Arial" charset="0"/>
                </a:rPr>
                <a:t>I</a:t>
              </a:r>
            </a:p>
          </p:txBody>
        </p:sp>
        <p:sp>
          <p:nvSpPr>
            <p:cNvPr id="65555" name="Rectangle 19"/>
            <p:cNvSpPr>
              <a:spLocks noChangeArrowheads="1"/>
            </p:cNvSpPr>
            <p:nvPr/>
          </p:nvSpPr>
          <p:spPr bwMode="auto">
            <a:xfrm flipH="1">
              <a:off x="240" y="1392"/>
              <a:ext cx="240" cy="2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b="1" dirty="0">
                  <a:solidFill>
                    <a:schemeClr val="accent2">
                      <a:lumMod val="75000"/>
                    </a:schemeClr>
                  </a:solidFill>
                  <a:latin typeface="Arial" charset="0"/>
                </a:rPr>
                <a:t>II</a:t>
              </a:r>
            </a:p>
          </p:txBody>
        </p:sp>
        <p:sp>
          <p:nvSpPr>
            <p:cNvPr id="65556" name="Rectangle 20"/>
            <p:cNvSpPr>
              <a:spLocks noChangeArrowheads="1"/>
            </p:cNvSpPr>
            <p:nvPr/>
          </p:nvSpPr>
          <p:spPr bwMode="auto">
            <a:xfrm flipH="1">
              <a:off x="192" y="1872"/>
              <a:ext cx="384" cy="2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b="1">
                  <a:solidFill>
                    <a:srgbClr val="99FFFF"/>
                  </a:solidFill>
                  <a:latin typeface="Arial" charset="0"/>
                </a:rPr>
                <a:t>III</a:t>
              </a:r>
            </a:p>
          </p:txBody>
        </p:sp>
        <p:sp>
          <p:nvSpPr>
            <p:cNvPr id="65557" name="Rectangle 21"/>
            <p:cNvSpPr>
              <a:spLocks noChangeArrowheads="1"/>
            </p:cNvSpPr>
            <p:nvPr/>
          </p:nvSpPr>
          <p:spPr bwMode="auto">
            <a:xfrm flipH="1">
              <a:off x="144" y="2400"/>
              <a:ext cx="336" cy="2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b="1">
                  <a:solidFill>
                    <a:srgbClr val="FF00CC"/>
                  </a:solidFill>
                  <a:latin typeface="Arial" charset="0"/>
                </a:rPr>
                <a:t>IV</a:t>
              </a:r>
            </a:p>
          </p:txBody>
        </p:sp>
        <p:sp>
          <p:nvSpPr>
            <p:cNvPr id="65558" name="Oval 22"/>
            <p:cNvSpPr>
              <a:spLocks noChangeArrowheads="1"/>
            </p:cNvSpPr>
            <p:nvPr/>
          </p:nvSpPr>
          <p:spPr bwMode="auto">
            <a:xfrm>
              <a:off x="1448" y="1112"/>
              <a:ext cx="128" cy="128"/>
            </a:xfrm>
            <a:prstGeom prst="ellipse">
              <a:avLst/>
            </a:prstGeom>
            <a:pattFill prst="pct70">
              <a:fgClr>
                <a:schemeClr val="accent2"/>
              </a:fgClr>
              <a:bgClr>
                <a:schemeClr val="hlink"/>
              </a:bgClr>
            </a:pattFill>
            <a:ln w="254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5559" name="Oval 23"/>
            <p:cNvSpPr>
              <a:spLocks noChangeArrowheads="1"/>
            </p:cNvSpPr>
            <p:nvPr/>
          </p:nvSpPr>
          <p:spPr bwMode="auto">
            <a:xfrm>
              <a:off x="1192" y="904"/>
              <a:ext cx="256" cy="256"/>
            </a:xfrm>
            <a:prstGeom prst="ellipse">
              <a:avLst/>
            </a:prstGeom>
            <a:pattFill prst="pct70">
              <a:fgClr>
                <a:schemeClr val="accent2"/>
              </a:fgClr>
              <a:bgClr>
                <a:schemeClr val="hlink"/>
              </a:bgClr>
            </a:pattFill>
            <a:ln w="50800">
              <a:solidFill>
                <a:srgbClr val="FF00CC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5560" name="Oval 24"/>
            <p:cNvSpPr>
              <a:spLocks noChangeArrowheads="1"/>
            </p:cNvSpPr>
            <p:nvPr/>
          </p:nvSpPr>
          <p:spPr bwMode="auto">
            <a:xfrm>
              <a:off x="1576" y="904"/>
              <a:ext cx="256" cy="256"/>
            </a:xfrm>
            <a:prstGeom prst="ellipse">
              <a:avLst/>
            </a:prstGeom>
            <a:pattFill prst="pct70">
              <a:fgClr>
                <a:schemeClr val="accent2"/>
              </a:fgClr>
              <a:bgClr>
                <a:schemeClr val="hlink"/>
              </a:bgClr>
            </a:pattFill>
            <a:ln w="50800">
              <a:solidFill>
                <a:srgbClr val="FF00CC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5561" name="Oval 25"/>
            <p:cNvSpPr>
              <a:spLocks noChangeArrowheads="1"/>
            </p:cNvSpPr>
            <p:nvPr/>
          </p:nvSpPr>
          <p:spPr bwMode="auto">
            <a:xfrm>
              <a:off x="1420" y="1660"/>
              <a:ext cx="184" cy="184"/>
            </a:xfrm>
            <a:prstGeom prst="ellipse">
              <a:avLst/>
            </a:prstGeom>
            <a:pattFill prst="pct70">
              <a:fgClr>
                <a:schemeClr val="hlink"/>
              </a:fgClr>
              <a:bgClr>
                <a:schemeClr val="accent2"/>
              </a:bgClr>
            </a:pattFill>
            <a:ln w="50800">
              <a:solidFill>
                <a:srgbClr val="FF505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5562" name="Oval 26"/>
            <p:cNvSpPr>
              <a:spLocks noChangeArrowheads="1"/>
            </p:cNvSpPr>
            <p:nvPr/>
          </p:nvSpPr>
          <p:spPr bwMode="auto">
            <a:xfrm>
              <a:off x="1360" y="1984"/>
              <a:ext cx="304" cy="400"/>
            </a:xfrm>
            <a:prstGeom prst="ellipse">
              <a:avLst/>
            </a:prstGeom>
            <a:pattFill prst="smCheck">
              <a:fgClr>
                <a:schemeClr val="accent1"/>
              </a:fgClr>
              <a:bgClr>
                <a:schemeClr val="bg2"/>
              </a:bgClr>
            </a:pattFill>
            <a:ln w="50800">
              <a:solidFill>
                <a:srgbClr val="99FF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5563" name="Freeform 27"/>
            <p:cNvSpPr>
              <a:spLocks/>
            </p:cNvSpPr>
            <p:nvPr/>
          </p:nvSpPr>
          <p:spPr bwMode="auto">
            <a:xfrm>
              <a:off x="3036" y="1524"/>
              <a:ext cx="1957" cy="589"/>
            </a:xfrm>
            <a:custGeom>
              <a:avLst/>
              <a:gdLst/>
              <a:ahLst/>
              <a:cxnLst>
                <a:cxn ang="0">
                  <a:pos x="1908" y="444"/>
                </a:cxn>
                <a:cxn ang="0">
                  <a:pos x="1872" y="360"/>
                </a:cxn>
                <a:cxn ang="0">
                  <a:pos x="1824" y="288"/>
                </a:cxn>
                <a:cxn ang="0">
                  <a:pos x="1752" y="228"/>
                </a:cxn>
                <a:cxn ang="0">
                  <a:pos x="1680" y="192"/>
                </a:cxn>
                <a:cxn ang="0">
                  <a:pos x="1608" y="156"/>
                </a:cxn>
                <a:cxn ang="0">
                  <a:pos x="1536" y="120"/>
                </a:cxn>
                <a:cxn ang="0">
                  <a:pos x="1452" y="84"/>
                </a:cxn>
                <a:cxn ang="0">
                  <a:pos x="1368" y="60"/>
                </a:cxn>
                <a:cxn ang="0">
                  <a:pos x="1284" y="48"/>
                </a:cxn>
                <a:cxn ang="0">
                  <a:pos x="1188" y="36"/>
                </a:cxn>
                <a:cxn ang="0">
                  <a:pos x="1116" y="24"/>
                </a:cxn>
                <a:cxn ang="0">
                  <a:pos x="1032" y="24"/>
                </a:cxn>
                <a:cxn ang="0">
                  <a:pos x="936" y="12"/>
                </a:cxn>
                <a:cxn ang="0">
                  <a:pos x="840" y="12"/>
                </a:cxn>
                <a:cxn ang="0">
                  <a:pos x="696" y="12"/>
                </a:cxn>
                <a:cxn ang="0">
                  <a:pos x="576" y="12"/>
                </a:cxn>
                <a:cxn ang="0">
                  <a:pos x="480" y="12"/>
                </a:cxn>
                <a:cxn ang="0">
                  <a:pos x="396" y="0"/>
                </a:cxn>
                <a:cxn ang="0">
                  <a:pos x="324" y="0"/>
                </a:cxn>
                <a:cxn ang="0">
                  <a:pos x="240" y="0"/>
                </a:cxn>
                <a:cxn ang="0">
                  <a:pos x="168" y="12"/>
                </a:cxn>
                <a:cxn ang="0">
                  <a:pos x="96" y="48"/>
                </a:cxn>
                <a:cxn ang="0">
                  <a:pos x="36" y="96"/>
                </a:cxn>
                <a:cxn ang="0">
                  <a:pos x="0" y="168"/>
                </a:cxn>
                <a:cxn ang="0">
                  <a:pos x="60" y="228"/>
                </a:cxn>
                <a:cxn ang="0">
                  <a:pos x="144" y="288"/>
                </a:cxn>
                <a:cxn ang="0">
                  <a:pos x="216" y="300"/>
                </a:cxn>
                <a:cxn ang="0">
                  <a:pos x="300" y="336"/>
                </a:cxn>
                <a:cxn ang="0">
                  <a:pos x="372" y="348"/>
                </a:cxn>
                <a:cxn ang="0">
                  <a:pos x="444" y="360"/>
                </a:cxn>
                <a:cxn ang="0">
                  <a:pos x="528" y="384"/>
                </a:cxn>
                <a:cxn ang="0">
                  <a:pos x="636" y="396"/>
                </a:cxn>
                <a:cxn ang="0">
                  <a:pos x="804" y="420"/>
                </a:cxn>
                <a:cxn ang="0">
                  <a:pos x="876" y="432"/>
                </a:cxn>
                <a:cxn ang="0">
                  <a:pos x="948" y="468"/>
                </a:cxn>
                <a:cxn ang="0">
                  <a:pos x="996" y="540"/>
                </a:cxn>
                <a:cxn ang="0">
                  <a:pos x="1032" y="588"/>
                </a:cxn>
                <a:cxn ang="0">
                  <a:pos x="1164" y="588"/>
                </a:cxn>
                <a:cxn ang="0">
                  <a:pos x="1248" y="588"/>
                </a:cxn>
                <a:cxn ang="0">
                  <a:pos x="1332" y="588"/>
                </a:cxn>
                <a:cxn ang="0">
                  <a:pos x="1404" y="588"/>
                </a:cxn>
                <a:cxn ang="0">
                  <a:pos x="1500" y="588"/>
                </a:cxn>
                <a:cxn ang="0">
                  <a:pos x="1584" y="588"/>
                </a:cxn>
                <a:cxn ang="0">
                  <a:pos x="1656" y="588"/>
                </a:cxn>
                <a:cxn ang="0">
                  <a:pos x="1752" y="588"/>
                </a:cxn>
                <a:cxn ang="0">
                  <a:pos x="1824" y="588"/>
                </a:cxn>
                <a:cxn ang="0">
                  <a:pos x="1896" y="576"/>
                </a:cxn>
                <a:cxn ang="0">
                  <a:pos x="1956" y="540"/>
                </a:cxn>
                <a:cxn ang="0">
                  <a:pos x="1908" y="492"/>
                </a:cxn>
              </a:cxnLst>
              <a:rect l="0" t="0" r="r" b="b"/>
              <a:pathLst>
                <a:path w="1957" h="589">
                  <a:moveTo>
                    <a:pt x="1908" y="492"/>
                  </a:moveTo>
                  <a:lnTo>
                    <a:pt x="1908" y="444"/>
                  </a:lnTo>
                  <a:lnTo>
                    <a:pt x="1896" y="408"/>
                  </a:lnTo>
                  <a:lnTo>
                    <a:pt x="1872" y="360"/>
                  </a:lnTo>
                  <a:lnTo>
                    <a:pt x="1848" y="324"/>
                  </a:lnTo>
                  <a:lnTo>
                    <a:pt x="1824" y="288"/>
                  </a:lnTo>
                  <a:lnTo>
                    <a:pt x="1788" y="264"/>
                  </a:lnTo>
                  <a:lnTo>
                    <a:pt x="1752" y="228"/>
                  </a:lnTo>
                  <a:lnTo>
                    <a:pt x="1716" y="216"/>
                  </a:lnTo>
                  <a:lnTo>
                    <a:pt x="1680" y="192"/>
                  </a:lnTo>
                  <a:lnTo>
                    <a:pt x="1644" y="168"/>
                  </a:lnTo>
                  <a:lnTo>
                    <a:pt x="1608" y="156"/>
                  </a:lnTo>
                  <a:lnTo>
                    <a:pt x="1572" y="120"/>
                  </a:lnTo>
                  <a:lnTo>
                    <a:pt x="1536" y="120"/>
                  </a:lnTo>
                  <a:lnTo>
                    <a:pt x="1500" y="108"/>
                  </a:lnTo>
                  <a:lnTo>
                    <a:pt x="1452" y="84"/>
                  </a:lnTo>
                  <a:lnTo>
                    <a:pt x="1416" y="72"/>
                  </a:lnTo>
                  <a:lnTo>
                    <a:pt x="1368" y="60"/>
                  </a:lnTo>
                  <a:lnTo>
                    <a:pt x="1320" y="60"/>
                  </a:lnTo>
                  <a:lnTo>
                    <a:pt x="1284" y="48"/>
                  </a:lnTo>
                  <a:lnTo>
                    <a:pt x="1236" y="48"/>
                  </a:lnTo>
                  <a:lnTo>
                    <a:pt x="1188" y="36"/>
                  </a:lnTo>
                  <a:lnTo>
                    <a:pt x="1152" y="24"/>
                  </a:lnTo>
                  <a:lnTo>
                    <a:pt x="1116" y="24"/>
                  </a:lnTo>
                  <a:lnTo>
                    <a:pt x="1080" y="24"/>
                  </a:lnTo>
                  <a:lnTo>
                    <a:pt x="1032" y="24"/>
                  </a:lnTo>
                  <a:lnTo>
                    <a:pt x="984" y="12"/>
                  </a:lnTo>
                  <a:lnTo>
                    <a:pt x="936" y="12"/>
                  </a:lnTo>
                  <a:lnTo>
                    <a:pt x="888" y="12"/>
                  </a:lnTo>
                  <a:lnTo>
                    <a:pt x="840" y="12"/>
                  </a:lnTo>
                  <a:lnTo>
                    <a:pt x="792" y="12"/>
                  </a:lnTo>
                  <a:lnTo>
                    <a:pt x="696" y="12"/>
                  </a:lnTo>
                  <a:lnTo>
                    <a:pt x="624" y="12"/>
                  </a:lnTo>
                  <a:lnTo>
                    <a:pt x="576" y="12"/>
                  </a:lnTo>
                  <a:lnTo>
                    <a:pt x="528" y="12"/>
                  </a:lnTo>
                  <a:lnTo>
                    <a:pt x="480" y="12"/>
                  </a:lnTo>
                  <a:lnTo>
                    <a:pt x="444" y="0"/>
                  </a:lnTo>
                  <a:lnTo>
                    <a:pt x="396" y="0"/>
                  </a:lnTo>
                  <a:lnTo>
                    <a:pt x="360" y="0"/>
                  </a:lnTo>
                  <a:lnTo>
                    <a:pt x="324" y="0"/>
                  </a:lnTo>
                  <a:lnTo>
                    <a:pt x="288" y="0"/>
                  </a:lnTo>
                  <a:lnTo>
                    <a:pt x="240" y="0"/>
                  </a:lnTo>
                  <a:lnTo>
                    <a:pt x="204" y="12"/>
                  </a:lnTo>
                  <a:lnTo>
                    <a:pt x="168" y="12"/>
                  </a:lnTo>
                  <a:lnTo>
                    <a:pt x="132" y="36"/>
                  </a:lnTo>
                  <a:lnTo>
                    <a:pt x="96" y="48"/>
                  </a:lnTo>
                  <a:lnTo>
                    <a:pt x="60" y="60"/>
                  </a:lnTo>
                  <a:lnTo>
                    <a:pt x="36" y="96"/>
                  </a:lnTo>
                  <a:lnTo>
                    <a:pt x="0" y="132"/>
                  </a:lnTo>
                  <a:lnTo>
                    <a:pt x="0" y="168"/>
                  </a:lnTo>
                  <a:lnTo>
                    <a:pt x="12" y="204"/>
                  </a:lnTo>
                  <a:lnTo>
                    <a:pt x="60" y="228"/>
                  </a:lnTo>
                  <a:lnTo>
                    <a:pt x="108" y="264"/>
                  </a:lnTo>
                  <a:lnTo>
                    <a:pt x="144" y="288"/>
                  </a:lnTo>
                  <a:lnTo>
                    <a:pt x="180" y="300"/>
                  </a:lnTo>
                  <a:lnTo>
                    <a:pt x="216" y="300"/>
                  </a:lnTo>
                  <a:lnTo>
                    <a:pt x="252" y="312"/>
                  </a:lnTo>
                  <a:lnTo>
                    <a:pt x="300" y="336"/>
                  </a:lnTo>
                  <a:lnTo>
                    <a:pt x="336" y="336"/>
                  </a:lnTo>
                  <a:lnTo>
                    <a:pt x="372" y="348"/>
                  </a:lnTo>
                  <a:lnTo>
                    <a:pt x="408" y="348"/>
                  </a:lnTo>
                  <a:lnTo>
                    <a:pt x="444" y="360"/>
                  </a:lnTo>
                  <a:lnTo>
                    <a:pt x="480" y="372"/>
                  </a:lnTo>
                  <a:lnTo>
                    <a:pt x="528" y="384"/>
                  </a:lnTo>
                  <a:lnTo>
                    <a:pt x="600" y="384"/>
                  </a:lnTo>
                  <a:lnTo>
                    <a:pt x="636" y="396"/>
                  </a:lnTo>
                  <a:lnTo>
                    <a:pt x="720" y="408"/>
                  </a:lnTo>
                  <a:lnTo>
                    <a:pt x="804" y="420"/>
                  </a:lnTo>
                  <a:lnTo>
                    <a:pt x="840" y="420"/>
                  </a:lnTo>
                  <a:lnTo>
                    <a:pt x="876" y="432"/>
                  </a:lnTo>
                  <a:lnTo>
                    <a:pt x="912" y="444"/>
                  </a:lnTo>
                  <a:lnTo>
                    <a:pt x="948" y="468"/>
                  </a:lnTo>
                  <a:lnTo>
                    <a:pt x="972" y="504"/>
                  </a:lnTo>
                  <a:lnTo>
                    <a:pt x="996" y="540"/>
                  </a:lnTo>
                  <a:lnTo>
                    <a:pt x="996" y="576"/>
                  </a:lnTo>
                  <a:lnTo>
                    <a:pt x="1032" y="588"/>
                  </a:lnTo>
                  <a:lnTo>
                    <a:pt x="1128" y="588"/>
                  </a:lnTo>
                  <a:lnTo>
                    <a:pt x="1164" y="588"/>
                  </a:lnTo>
                  <a:lnTo>
                    <a:pt x="1212" y="588"/>
                  </a:lnTo>
                  <a:lnTo>
                    <a:pt x="1248" y="588"/>
                  </a:lnTo>
                  <a:lnTo>
                    <a:pt x="1284" y="588"/>
                  </a:lnTo>
                  <a:lnTo>
                    <a:pt x="1332" y="588"/>
                  </a:lnTo>
                  <a:lnTo>
                    <a:pt x="1368" y="588"/>
                  </a:lnTo>
                  <a:lnTo>
                    <a:pt x="1404" y="588"/>
                  </a:lnTo>
                  <a:lnTo>
                    <a:pt x="1452" y="588"/>
                  </a:lnTo>
                  <a:lnTo>
                    <a:pt x="1500" y="588"/>
                  </a:lnTo>
                  <a:lnTo>
                    <a:pt x="1548" y="588"/>
                  </a:lnTo>
                  <a:lnTo>
                    <a:pt x="1584" y="588"/>
                  </a:lnTo>
                  <a:lnTo>
                    <a:pt x="1620" y="588"/>
                  </a:lnTo>
                  <a:lnTo>
                    <a:pt x="1656" y="588"/>
                  </a:lnTo>
                  <a:lnTo>
                    <a:pt x="1704" y="588"/>
                  </a:lnTo>
                  <a:lnTo>
                    <a:pt x="1752" y="588"/>
                  </a:lnTo>
                  <a:lnTo>
                    <a:pt x="1788" y="588"/>
                  </a:lnTo>
                  <a:lnTo>
                    <a:pt x="1824" y="588"/>
                  </a:lnTo>
                  <a:lnTo>
                    <a:pt x="1860" y="588"/>
                  </a:lnTo>
                  <a:lnTo>
                    <a:pt x="1896" y="576"/>
                  </a:lnTo>
                  <a:lnTo>
                    <a:pt x="1932" y="576"/>
                  </a:lnTo>
                  <a:lnTo>
                    <a:pt x="1956" y="540"/>
                  </a:lnTo>
                  <a:lnTo>
                    <a:pt x="1908" y="492"/>
                  </a:lnTo>
                  <a:lnTo>
                    <a:pt x="1908" y="492"/>
                  </a:lnTo>
                </a:path>
              </a:pathLst>
            </a:custGeom>
            <a:pattFill prst="smCheck">
              <a:fgClr>
                <a:schemeClr val="accent1"/>
              </a:fgClr>
              <a:bgClr>
                <a:schemeClr val="bg2"/>
              </a:bgClr>
            </a:pattFill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65564" name="Freeform 28"/>
            <p:cNvSpPr>
              <a:spLocks/>
            </p:cNvSpPr>
            <p:nvPr/>
          </p:nvSpPr>
          <p:spPr bwMode="auto">
            <a:xfrm>
              <a:off x="3048" y="1512"/>
              <a:ext cx="1321" cy="601"/>
            </a:xfrm>
            <a:custGeom>
              <a:avLst/>
              <a:gdLst/>
              <a:ahLst/>
              <a:cxnLst>
                <a:cxn ang="0">
                  <a:pos x="984" y="564"/>
                </a:cxn>
                <a:cxn ang="0">
                  <a:pos x="924" y="492"/>
                </a:cxn>
                <a:cxn ang="0">
                  <a:pos x="852" y="444"/>
                </a:cxn>
                <a:cxn ang="0">
                  <a:pos x="780" y="432"/>
                </a:cxn>
                <a:cxn ang="0">
                  <a:pos x="708" y="420"/>
                </a:cxn>
                <a:cxn ang="0">
                  <a:pos x="636" y="420"/>
                </a:cxn>
                <a:cxn ang="0">
                  <a:pos x="564" y="420"/>
                </a:cxn>
                <a:cxn ang="0">
                  <a:pos x="492" y="396"/>
                </a:cxn>
                <a:cxn ang="0">
                  <a:pos x="420" y="384"/>
                </a:cxn>
                <a:cxn ang="0">
                  <a:pos x="348" y="372"/>
                </a:cxn>
                <a:cxn ang="0">
                  <a:pos x="276" y="348"/>
                </a:cxn>
                <a:cxn ang="0">
                  <a:pos x="204" y="324"/>
                </a:cxn>
                <a:cxn ang="0">
                  <a:pos x="132" y="300"/>
                </a:cxn>
                <a:cxn ang="0">
                  <a:pos x="60" y="252"/>
                </a:cxn>
                <a:cxn ang="0">
                  <a:pos x="0" y="192"/>
                </a:cxn>
                <a:cxn ang="0">
                  <a:pos x="0" y="120"/>
                </a:cxn>
                <a:cxn ang="0">
                  <a:pos x="72" y="72"/>
                </a:cxn>
                <a:cxn ang="0">
                  <a:pos x="144" y="36"/>
                </a:cxn>
                <a:cxn ang="0">
                  <a:pos x="216" y="0"/>
                </a:cxn>
                <a:cxn ang="0">
                  <a:pos x="288" y="0"/>
                </a:cxn>
                <a:cxn ang="0">
                  <a:pos x="360" y="0"/>
                </a:cxn>
                <a:cxn ang="0">
                  <a:pos x="444" y="0"/>
                </a:cxn>
                <a:cxn ang="0">
                  <a:pos x="516" y="0"/>
                </a:cxn>
                <a:cxn ang="0">
                  <a:pos x="588" y="0"/>
                </a:cxn>
                <a:cxn ang="0">
                  <a:pos x="660" y="0"/>
                </a:cxn>
                <a:cxn ang="0">
                  <a:pos x="744" y="24"/>
                </a:cxn>
                <a:cxn ang="0">
                  <a:pos x="816" y="24"/>
                </a:cxn>
                <a:cxn ang="0">
                  <a:pos x="888" y="24"/>
                </a:cxn>
                <a:cxn ang="0">
                  <a:pos x="960" y="24"/>
                </a:cxn>
                <a:cxn ang="0">
                  <a:pos x="1032" y="36"/>
                </a:cxn>
                <a:cxn ang="0">
                  <a:pos x="1104" y="36"/>
                </a:cxn>
                <a:cxn ang="0">
                  <a:pos x="1176" y="36"/>
                </a:cxn>
                <a:cxn ang="0">
                  <a:pos x="1248" y="48"/>
                </a:cxn>
                <a:cxn ang="0">
                  <a:pos x="1320" y="60"/>
                </a:cxn>
              </a:cxnLst>
              <a:rect l="0" t="0" r="r" b="b"/>
              <a:pathLst>
                <a:path w="1321" h="601">
                  <a:moveTo>
                    <a:pt x="1032" y="600"/>
                  </a:moveTo>
                  <a:lnTo>
                    <a:pt x="984" y="564"/>
                  </a:lnTo>
                  <a:lnTo>
                    <a:pt x="960" y="528"/>
                  </a:lnTo>
                  <a:lnTo>
                    <a:pt x="924" y="492"/>
                  </a:lnTo>
                  <a:lnTo>
                    <a:pt x="888" y="468"/>
                  </a:lnTo>
                  <a:lnTo>
                    <a:pt x="852" y="444"/>
                  </a:lnTo>
                  <a:lnTo>
                    <a:pt x="816" y="444"/>
                  </a:lnTo>
                  <a:lnTo>
                    <a:pt x="780" y="432"/>
                  </a:lnTo>
                  <a:lnTo>
                    <a:pt x="744" y="420"/>
                  </a:lnTo>
                  <a:lnTo>
                    <a:pt x="708" y="420"/>
                  </a:lnTo>
                  <a:lnTo>
                    <a:pt x="672" y="420"/>
                  </a:lnTo>
                  <a:lnTo>
                    <a:pt x="636" y="420"/>
                  </a:lnTo>
                  <a:lnTo>
                    <a:pt x="600" y="420"/>
                  </a:lnTo>
                  <a:lnTo>
                    <a:pt x="564" y="420"/>
                  </a:lnTo>
                  <a:lnTo>
                    <a:pt x="528" y="408"/>
                  </a:lnTo>
                  <a:lnTo>
                    <a:pt x="492" y="396"/>
                  </a:lnTo>
                  <a:lnTo>
                    <a:pt x="456" y="396"/>
                  </a:lnTo>
                  <a:lnTo>
                    <a:pt x="420" y="384"/>
                  </a:lnTo>
                  <a:lnTo>
                    <a:pt x="384" y="372"/>
                  </a:lnTo>
                  <a:lnTo>
                    <a:pt x="348" y="372"/>
                  </a:lnTo>
                  <a:lnTo>
                    <a:pt x="312" y="360"/>
                  </a:lnTo>
                  <a:lnTo>
                    <a:pt x="276" y="348"/>
                  </a:lnTo>
                  <a:lnTo>
                    <a:pt x="240" y="336"/>
                  </a:lnTo>
                  <a:lnTo>
                    <a:pt x="204" y="324"/>
                  </a:lnTo>
                  <a:lnTo>
                    <a:pt x="168" y="312"/>
                  </a:lnTo>
                  <a:lnTo>
                    <a:pt x="132" y="300"/>
                  </a:lnTo>
                  <a:lnTo>
                    <a:pt x="96" y="276"/>
                  </a:lnTo>
                  <a:lnTo>
                    <a:pt x="60" y="252"/>
                  </a:lnTo>
                  <a:lnTo>
                    <a:pt x="24" y="228"/>
                  </a:lnTo>
                  <a:lnTo>
                    <a:pt x="0" y="192"/>
                  </a:lnTo>
                  <a:lnTo>
                    <a:pt x="0" y="156"/>
                  </a:lnTo>
                  <a:lnTo>
                    <a:pt x="0" y="120"/>
                  </a:lnTo>
                  <a:lnTo>
                    <a:pt x="36" y="84"/>
                  </a:lnTo>
                  <a:lnTo>
                    <a:pt x="72" y="72"/>
                  </a:lnTo>
                  <a:lnTo>
                    <a:pt x="108" y="48"/>
                  </a:lnTo>
                  <a:lnTo>
                    <a:pt x="144" y="36"/>
                  </a:lnTo>
                  <a:lnTo>
                    <a:pt x="180" y="12"/>
                  </a:lnTo>
                  <a:lnTo>
                    <a:pt x="216" y="0"/>
                  </a:lnTo>
                  <a:lnTo>
                    <a:pt x="252" y="0"/>
                  </a:lnTo>
                  <a:lnTo>
                    <a:pt x="288" y="0"/>
                  </a:lnTo>
                  <a:lnTo>
                    <a:pt x="324" y="0"/>
                  </a:lnTo>
                  <a:lnTo>
                    <a:pt x="360" y="0"/>
                  </a:lnTo>
                  <a:lnTo>
                    <a:pt x="408" y="0"/>
                  </a:lnTo>
                  <a:lnTo>
                    <a:pt x="444" y="0"/>
                  </a:lnTo>
                  <a:lnTo>
                    <a:pt x="480" y="0"/>
                  </a:lnTo>
                  <a:lnTo>
                    <a:pt x="516" y="0"/>
                  </a:lnTo>
                  <a:lnTo>
                    <a:pt x="552" y="0"/>
                  </a:lnTo>
                  <a:lnTo>
                    <a:pt x="588" y="0"/>
                  </a:lnTo>
                  <a:lnTo>
                    <a:pt x="624" y="0"/>
                  </a:lnTo>
                  <a:lnTo>
                    <a:pt x="660" y="0"/>
                  </a:lnTo>
                  <a:lnTo>
                    <a:pt x="708" y="12"/>
                  </a:lnTo>
                  <a:lnTo>
                    <a:pt x="744" y="24"/>
                  </a:lnTo>
                  <a:lnTo>
                    <a:pt x="780" y="24"/>
                  </a:lnTo>
                  <a:lnTo>
                    <a:pt x="816" y="24"/>
                  </a:lnTo>
                  <a:lnTo>
                    <a:pt x="852" y="24"/>
                  </a:lnTo>
                  <a:lnTo>
                    <a:pt x="888" y="24"/>
                  </a:lnTo>
                  <a:lnTo>
                    <a:pt x="924" y="24"/>
                  </a:lnTo>
                  <a:lnTo>
                    <a:pt x="960" y="24"/>
                  </a:lnTo>
                  <a:lnTo>
                    <a:pt x="996" y="24"/>
                  </a:lnTo>
                  <a:lnTo>
                    <a:pt x="1032" y="36"/>
                  </a:lnTo>
                  <a:lnTo>
                    <a:pt x="1068" y="36"/>
                  </a:lnTo>
                  <a:lnTo>
                    <a:pt x="1104" y="36"/>
                  </a:lnTo>
                  <a:lnTo>
                    <a:pt x="1140" y="36"/>
                  </a:lnTo>
                  <a:lnTo>
                    <a:pt x="1176" y="36"/>
                  </a:lnTo>
                  <a:lnTo>
                    <a:pt x="1212" y="48"/>
                  </a:lnTo>
                  <a:lnTo>
                    <a:pt x="1248" y="48"/>
                  </a:lnTo>
                  <a:lnTo>
                    <a:pt x="1284" y="60"/>
                  </a:lnTo>
                  <a:lnTo>
                    <a:pt x="1320" y="60"/>
                  </a:lnTo>
                  <a:lnTo>
                    <a:pt x="1320" y="72"/>
                  </a:lnTo>
                </a:path>
              </a:pathLst>
            </a:custGeom>
            <a:noFill/>
            <a:ln w="50800" cap="rnd" cmpd="sng">
              <a:solidFill>
                <a:schemeClr val="hlink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65565" name="Freeform 29"/>
            <p:cNvSpPr>
              <a:spLocks/>
            </p:cNvSpPr>
            <p:nvPr/>
          </p:nvSpPr>
          <p:spPr bwMode="auto">
            <a:xfrm>
              <a:off x="3216" y="1608"/>
              <a:ext cx="1681" cy="529"/>
            </a:xfrm>
            <a:custGeom>
              <a:avLst/>
              <a:gdLst/>
              <a:ahLst/>
              <a:cxnLst>
                <a:cxn ang="0">
                  <a:pos x="1632" y="456"/>
                </a:cxn>
                <a:cxn ang="0">
                  <a:pos x="1608" y="384"/>
                </a:cxn>
                <a:cxn ang="0">
                  <a:pos x="1548" y="312"/>
                </a:cxn>
                <a:cxn ang="0">
                  <a:pos x="1476" y="252"/>
                </a:cxn>
                <a:cxn ang="0">
                  <a:pos x="1404" y="228"/>
                </a:cxn>
                <a:cxn ang="0">
                  <a:pos x="1332" y="180"/>
                </a:cxn>
                <a:cxn ang="0">
                  <a:pos x="1260" y="156"/>
                </a:cxn>
                <a:cxn ang="0">
                  <a:pos x="1188" y="120"/>
                </a:cxn>
                <a:cxn ang="0">
                  <a:pos x="1116" y="96"/>
                </a:cxn>
                <a:cxn ang="0">
                  <a:pos x="1044" y="84"/>
                </a:cxn>
                <a:cxn ang="0">
                  <a:pos x="972" y="72"/>
                </a:cxn>
                <a:cxn ang="0">
                  <a:pos x="900" y="60"/>
                </a:cxn>
                <a:cxn ang="0">
                  <a:pos x="828" y="60"/>
                </a:cxn>
                <a:cxn ang="0">
                  <a:pos x="756" y="48"/>
                </a:cxn>
                <a:cxn ang="0">
                  <a:pos x="684" y="36"/>
                </a:cxn>
                <a:cxn ang="0">
                  <a:pos x="612" y="24"/>
                </a:cxn>
                <a:cxn ang="0">
                  <a:pos x="528" y="12"/>
                </a:cxn>
                <a:cxn ang="0">
                  <a:pos x="456" y="12"/>
                </a:cxn>
                <a:cxn ang="0">
                  <a:pos x="372" y="12"/>
                </a:cxn>
                <a:cxn ang="0">
                  <a:pos x="300" y="0"/>
                </a:cxn>
                <a:cxn ang="0">
                  <a:pos x="228" y="0"/>
                </a:cxn>
                <a:cxn ang="0">
                  <a:pos x="156" y="0"/>
                </a:cxn>
                <a:cxn ang="0">
                  <a:pos x="84" y="0"/>
                </a:cxn>
                <a:cxn ang="0">
                  <a:pos x="12" y="12"/>
                </a:cxn>
                <a:cxn ang="0">
                  <a:pos x="0" y="84"/>
                </a:cxn>
                <a:cxn ang="0">
                  <a:pos x="60" y="144"/>
                </a:cxn>
                <a:cxn ang="0">
                  <a:pos x="132" y="156"/>
                </a:cxn>
                <a:cxn ang="0">
                  <a:pos x="216" y="156"/>
                </a:cxn>
                <a:cxn ang="0">
                  <a:pos x="288" y="168"/>
                </a:cxn>
                <a:cxn ang="0">
                  <a:pos x="360" y="192"/>
                </a:cxn>
                <a:cxn ang="0">
                  <a:pos x="432" y="204"/>
                </a:cxn>
                <a:cxn ang="0">
                  <a:pos x="504" y="228"/>
                </a:cxn>
                <a:cxn ang="0">
                  <a:pos x="576" y="240"/>
                </a:cxn>
                <a:cxn ang="0">
                  <a:pos x="648" y="252"/>
                </a:cxn>
                <a:cxn ang="0">
                  <a:pos x="720" y="276"/>
                </a:cxn>
                <a:cxn ang="0">
                  <a:pos x="792" y="300"/>
                </a:cxn>
                <a:cxn ang="0">
                  <a:pos x="864" y="324"/>
                </a:cxn>
                <a:cxn ang="0">
                  <a:pos x="948" y="384"/>
                </a:cxn>
                <a:cxn ang="0">
                  <a:pos x="984" y="456"/>
                </a:cxn>
                <a:cxn ang="0">
                  <a:pos x="1020" y="492"/>
                </a:cxn>
                <a:cxn ang="0">
                  <a:pos x="1092" y="504"/>
                </a:cxn>
                <a:cxn ang="0">
                  <a:pos x="1188" y="528"/>
                </a:cxn>
                <a:cxn ang="0">
                  <a:pos x="1272" y="528"/>
                </a:cxn>
                <a:cxn ang="0">
                  <a:pos x="1344" y="528"/>
                </a:cxn>
                <a:cxn ang="0">
                  <a:pos x="1428" y="528"/>
                </a:cxn>
                <a:cxn ang="0">
                  <a:pos x="1500" y="528"/>
                </a:cxn>
                <a:cxn ang="0">
                  <a:pos x="1572" y="528"/>
                </a:cxn>
                <a:cxn ang="0">
                  <a:pos x="1656" y="528"/>
                </a:cxn>
                <a:cxn ang="0">
                  <a:pos x="1632" y="444"/>
                </a:cxn>
              </a:cxnLst>
              <a:rect l="0" t="0" r="r" b="b"/>
              <a:pathLst>
                <a:path w="1681" h="529">
                  <a:moveTo>
                    <a:pt x="1680" y="456"/>
                  </a:moveTo>
                  <a:lnTo>
                    <a:pt x="1632" y="456"/>
                  </a:lnTo>
                  <a:lnTo>
                    <a:pt x="1632" y="420"/>
                  </a:lnTo>
                  <a:lnTo>
                    <a:pt x="1608" y="384"/>
                  </a:lnTo>
                  <a:lnTo>
                    <a:pt x="1584" y="348"/>
                  </a:lnTo>
                  <a:lnTo>
                    <a:pt x="1548" y="312"/>
                  </a:lnTo>
                  <a:lnTo>
                    <a:pt x="1512" y="288"/>
                  </a:lnTo>
                  <a:lnTo>
                    <a:pt x="1476" y="252"/>
                  </a:lnTo>
                  <a:lnTo>
                    <a:pt x="1440" y="240"/>
                  </a:lnTo>
                  <a:lnTo>
                    <a:pt x="1404" y="228"/>
                  </a:lnTo>
                  <a:lnTo>
                    <a:pt x="1368" y="204"/>
                  </a:lnTo>
                  <a:lnTo>
                    <a:pt x="1332" y="180"/>
                  </a:lnTo>
                  <a:lnTo>
                    <a:pt x="1296" y="168"/>
                  </a:lnTo>
                  <a:lnTo>
                    <a:pt x="1260" y="156"/>
                  </a:lnTo>
                  <a:lnTo>
                    <a:pt x="1224" y="132"/>
                  </a:lnTo>
                  <a:lnTo>
                    <a:pt x="1188" y="120"/>
                  </a:lnTo>
                  <a:lnTo>
                    <a:pt x="1152" y="108"/>
                  </a:lnTo>
                  <a:lnTo>
                    <a:pt x="1116" y="96"/>
                  </a:lnTo>
                  <a:lnTo>
                    <a:pt x="1080" y="96"/>
                  </a:lnTo>
                  <a:lnTo>
                    <a:pt x="1044" y="84"/>
                  </a:lnTo>
                  <a:lnTo>
                    <a:pt x="1008" y="72"/>
                  </a:lnTo>
                  <a:lnTo>
                    <a:pt x="972" y="72"/>
                  </a:lnTo>
                  <a:lnTo>
                    <a:pt x="936" y="72"/>
                  </a:lnTo>
                  <a:lnTo>
                    <a:pt x="900" y="60"/>
                  </a:lnTo>
                  <a:lnTo>
                    <a:pt x="864" y="60"/>
                  </a:lnTo>
                  <a:lnTo>
                    <a:pt x="828" y="60"/>
                  </a:lnTo>
                  <a:lnTo>
                    <a:pt x="792" y="60"/>
                  </a:lnTo>
                  <a:lnTo>
                    <a:pt x="756" y="48"/>
                  </a:lnTo>
                  <a:lnTo>
                    <a:pt x="720" y="36"/>
                  </a:lnTo>
                  <a:lnTo>
                    <a:pt x="684" y="36"/>
                  </a:lnTo>
                  <a:lnTo>
                    <a:pt x="648" y="24"/>
                  </a:lnTo>
                  <a:lnTo>
                    <a:pt x="612" y="24"/>
                  </a:lnTo>
                  <a:lnTo>
                    <a:pt x="564" y="24"/>
                  </a:lnTo>
                  <a:lnTo>
                    <a:pt x="528" y="12"/>
                  </a:lnTo>
                  <a:lnTo>
                    <a:pt x="492" y="12"/>
                  </a:lnTo>
                  <a:lnTo>
                    <a:pt x="456" y="12"/>
                  </a:lnTo>
                  <a:lnTo>
                    <a:pt x="420" y="12"/>
                  </a:lnTo>
                  <a:lnTo>
                    <a:pt x="372" y="12"/>
                  </a:lnTo>
                  <a:lnTo>
                    <a:pt x="336" y="12"/>
                  </a:lnTo>
                  <a:lnTo>
                    <a:pt x="300" y="0"/>
                  </a:lnTo>
                  <a:lnTo>
                    <a:pt x="264" y="0"/>
                  </a:lnTo>
                  <a:lnTo>
                    <a:pt x="228" y="0"/>
                  </a:lnTo>
                  <a:lnTo>
                    <a:pt x="192" y="0"/>
                  </a:lnTo>
                  <a:lnTo>
                    <a:pt x="156" y="0"/>
                  </a:lnTo>
                  <a:lnTo>
                    <a:pt x="120" y="0"/>
                  </a:lnTo>
                  <a:lnTo>
                    <a:pt x="84" y="0"/>
                  </a:lnTo>
                  <a:lnTo>
                    <a:pt x="48" y="0"/>
                  </a:lnTo>
                  <a:lnTo>
                    <a:pt x="12" y="12"/>
                  </a:lnTo>
                  <a:lnTo>
                    <a:pt x="0" y="48"/>
                  </a:lnTo>
                  <a:lnTo>
                    <a:pt x="0" y="84"/>
                  </a:lnTo>
                  <a:lnTo>
                    <a:pt x="24" y="120"/>
                  </a:lnTo>
                  <a:lnTo>
                    <a:pt x="60" y="144"/>
                  </a:lnTo>
                  <a:lnTo>
                    <a:pt x="96" y="156"/>
                  </a:lnTo>
                  <a:lnTo>
                    <a:pt x="132" y="156"/>
                  </a:lnTo>
                  <a:lnTo>
                    <a:pt x="180" y="156"/>
                  </a:lnTo>
                  <a:lnTo>
                    <a:pt x="216" y="156"/>
                  </a:lnTo>
                  <a:lnTo>
                    <a:pt x="252" y="156"/>
                  </a:lnTo>
                  <a:lnTo>
                    <a:pt x="288" y="168"/>
                  </a:lnTo>
                  <a:lnTo>
                    <a:pt x="324" y="180"/>
                  </a:lnTo>
                  <a:lnTo>
                    <a:pt x="360" y="192"/>
                  </a:lnTo>
                  <a:lnTo>
                    <a:pt x="396" y="204"/>
                  </a:lnTo>
                  <a:lnTo>
                    <a:pt x="432" y="204"/>
                  </a:lnTo>
                  <a:lnTo>
                    <a:pt x="468" y="216"/>
                  </a:lnTo>
                  <a:lnTo>
                    <a:pt x="504" y="228"/>
                  </a:lnTo>
                  <a:lnTo>
                    <a:pt x="540" y="228"/>
                  </a:lnTo>
                  <a:lnTo>
                    <a:pt x="576" y="240"/>
                  </a:lnTo>
                  <a:lnTo>
                    <a:pt x="612" y="240"/>
                  </a:lnTo>
                  <a:lnTo>
                    <a:pt x="648" y="252"/>
                  </a:lnTo>
                  <a:lnTo>
                    <a:pt x="684" y="264"/>
                  </a:lnTo>
                  <a:lnTo>
                    <a:pt x="720" y="276"/>
                  </a:lnTo>
                  <a:lnTo>
                    <a:pt x="756" y="288"/>
                  </a:lnTo>
                  <a:lnTo>
                    <a:pt x="792" y="300"/>
                  </a:lnTo>
                  <a:lnTo>
                    <a:pt x="828" y="312"/>
                  </a:lnTo>
                  <a:lnTo>
                    <a:pt x="864" y="324"/>
                  </a:lnTo>
                  <a:lnTo>
                    <a:pt x="900" y="348"/>
                  </a:lnTo>
                  <a:lnTo>
                    <a:pt x="948" y="384"/>
                  </a:lnTo>
                  <a:lnTo>
                    <a:pt x="972" y="420"/>
                  </a:lnTo>
                  <a:lnTo>
                    <a:pt x="984" y="456"/>
                  </a:lnTo>
                  <a:lnTo>
                    <a:pt x="984" y="492"/>
                  </a:lnTo>
                  <a:lnTo>
                    <a:pt x="1020" y="492"/>
                  </a:lnTo>
                  <a:lnTo>
                    <a:pt x="1056" y="504"/>
                  </a:lnTo>
                  <a:lnTo>
                    <a:pt x="1092" y="504"/>
                  </a:lnTo>
                  <a:lnTo>
                    <a:pt x="1140" y="516"/>
                  </a:lnTo>
                  <a:lnTo>
                    <a:pt x="1188" y="528"/>
                  </a:lnTo>
                  <a:lnTo>
                    <a:pt x="1236" y="528"/>
                  </a:lnTo>
                  <a:lnTo>
                    <a:pt x="1272" y="528"/>
                  </a:lnTo>
                  <a:lnTo>
                    <a:pt x="1308" y="528"/>
                  </a:lnTo>
                  <a:lnTo>
                    <a:pt x="1344" y="528"/>
                  </a:lnTo>
                  <a:lnTo>
                    <a:pt x="1380" y="528"/>
                  </a:lnTo>
                  <a:lnTo>
                    <a:pt x="1428" y="528"/>
                  </a:lnTo>
                  <a:lnTo>
                    <a:pt x="1464" y="528"/>
                  </a:lnTo>
                  <a:lnTo>
                    <a:pt x="1500" y="528"/>
                  </a:lnTo>
                  <a:lnTo>
                    <a:pt x="1536" y="528"/>
                  </a:lnTo>
                  <a:lnTo>
                    <a:pt x="1572" y="528"/>
                  </a:lnTo>
                  <a:lnTo>
                    <a:pt x="1620" y="528"/>
                  </a:lnTo>
                  <a:lnTo>
                    <a:pt x="1656" y="528"/>
                  </a:lnTo>
                  <a:lnTo>
                    <a:pt x="1680" y="456"/>
                  </a:lnTo>
                  <a:lnTo>
                    <a:pt x="1632" y="444"/>
                  </a:lnTo>
                  <a:lnTo>
                    <a:pt x="1632" y="456"/>
                  </a:lnTo>
                </a:path>
              </a:pathLst>
            </a:custGeom>
            <a:pattFill prst="dkUpDiag">
              <a:fgClr>
                <a:srgbClr val="FFCC66"/>
              </a:fgClr>
              <a:bgClr>
                <a:schemeClr val="bg1"/>
              </a:bgClr>
            </a:pattFill>
            <a:ln w="9525" cap="rnd">
              <a:noFill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65566" name="Freeform 30"/>
            <p:cNvSpPr>
              <a:spLocks/>
            </p:cNvSpPr>
            <p:nvPr/>
          </p:nvSpPr>
          <p:spPr bwMode="auto">
            <a:xfrm>
              <a:off x="4416" y="1584"/>
              <a:ext cx="541" cy="433"/>
            </a:xfrm>
            <a:custGeom>
              <a:avLst/>
              <a:gdLst/>
              <a:ahLst/>
              <a:cxnLst>
                <a:cxn ang="0">
                  <a:pos x="528" y="432"/>
                </a:cxn>
                <a:cxn ang="0">
                  <a:pos x="540" y="384"/>
                </a:cxn>
                <a:cxn ang="0">
                  <a:pos x="528" y="348"/>
                </a:cxn>
                <a:cxn ang="0">
                  <a:pos x="504" y="312"/>
                </a:cxn>
                <a:cxn ang="0">
                  <a:pos x="480" y="276"/>
                </a:cxn>
                <a:cxn ang="0">
                  <a:pos x="444" y="252"/>
                </a:cxn>
                <a:cxn ang="0">
                  <a:pos x="408" y="216"/>
                </a:cxn>
                <a:cxn ang="0">
                  <a:pos x="396" y="180"/>
                </a:cxn>
                <a:cxn ang="0">
                  <a:pos x="360" y="156"/>
                </a:cxn>
                <a:cxn ang="0">
                  <a:pos x="324" y="132"/>
                </a:cxn>
                <a:cxn ang="0">
                  <a:pos x="288" y="120"/>
                </a:cxn>
                <a:cxn ang="0">
                  <a:pos x="252" y="96"/>
                </a:cxn>
                <a:cxn ang="0">
                  <a:pos x="216" y="84"/>
                </a:cxn>
                <a:cxn ang="0">
                  <a:pos x="180" y="72"/>
                </a:cxn>
                <a:cxn ang="0">
                  <a:pos x="144" y="60"/>
                </a:cxn>
                <a:cxn ang="0">
                  <a:pos x="108" y="48"/>
                </a:cxn>
                <a:cxn ang="0">
                  <a:pos x="72" y="36"/>
                </a:cxn>
                <a:cxn ang="0">
                  <a:pos x="36" y="12"/>
                </a:cxn>
                <a:cxn ang="0">
                  <a:pos x="0" y="0"/>
                </a:cxn>
              </a:cxnLst>
              <a:rect l="0" t="0" r="r" b="b"/>
              <a:pathLst>
                <a:path w="541" h="433">
                  <a:moveTo>
                    <a:pt x="528" y="432"/>
                  </a:moveTo>
                  <a:lnTo>
                    <a:pt x="540" y="384"/>
                  </a:lnTo>
                  <a:lnTo>
                    <a:pt x="528" y="348"/>
                  </a:lnTo>
                  <a:lnTo>
                    <a:pt x="504" y="312"/>
                  </a:lnTo>
                  <a:lnTo>
                    <a:pt x="480" y="276"/>
                  </a:lnTo>
                  <a:lnTo>
                    <a:pt x="444" y="252"/>
                  </a:lnTo>
                  <a:lnTo>
                    <a:pt x="408" y="216"/>
                  </a:lnTo>
                  <a:lnTo>
                    <a:pt x="396" y="180"/>
                  </a:lnTo>
                  <a:lnTo>
                    <a:pt x="360" y="156"/>
                  </a:lnTo>
                  <a:lnTo>
                    <a:pt x="324" y="132"/>
                  </a:lnTo>
                  <a:lnTo>
                    <a:pt x="288" y="120"/>
                  </a:lnTo>
                  <a:lnTo>
                    <a:pt x="252" y="96"/>
                  </a:lnTo>
                  <a:lnTo>
                    <a:pt x="216" y="84"/>
                  </a:lnTo>
                  <a:lnTo>
                    <a:pt x="180" y="72"/>
                  </a:lnTo>
                  <a:lnTo>
                    <a:pt x="144" y="60"/>
                  </a:lnTo>
                  <a:lnTo>
                    <a:pt x="108" y="48"/>
                  </a:lnTo>
                  <a:lnTo>
                    <a:pt x="72" y="36"/>
                  </a:lnTo>
                  <a:lnTo>
                    <a:pt x="36" y="12"/>
                  </a:lnTo>
                  <a:lnTo>
                    <a:pt x="0" y="0"/>
                  </a:lnTo>
                </a:path>
              </a:pathLst>
            </a:custGeom>
            <a:noFill/>
            <a:ln w="50800" cap="rnd" cmpd="sng">
              <a:solidFill>
                <a:srgbClr val="99FFFF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grpSp>
          <p:nvGrpSpPr>
            <p:cNvPr id="4" name="Group 33"/>
            <p:cNvGrpSpPr>
              <a:grpSpLocks/>
            </p:cNvGrpSpPr>
            <p:nvPr/>
          </p:nvGrpSpPr>
          <p:grpSpPr bwMode="auto">
            <a:xfrm>
              <a:off x="2640" y="720"/>
              <a:ext cx="1296" cy="672"/>
              <a:chOff x="2640" y="720"/>
              <a:chExt cx="1296" cy="672"/>
            </a:xfrm>
          </p:grpSpPr>
          <p:sp>
            <p:nvSpPr>
              <p:cNvPr id="65567" name="Line 31"/>
              <p:cNvSpPr>
                <a:spLocks noChangeShapeType="1"/>
              </p:cNvSpPr>
              <p:nvPr/>
            </p:nvSpPr>
            <p:spPr bwMode="auto">
              <a:xfrm>
                <a:off x="2640" y="960"/>
                <a:ext cx="912" cy="432"/>
              </a:xfrm>
              <a:prstGeom prst="line">
                <a:avLst/>
              </a:prstGeom>
              <a:noFill/>
              <a:ln w="9525">
                <a:noFill/>
                <a:round/>
                <a:headEnd type="none" w="sm" len="sm"/>
                <a:tailEnd type="stealth" w="med" len="lg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65568" name="Rectangle 32"/>
              <p:cNvSpPr>
                <a:spLocks noChangeArrowheads="1"/>
              </p:cNvSpPr>
              <p:nvPr/>
            </p:nvSpPr>
            <p:spPr bwMode="auto">
              <a:xfrm flipH="1">
                <a:off x="2880" y="720"/>
                <a:ext cx="1056" cy="31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77788" tIns="39688" rIns="77788" bIns="39688">
                <a:spAutoFit/>
              </a:bodyPr>
              <a:lstStyle/>
              <a:p>
                <a:pPr defTabSz="661988">
                  <a:spcBef>
                    <a:spcPct val="50000"/>
                  </a:spcBef>
                </a:pPr>
                <a:r>
                  <a:rPr lang="ru-RU" sz="2800" b="1">
                    <a:solidFill>
                      <a:schemeClr val="hlink"/>
                    </a:solidFill>
                    <a:latin typeface="Arial" charset="0"/>
                  </a:rPr>
                  <a:t>ARCH  I</a:t>
                </a:r>
              </a:p>
            </p:txBody>
          </p:sp>
        </p:grpSp>
        <p:sp>
          <p:nvSpPr>
            <p:cNvPr id="65570" name="Line 34"/>
            <p:cNvSpPr>
              <a:spLocks noChangeShapeType="1"/>
            </p:cNvSpPr>
            <p:nvPr/>
          </p:nvSpPr>
          <p:spPr bwMode="auto">
            <a:xfrm flipV="1">
              <a:off x="2640" y="1968"/>
              <a:ext cx="1824" cy="96"/>
            </a:xfrm>
            <a:prstGeom prst="line">
              <a:avLst/>
            </a:prstGeom>
            <a:noFill/>
            <a:ln w="50800">
              <a:solidFill>
                <a:schemeClr val="accent6">
                  <a:lumMod val="50000"/>
                </a:schemeClr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65571" name="Rectangle 35"/>
            <p:cNvSpPr>
              <a:spLocks noChangeArrowheads="1"/>
            </p:cNvSpPr>
            <p:nvPr/>
          </p:nvSpPr>
          <p:spPr bwMode="auto">
            <a:xfrm flipH="1">
              <a:off x="2976" y="2208"/>
              <a:ext cx="1056" cy="31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sz="2800" b="1" dirty="0">
                  <a:solidFill>
                    <a:schemeClr val="accent2">
                      <a:lumMod val="75000"/>
                    </a:schemeClr>
                  </a:solidFill>
                  <a:latin typeface="Arial" charset="0"/>
                </a:rPr>
                <a:t>ARCH III</a:t>
              </a:r>
            </a:p>
          </p:txBody>
        </p:sp>
        <p:sp>
          <p:nvSpPr>
            <p:cNvPr id="65572" name="Line 36"/>
            <p:cNvSpPr>
              <a:spLocks noChangeShapeType="1"/>
            </p:cNvSpPr>
            <p:nvPr/>
          </p:nvSpPr>
          <p:spPr bwMode="auto">
            <a:xfrm>
              <a:off x="2640" y="1008"/>
              <a:ext cx="816" cy="384"/>
            </a:xfrm>
            <a:prstGeom prst="line">
              <a:avLst/>
            </a:prstGeom>
            <a:noFill/>
            <a:ln w="50800">
              <a:solidFill>
                <a:schemeClr val="hlink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65573" name="Oval 37"/>
            <p:cNvSpPr>
              <a:spLocks noChangeArrowheads="1"/>
            </p:cNvSpPr>
            <p:nvPr/>
          </p:nvSpPr>
          <p:spPr bwMode="auto">
            <a:xfrm>
              <a:off x="2216" y="3464"/>
              <a:ext cx="128" cy="128"/>
            </a:xfrm>
            <a:prstGeom prst="ellipse">
              <a:avLst/>
            </a:prstGeom>
            <a:pattFill prst="pct70">
              <a:fgClr>
                <a:schemeClr val="accent2"/>
              </a:fgClr>
              <a:bgClr>
                <a:schemeClr val="hlink"/>
              </a:bgClr>
            </a:pattFill>
            <a:ln w="254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5574" name="Oval 38"/>
            <p:cNvSpPr>
              <a:spLocks noChangeArrowheads="1"/>
            </p:cNvSpPr>
            <p:nvPr/>
          </p:nvSpPr>
          <p:spPr bwMode="auto">
            <a:xfrm>
              <a:off x="2620" y="3436"/>
              <a:ext cx="184" cy="184"/>
            </a:xfrm>
            <a:prstGeom prst="ellipse">
              <a:avLst/>
            </a:prstGeom>
            <a:pattFill prst="pct70">
              <a:fgClr>
                <a:schemeClr val="hlink"/>
              </a:fgClr>
              <a:bgClr>
                <a:schemeClr val="accent2"/>
              </a:bgClr>
            </a:pattFill>
            <a:ln w="50800">
              <a:solidFill>
                <a:srgbClr val="FF505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5575" name="Line 39"/>
            <p:cNvSpPr>
              <a:spLocks noChangeShapeType="1"/>
            </p:cNvSpPr>
            <p:nvPr/>
          </p:nvSpPr>
          <p:spPr bwMode="auto">
            <a:xfrm flipH="1">
              <a:off x="4416" y="1056"/>
              <a:ext cx="144" cy="480"/>
            </a:xfrm>
            <a:prstGeom prst="line">
              <a:avLst/>
            </a:prstGeom>
            <a:noFill/>
            <a:ln w="12700">
              <a:solidFill>
                <a:schemeClr val="accent6">
                  <a:lumMod val="50000"/>
                </a:schemeClr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65576" name="Rectangle 40"/>
            <p:cNvSpPr>
              <a:spLocks noChangeArrowheads="1"/>
            </p:cNvSpPr>
            <p:nvPr/>
          </p:nvSpPr>
          <p:spPr bwMode="auto">
            <a:xfrm flipH="1">
              <a:off x="4512" y="816"/>
              <a:ext cx="1152" cy="3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b="1" dirty="0">
                  <a:solidFill>
                    <a:schemeClr val="accent2">
                      <a:lumMod val="75000"/>
                    </a:schemeClr>
                  </a:solidFill>
                  <a:latin typeface="Arial" charset="0"/>
                </a:rPr>
                <a:t>Terminal sulcus</a:t>
              </a:r>
            </a:p>
          </p:txBody>
        </p:sp>
        <p:sp>
          <p:nvSpPr>
            <p:cNvPr id="65577" name="Rectangle 41"/>
            <p:cNvSpPr>
              <a:spLocks noChangeArrowheads="1"/>
            </p:cNvSpPr>
            <p:nvPr/>
          </p:nvSpPr>
          <p:spPr bwMode="auto">
            <a:xfrm flipH="1">
              <a:off x="4224" y="3504"/>
              <a:ext cx="1535" cy="2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sz="1600" b="1" dirty="0">
                  <a:solidFill>
                    <a:srgbClr val="FF0000"/>
                  </a:solidFill>
                  <a:latin typeface="Arial" charset="0"/>
                </a:rPr>
                <a:t>TONGUE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-228600"/>
            <a:ext cx="8496300" cy="708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58"/>
          <p:cNvGrpSpPr>
            <a:grpSpLocks/>
          </p:cNvGrpSpPr>
          <p:nvPr/>
        </p:nvGrpSpPr>
        <p:grpSpPr bwMode="auto">
          <a:xfrm>
            <a:off x="0" y="157163"/>
            <a:ext cx="9145588" cy="6623050"/>
            <a:chOff x="0" y="48"/>
            <a:chExt cx="5761" cy="4172"/>
          </a:xfrm>
        </p:grpSpPr>
        <p:sp>
          <p:nvSpPr>
            <p:cNvPr id="67586" name="Rectangle 2"/>
            <p:cNvSpPr>
              <a:spLocks noChangeArrowheads="1"/>
            </p:cNvSpPr>
            <p:nvPr/>
          </p:nvSpPr>
          <p:spPr bwMode="auto">
            <a:xfrm>
              <a:off x="1152" y="48"/>
              <a:ext cx="3360" cy="327"/>
            </a:xfrm>
            <a:prstGeom prst="rect">
              <a:avLst/>
            </a:prstGeom>
            <a:solidFill>
              <a:srgbClr val="FFFF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2800" b="1">
                  <a:solidFill>
                    <a:schemeClr val="accent2"/>
                  </a:solidFill>
                  <a:latin typeface="Arial" charset="0"/>
                </a:rPr>
                <a:t>TONGUE MALFORMATIONS  I</a:t>
              </a:r>
            </a:p>
          </p:txBody>
        </p:sp>
        <p:sp>
          <p:nvSpPr>
            <p:cNvPr id="67587" name="Oval 3"/>
            <p:cNvSpPr>
              <a:spLocks noChangeArrowheads="1"/>
            </p:cNvSpPr>
            <p:nvPr/>
          </p:nvSpPr>
          <p:spPr bwMode="auto">
            <a:xfrm>
              <a:off x="463" y="760"/>
              <a:ext cx="371" cy="429"/>
            </a:xfrm>
            <a:prstGeom prst="ellipse">
              <a:avLst/>
            </a:prstGeom>
            <a:pattFill prst="pct70">
              <a:fgClr>
                <a:schemeClr val="accent2"/>
              </a:fgClr>
              <a:bgClr>
                <a:srgbClr val="CCECFF"/>
              </a:bgClr>
            </a:pattFill>
            <a:ln w="508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588" name="Oval 4"/>
            <p:cNvSpPr>
              <a:spLocks noChangeArrowheads="1"/>
            </p:cNvSpPr>
            <p:nvPr/>
          </p:nvSpPr>
          <p:spPr bwMode="auto">
            <a:xfrm>
              <a:off x="2191" y="760"/>
              <a:ext cx="371" cy="429"/>
            </a:xfrm>
            <a:prstGeom prst="ellipse">
              <a:avLst/>
            </a:prstGeom>
            <a:pattFill prst="pct70">
              <a:fgClr>
                <a:schemeClr val="accent2"/>
              </a:fgClr>
              <a:bgClr>
                <a:srgbClr val="CCECFF"/>
              </a:bgClr>
            </a:pattFill>
            <a:ln w="508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589" name="AutoShape 5"/>
            <p:cNvSpPr>
              <a:spLocks noChangeArrowheads="1"/>
            </p:cNvSpPr>
            <p:nvPr/>
          </p:nvSpPr>
          <p:spPr bwMode="auto">
            <a:xfrm>
              <a:off x="562" y="744"/>
              <a:ext cx="1958" cy="461"/>
            </a:xfrm>
            <a:prstGeom prst="octagon">
              <a:avLst>
                <a:gd name="adj" fmla="val 29282"/>
              </a:avLst>
            </a:prstGeom>
            <a:pattFill prst="pct70">
              <a:fgClr>
                <a:schemeClr val="accent2"/>
              </a:fgClr>
              <a:bgClr>
                <a:srgbClr val="CCECFF"/>
              </a:bgClr>
            </a:patt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" name="Group 9"/>
            <p:cNvGrpSpPr>
              <a:grpSpLocks/>
            </p:cNvGrpSpPr>
            <p:nvPr/>
          </p:nvGrpSpPr>
          <p:grpSpPr bwMode="auto">
            <a:xfrm>
              <a:off x="463" y="1262"/>
              <a:ext cx="2099" cy="461"/>
              <a:chOff x="463" y="1262"/>
              <a:chExt cx="2099" cy="461"/>
            </a:xfrm>
          </p:grpSpPr>
          <p:sp>
            <p:nvSpPr>
              <p:cNvPr id="67590" name="Oval 6"/>
              <p:cNvSpPr>
                <a:spLocks noChangeArrowheads="1"/>
              </p:cNvSpPr>
              <p:nvPr/>
            </p:nvSpPr>
            <p:spPr bwMode="auto">
              <a:xfrm>
                <a:off x="463" y="1278"/>
                <a:ext cx="371" cy="429"/>
              </a:xfrm>
              <a:prstGeom prst="ellipse">
                <a:avLst/>
              </a:prstGeom>
              <a:pattFill prst="pct70">
                <a:fgClr>
                  <a:srgbClr val="CCECFF"/>
                </a:fgClr>
                <a:bgClr>
                  <a:schemeClr val="accent2"/>
                </a:bgClr>
              </a:pattFill>
              <a:ln w="50800">
                <a:solidFill>
                  <a:srgbClr val="FFFF00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7591" name="Oval 7"/>
              <p:cNvSpPr>
                <a:spLocks noChangeArrowheads="1"/>
              </p:cNvSpPr>
              <p:nvPr/>
            </p:nvSpPr>
            <p:spPr bwMode="auto">
              <a:xfrm>
                <a:off x="2191" y="1278"/>
                <a:ext cx="371" cy="429"/>
              </a:xfrm>
              <a:prstGeom prst="ellipse">
                <a:avLst/>
              </a:prstGeom>
              <a:pattFill prst="pct70">
                <a:fgClr>
                  <a:srgbClr val="CCECFF"/>
                </a:fgClr>
                <a:bgClr>
                  <a:schemeClr val="accent2"/>
                </a:bgClr>
              </a:pattFill>
              <a:ln w="50800">
                <a:solidFill>
                  <a:srgbClr val="FFFF00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7592" name="AutoShape 8"/>
              <p:cNvSpPr>
                <a:spLocks noChangeArrowheads="1"/>
              </p:cNvSpPr>
              <p:nvPr/>
            </p:nvSpPr>
            <p:spPr bwMode="auto">
              <a:xfrm>
                <a:off x="562" y="1262"/>
                <a:ext cx="1958" cy="461"/>
              </a:xfrm>
              <a:prstGeom prst="octagon">
                <a:avLst>
                  <a:gd name="adj" fmla="val 29282"/>
                </a:avLst>
              </a:prstGeom>
              <a:pattFill prst="pct70">
                <a:fgClr>
                  <a:srgbClr val="CCECFF"/>
                </a:fgClr>
                <a:bgClr>
                  <a:schemeClr val="accent2"/>
                </a:bgClr>
              </a:patt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67594" name="Oval 10"/>
            <p:cNvSpPr>
              <a:spLocks noChangeArrowheads="1"/>
            </p:cNvSpPr>
            <p:nvPr/>
          </p:nvSpPr>
          <p:spPr bwMode="auto">
            <a:xfrm>
              <a:off x="463" y="1797"/>
              <a:ext cx="371" cy="429"/>
            </a:xfrm>
            <a:prstGeom prst="ellipse">
              <a:avLst/>
            </a:prstGeom>
            <a:pattFill prst="pct70">
              <a:fgClr>
                <a:srgbClr val="99FFFF"/>
              </a:fgClr>
              <a:bgClr>
                <a:schemeClr val="accent2"/>
              </a:bgClr>
            </a:pattFill>
            <a:ln w="508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595" name="Oval 11"/>
            <p:cNvSpPr>
              <a:spLocks noChangeArrowheads="1"/>
            </p:cNvSpPr>
            <p:nvPr/>
          </p:nvSpPr>
          <p:spPr bwMode="auto">
            <a:xfrm>
              <a:off x="2191" y="1797"/>
              <a:ext cx="371" cy="429"/>
            </a:xfrm>
            <a:prstGeom prst="ellipse">
              <a:avLst/>
            </a:prstGeom>
            <a:pattFill prst="pct70">
              <a:fgClr>
                <a:srgbClr val="99FFFF"/>
              </a:fgClr>
              <a:bgClr>
                <a:schemeClr val="accent2"/>
              </a:bgClr>
            </a:pattFill>
            <a:ln w="508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596" name="AutoShape 12"/>
            <p:cNvSpPr>
              <a:spLocks noChangeArrowheads="1"/>
            </p:cNvSpPr>
            <p:nvPr/>
          </p:nvSpPr>
          <p:spPr bwMode="auto">
            <a:xfrm>
              <a:off x="562" y="1781"/>
              <a:ext cx="1958" cy="461"/>
            </a:xfrm>
            <a:prstGeom prst="octagon">
              <a:avLst>
                <a:gd name="adj" fmla="val 29282"/>
              </a:avLst>
            </a:prstGeom>
            <a:pattFill prst="pct70">
              <a:fgClr>
                <a:srgbClr val="99FFFF"/>
              </a:fgClr>
              <a:bgClr>
                <a:schemeClr val="accent2"/>
              </a:bgClr>
            </a:patt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597" name="Oval 13"/>
            <p:cNvSpPr>
              <a:spLocks noChangeArrowheads="1"/>
            </p:cNvSpPr>
            <p:nvPr/>
          </p:nvSpPr>
          <p:spPr bwMode="auto">
            <a:xfrm>
              <a:off x="463" y="2315"/>
              <a:ext cx="371" cy="429"/>
            </a:xfrm>
            <a:prstGeom prst="ellipse">
              <a:avLst/>
            </a:prstGeom>
            <a:pattFill prst="pct50">
              <a:fgClr>
                <a:schemeClr val="accent2"/>
              </a:fgClr>
              <a:bgClr>
                <a:srgbClr val="66CCFF"/>
              </a:bgClr>
            </a:pattFill>
            <a:ln w="508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598" name="Oval 14"/>
            <p:cNvSpPr>
              <a:spLocks noChangeArrowheads="1"/>
            </p:cNvSpPr>
            <p:nvPr/>
          </p:nvSpPr>
          <p:spPr bwMode="auto">
            <a:xfrm>
              <a:off x="2191" y="2315"/>
              <a:ext cx="371" cy="429"/>
            </a:xfrm>
            <a:prstGeom prst="ellipse">
              <a:avLst/>
            </a:prstGeom>
            <a:pattFill prst="pct50">
              <a:fgClr>
                <a:schemeClr val="accent2"/>
              </a:fgClr>
              <a:bgClr>
                <a:srgbClr val="66CCFF"/>
              </a:bgClr>
            </a:pattFill>
            <a:ln w="508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599" name="AutoShape 15"/>
            <p:cNvSpPr>
              <a:spLocks noChangeArrowheads="1"/>
            </p:cNvSpPr>
            <p:nvPr/>
          </p:nvSpPr>
          <p:spPr bwMode="auto">
            <a:xfrm>
              <a:off x="562" y="2299"/>
              <a:ext cx="1958" cy="461"/>
            </a:xfrm>
            <a:prstGeom prst="octagon">
              <a:avLst>
                <a:gd name="adj" fmla="val 29282"/>
              </a:avLst>
            </a:prstGeom>
            <a:pattFill prst="pct50">
              <a:fgClr>
                <a:schemeClr val="accent2"/>
              </a:fgClr>
              <a:bgClr>
                <a:srgbClr val="66CCFF"/>
              </a:bgClr>
            </a:patt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600" name="Rectangle 16"/>
            <p:cNvSpPr>
              <a:spLocks noChangeArrowheads="1"/>
            </p:cNvSpPr>
            <p:nvPr/>
          </p:nvSpPr>
          <p:spPr bwMode="auto">
            <a:xfrm flipH="1">
              <a:off x="0" y="432"/>
              <a:ext cx="720" cy="225"/>
            </a:xfrm>
            <a:prstGeom prst="rect">
              <a:avLst/>
            </a:prstGeom>
            <a:noFill/>
            <a:ln w="9525">
              <a:solidFill>
                <a:schemeClr val="accent6">
                  <a:lumMod val="50000"/>
                </a:schemeClr>
              </a:solidFill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b="1" dirty="0">
                  <a:solidFill>
                    <a:schemeClr val="accent2">
                      <a:lumMod val="75000"/>
                    </a:schemeClr>
                  </a:solidFill>
                  <a:latin typeface="Arial" charset="0"/>
                </a:rPr>
                <a:t>ARCH</a:t>
              </a:r>
            </a:p>
          </p:txBody>
        </p:sp>
        <p:sp>
          <p:nvSpPr>
            <p:cNvPr id="67601" name="Rectangle 17"/>
            <p:cNvSpPr>
              <a:spLocks noChangeArrowheads="1"/>
            </p:cNvSpPr>
            <p:nvPr/>
          </p:nvSpPr>
          <p:spPr bwMode="auto">
            <a:xfrm flipH="1">
              <a:off x="240" y="816"/>
              <a:ext cx="240" cy="2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b="1">
                  <a:solidFill>
                    <a:schemeClr val="hlink"/>
                  </a:solidFill>
                  <a:latin typeface="Arial" charset="0"/>
                </a:rPr>
                <a:t>I</a:t>
              </a:r>
            </a:p>
          </p:txBody>
        </p:sp>
        <p:sp>
          <p:nvSpPr>
            <p:cNvPr id="67602" name="Rectangle 18"/>
            <p:cNvSpPr>
              <a:spLocks noChangeArrowheads="1"/>
            </p:cNvSpPr>
            <p:nvPr/>
          </p:nvSpPr>
          <p:spPr bwMode="auto">
            <a:xfrm flipH="1">
              <a:off x="240" y="1392"/>
              <a:ext cx="240" cy="225"/>
            </a:xfrm>
            <a:prstGeom prst="rect">
              <a:avLst/>
            </a:prstGeom>
            <a:noFill/>
            <a:ln w="9525">
              <a:solidFill>
                <a:schemeClr val="accent6">
                  <a:lumMod val="50000"/>
                </a:schemeClr>
              </a:solidFill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b="1" dirty="0">
                  <a:solidFill>
                    <a:schemeClr val="accent2">
                      <a:lumMod val="75000"/>
                    </a:schemeClr>
                  </a:solidFill>
                  <a:latin typeface="Arial" charset="0"/>
                </a:rPr>
                <a:t>II</a:t>
              </a:r>
            </a:p>
          </p:txBody>
        </p:sp>
        <p:sp>
          <p:nvSpPr>
            <p:cNvPr id="67603" name="Rectangle 19"/>
            <p:cNvSpPr>
              <a:spLocks noChangeArrowheads="1"/>
            </p:cNvSpPr>
            <p:nvPr/>
          </p:nvSpPr>
          <p:spPr bwMode="auto">
            <a:xfrm flipH="1">
              <a:off x="192" y="1872"/>
              <a:ext cx="384" cy="2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b="1">
                  <a:solidFill>
                    <a:srgbClr val="99FFFF"/>
                  </a:solidFill>
                  <a:latin typeface="Arial" charset="0"/>
                </a:rPr>
                <a:t>III</a:t>
              </a:r>
            </a:p>
          </p:txBody>
        </p:sp>
        <p:sp>
          <p:nvSpPr>
            <p:cNvPr id="67604" name="Rectangle 20"/>
            <p:cNvSpPr>
              <a:spLocks noChangeArrowheads="1"/>
            </p:cNvSpPr>
            <p:nvPr/>
          </p:nvSpPr>
          <p:spPr bwMode="auto">
            <a:xfrm flipH="1">
              <a:off x="144" y="2400"/>
              <a:ext cx="336" cy="2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b="1">
                  <a:solidFill>
                    <a:srgbClr val="FF00CC"/>
                  </a:solidFill>
                  <a:latin typeface="Arial" charset="0"/>
                </a:rPr>
                <a:t>IV</a:t>
              </a:r>
            </a:p>
          </p:txBody>
        </p:sp>
        <p:sp>
          <p:nvSpPr>
            <p:cNvPr id="67605" name="Oval 21"/>
            <p:cNvSpPr>
              <a:spLocks noChangeArrowheads="1"/>
            </p:cNvSpPr>
            <p:nvPr/>
          </p:nvSpPr>
          <p:spPr bwMode="auto">
            <a:xfrm>
              <a:off x="1448" y="1112"/>
              <a:ext cx="128" cy="128"/>
            </a:xfrm>
            <a:prstGeom prst="ellipse">
              <a:avLst/>
            </a:prstGeom>
            <a:pattFill prst="pct70">
              <a:fgClr>
                <a:schemeClr val="accent2"/>
              </a:fgClr>
              <a:bgClr>
                <a:schemeClr val="hlink"/>
              </a:bgClr>
            </a:pattFill>
            <a:ln w="254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606" name="Oval 22"/>
            <p:cNvSpPr>
              <a:spLocks noChangeArrowheads="1"/>
            </p:cNvSpPr>
            <p:nvPr/>
          </p:nvSpPr>
          <p:spPr bwMode="auto">
            <a:xfrm>
              <a:off x="1192" y="904"/>
              <a:ext cx="256" cy="256"/>
            </a:xfrm>
            <a:prstGeom prst="ellipse">
              <a:avLst/>
            </a:prstGeom>
            <a:pattFill prst="pct70">
              <a:fgClr>
                <a:schemeClr val="accent2"/>
              </a:fgClr>
              <a:bgClr>
                <a:schemeClr val="hlink"/>
              </a:bgClr>
            </a:pattFill>
            <a:ln w="50800">
              <a:solidFill>
                <a:srgbClr val="FF00CC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607" name="Oval 23"/>
            <p:cNvSpPr>
              <a:spLocks noChangeArrowheads="1"/>
            </p:cNvSpPr>
            <p:nvPr/>
          </p:nvSpPr>
          <p:spPr bwMode="auto">
            <a:xfrm>
              <a:off x="1576" y="904"/>
              <a:ext cx="256" cy="256"/>
            </a:xfrm>
            <a:prstGeom prst="ellipse">
              <a:avLst/>
            </a:prstGeom>
            <a:pattFill prst="pct70">
              <a:fgClr>
                <a:schemeClr val="accent2"/>
              </a:fgClr>
              <a:bgClr>
                <a:schemeClr val="hlink"/>
              </a:bgClr>
            </a:pattFill>
            <a:ln w="50800">
              <a:solidFill>
                <a:srgbClr val="FF00CC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608" name="Oval 24"/>
            <p:cNvSpPr>
              <a:spLocks noChangeArrowheads="1"/>
            </p:cNvSpPr>
            <p:nvPr/>
          </p:nvSpPr>
          <p:spPr bwMode="auto">
            <a:xfrm>
              <a:off x="1420" y="1660"/>
              <a:ext cx="184" cy="184"/>
            </a:xfrm>
            <a:prstGeom prst="ellipse">
              <a:avLst/>
            </a:prstGeom>
            <a:pattFill prst="pct70">
              <a:fgClr>
                <a:schemeClr val="hlink"/>
              </a:fgClr>
              <a:bgClr>
                <a:schemeClr val="accent2"/>
              </a:bgClr>
            </a:pattFill>
            <a:ln w="50800">
              <a:solidFill>
                <a:srgbClr val="FF505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609" name="Oval 25"/>
            <p:cNvSpPr>
              <a:spLocks noChangeArrowheads="1"/>
            </p:cNvSpPr>
            <p:nvPr/>
          </p:nvSpPr>
          <p:spPr bwMode="auto">
            <a:xfrm>
              <a:off x="1360" y="1984"/>
              <a:ext cx="304" cy="400"/>
            </a:xfrm>
            <a:prstGeom prst="ellipse">
              <a:avLst/>
            </a:prstGeom>
            <a:pattFill prst="smCheck">
              <a:fgClr>
                <a:schemeClr val="accent1"/>
              </a:fgClr>
              <a:bgClr>
                <a:schemeClr val="bg2"/>
              </a:bgClr>
            </a:pattFill>
            <a:ln w="50800">
              <a:solidFill>
                <a:srgbClr val="99FF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610" name="Rectangle 26"/>
            <p:cNvSpPr>
              <a:spLocks noChangeArrowheads="1"/>
            </p:cNvSpPr>
            <p:nvPr/>
          </p:nvSpPr>
          <p:spPr bwMode="auto">
            <a:xfrm flipH="1">
              <a:off x="2641" y="672"/>
              <a:ext cx="3120" cy="2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b="1">
                  <a:solidFill>
                    <a:srgbClr val="FF00CC"/>
                  </a:solidFill>
                  <a:latin typeface="Arial" charset="0"/>
                </a:rPr>
                <a:t>LATERAL LINGUAL SWELLINGS</a:t>
              </a:r>
            </a:p>
          </p:txBody>
        </p:sp>
        <p:sp>
          <p:nvSpPr>
            <p:cNvPr id="67611" name="Arc 27"/>
            <p:cNvSpPr>
              <a:spLocks/>
            </p:cNvSpPr>
            <p:nvPr/>
          </p:nvSpPr>
          <p:spPr bwMode="auto">
            <a:xfrm>
              <a:off x="1824" y="912"/>
              <a:ext cx="960" cy="192"/>
            </a:xfrm>
            <a:custGeom>
              <a:avLst/>
              <a:gdLst>
                <a:gd name="G0" fmla="+- 0 0 0"/>
                <a:gd name="G1" fmla="+- 0 0 0"/>
                <a:gd name="G2" fmla="+- 21600 0 0"/>
                <a:gd name="T0" fmla="*/ 21600 w 21600"/>
                <a:gd name="T1" fmla="*/ 0 h 21600"/>
                <a:gd name="T2" fmla="*/ 0 w 21600"/>
                <a:gd name="T3" fmla="*/ 21600 h 21600"/>
                <a:gd name="T4" fmla="*/ 0 w 21600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</a:path>
                <a:path w="21600" h="21600" stroke="0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12700" cap="rnd">
              <a:solidFill>
                <a:srgbClr val="FF00CC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67612" name="Rectangle 28"/>
            <p:cNvSpPr>
              <a:spLocks noChangeArrowheads="1"/>
            </p:cNvSpPr>
            <p:nvPr/>
          </p:nvSpPr>
          <p:spPr bwMode="auto">
            <a:xfrm flipH="1">
              <a:off x="2833" y="960"/>
              <a:ext cx="2591" cy="981"/>
            </a:xfrm>
            <a:prstGeom prst="rect">
              <a:avLst/>
            </a:prstGeom>
            <a:noFill/>
            <a:ln w="9525">
              <a:solidFill>
                <a:schemeClr val="accent6">
                  <a:lumMod val="50000"/>
                </a:schemeClr>
              </a:solidFill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sz="2400" b="1" dirty="0">
                  <a:solidFill>
                    <a:schemeClr val="accent2">
                      <a:lumMod val="75000"/>
                    </a:schemeClr>
                  </a:solidFill>
                  <a:latin typeface="Arial" charset="0"/>
                </a:rPr>
                <a:t>Failure of these to fuse properly causes a </a:t>
              </a:r>
              <a:r>
                <a:rPr lang="ru-RU" sz="2400" b="1" u="sng" dirty="0">
                  <a:solidFill>
                    <a:schemeClr val="accent2">
                      <a:lumMod val="75000"/>
                    </a:schemeClr>
                  </a:solidFill>
                  <a:latin typeface="Arial" charset="0"/>
                </a:rPr>
                <a:t>DEEP MEDIAL SULCUS</a:t>
              </a:r>
              <a:r>
                <a:rPr lang="ru-RU" sz="2400" b="1" dirty="0">
                  <a:solidFill>
                    <a:schemeClr val="accent2">
                      <a:lumMod val="75000"/>
                    </a:schemeClr>
                  </a:solidFill>
                  <a:latin typeface="Arial" charset="0"/>
                </a:rPr>
                <a:t> or at worst a </a:t>
              </a:r>
              <a:r>
                <a:rPr lang="en-US" sz="2400" b="1" u="sng" dirty="0" smtClean="0">
                  <a:solidFill>
                    <a:schemeClr val="accent2">
                      <a:lumMod val="75000"/>
                    </a:schemeClr>
                  </a:solidFill>
                  <a:latin typeface="Arial" charset="0"/>
                </a:rPr>
                <a:t>SPLIT T</a:t>
              </a:r>
              <a:r>
                <a:rPr lang="ru-RU" sz="2400" b="1" u="sng" dirty="0" smtClean="0">
                  <a:solidFill>
                    <a:schemeClr val="accent2">
                      <a:lumMod val="75000"/>
                    </a:schemeClr>
                  </a:solidFill>
                  <a:latin typeface="Arial" charset="0"/>
                </a:rPr>
                <a:t>ONGUE</a:t>
              </a:r>
              <a:endParaRPr lang="ru-RU" sz="2400" b="1" u="sng" dirty="0">
                <a:solidFill>
                  <a:schemeClr val="accent2">
                    <a:lumMod val="75000"/>
                  </a:schemeClr>
                </a:solidFill>
                <a:latin typeface="Arial" charset="0"/>
              </a:endParaRPr>
            </a:p>
          </p:txBody>
        </p:sp>
        <p:grpSp>
          <p:nvGrpSpPr>
            <p:cNvPr id="4" name="Group 50"/>
            <p:cNvGrpSpPr>
              <a:grpSpLocks/>
            </p:cNvGrpSpPr>
            <p:nvPr/>
          </p:nvGrpSpPr>
          <p:grpSpPr bwMode="auto">
            <a:xfrm>
              <a:off x="4632" y="2268"/>
              <a:ext cx="829" cy="1369"/>
              <a:chOff x="4632" y="2268"/>
              <a:chExt cx="829" cy="1369"/>
            </a:xfrm>
          </p:grpSpPr>
          <p:sp>
            <p:nvSpPr>
              <p:cNvPr id="67613" name="Freeform 29"/>
              <p:cNvSpPr>
                <a:spLocks/>
              </p:cNvSpPr>
              <p:nvPr/>
            </p:nvSpPr>
            <p:spPr bwMode="auto">
              <a:xfrm>
                <a:off x="4632" y="2268"/>
                <a:ext cx="829" cy="1369"/>
              </a:xfrm>
              <a:custGeom>
                <a:avLst/>
                <a:gdLst/>
                <a:ahLst/>
                <a:cxnLst>
                  <a:cxn ang="0">
                    <a:pos x="0" y="900"/>
                  </a:cxn>
                  <a:cxn ang="0">
                    <a:pos x="24" y="828"/>
                  </a:cxn>
                  <a:cxn ang="0">
                    <a:pos x="36" y="744"/>
                  </a:cxn>
                  <a:cxn ang="0">
                    <a:pos x="60" y="672"/>
                  </a:cxn>
                  <a:cxn ang="0">
                    <a:pos x="96" y="528"/>
                  </a:cxn>
                  <a:cxn ang="0">
                    <a:pos x="120" y="444"/>
                  </a:cxn>
                  <a:cxn ang="0">
                    <a:pos x="144" y="372"/>
                  </a:cxn>
                  <a:cxn ang="0">
                    <a:pos x="180" y="252"/>
                  </a:cxn>
                  <a:cxn ang="0">
                    <a:pos x="228" y="156"/>
                  </a:cxn>
                  <a:cxn ang="0">
                    <a:pos x="252" y="72"/>
                  </a:cxn>
                  <a:cxn ang="0">
                    <a:pos x="312" y="0"/>
                  </a:cxn>
                  <a:cxn ang="0">
                    <a:pos x="372" y="36"/>
                  </a:cxn>
                  <a:cxn ang="0">
                    <a:pos x="396" y="108"/>
                  </a:cxn>
                  <a:cxn ang="0">
                    <a:pos x="408" y="180"/>
                  </a:cxn>
                  <a:cxn ang="0">
                    <a:pos x="480" y="168"/>
                  </a:cxn>
                  <a:cxn ang="0">
                    <a:pos x="492" y="96"/>
                  </a:cxn>
                  <a:cxn ang="0">
                    <a:pos x="516" y="24"/>
                  </a:cxn>
                  <a:cxn ang="0">
                    <a:pos x="588" y="12"/>
                  </a:cxn>
                  <a:cxn ang="0">
                    <a:pos x="612" y="84"/>
                  </a:cxn>
                  <a:cxn ang="0">
                    <a:pos x="636" y="156"/>
                  </a:cxn>
                  <a:cxn ang="0">
                    <a:pos x="660" y="228"/>
                  </a:cxn>
                  <a:cxn ang="0">
                    <a:pos x="684" y="312"/>
                  </a:cxn>
                  <a:cxn ang="0">
                    <a:pos x="696" y="384"/>
                  </a:cxn>
                  <a:cxn ang="0">
                    <a:pos x="720" y="468"/>
                  </a:cxn>
                  <a:cxn ang="0">
                    <a:pos x="732" y="552"/>
                  </a:cxn>
                  <a:cxn ang="0">
                    <a:pos x="756" y="624"/>
                  </a:cxn>
                  <a:cxn ang="0">
                    <a:pos x="768" y="696"/>
                  </a:cxn>
                  <a:cxn ang="0">
                    <a:pos x="804" y="768"/>
                  </a:cxn>
                  <a:cxn ang="0">
                    <a:pos x="816" y="840"/>
                  </a:cxn>
                  <a:cxn ang="0">
                    <a:pos x="828" y="912"/>
                  </a:cxn>
                  <a:cxn ang="0">
                    <a:pos x="828" y="984"/>
                  </a:cxn>
                  <a:cxn ang="0">
                    <a:pos x="828" y="1056"/>
                  </a:cxn>
                  <a:cxn ang="0">
                    <a:pos x="828" y="1128"/>
                  </a:cxn>
                  <a:cxn ang="0">
                    <a:pos x="780" y="1200"/>
                  </a:cxn>
                  <a:cxn ang="0">
                    <a:pos x="720" y="1272"/>
                  </a:cxn>
                  <a:cxn ang="0">
                    <a:pos x="684" y="1344"/>
                  </a:cxn>
                  <a:cxn ang="0">
                    <a:pos x="600" y="1368"/>
                  </a:cxn>
                  <a:cxn ang="0">
                    <a:pos x="528" y="1368"/>
                  </a:cxn>
                  <a:cxn ang="0">
                    <a:pos x="432" y="1368"/>
                  </a:cxn>
                  <a:cxn ang="0">
                    <a:pos x="360" y="1368"/>
                  </a:cxn>
                  <a:cxn ang="0">
                    <a:pos x="288" y="1368"/>
                  </a:cxn>
                  <a:cxn ang="0">
                    <a:pos x="204" y="1368"/>
                  </a:cxn>
                  <a:cxn ang="0">
                    <a:pos x="156" y="1296"/>
                  </a:cxn>
                  <a:cxn ang="0">
                    <a:pos x="96" y="1224"/>
                  </a:cxn>
                  <a:cxn ang="0">
                    <a:pos x="36" y="1176"/>
                  </a:cxn>
                  <a:cxn ang="0">
                    <a:pos x="12" y="1104"/>
                  </a:cxn>
                  <a:cxn ang="0">
                    <a:pos x="12" y="1032"/>
                  </a:cxn>
                  <a:cxn ang="0">
                    <a:pos x="24" y="948"/>
                  </a:cxn>
                </a:cxnLst>
                <a:rect l="0" t="0" r="r" b="b"/>
                <a:pathLst>
                  <a:path w="829" h="1369">
                    <a:moveTo>
                      <a:pt x="24" y="948"/>
                    </a:moveTo>
                    <a:lnTo>
                      <a:pt x="0" y="900"/>
                    </a:lnTo>
                    <a:lnTo>
                      <a:pt x="12" y="864"/>
                    </a:lnTo>
                    <a:lnTo>
                      <a:pt x="24" y="828"/>
                    </a:lnTo>
                    <a:lnTo>
                      <a:pt x="36" y="780"/>
                    </a:lnTo>
                    <a:lnTo>
                      <a:pt x="36" y="744"/>
                    </a:lnTo>
                    <a:lnTo>
                      <a:pt x="48" y="708"/>
                    </a:lnTo>
                    <a:lnTo>
                      <a:pt x="60" y="672"/>
                    </a:lnTo>
                    <a:lnTo>
                      <a:pt x="84" y="624"/>
                    </a:lnTo>
                    <a:lnTo>
                      <a:pt x="96" y="528"/>
                    </a:lnTo>
                    <a:lnTo>
                      <a:pt x="108" y="480"/>
                    </a:lnTo>
                    <a:lnTo>
                      <a:pt x="120" y="444"/>
                    </a:lnTo>
                    <a:lnTo>
                      <a:pt x="144" y="408"/>
                    </a:lnTo>
                    <a:lnTo>
                      <a:pt x="144" y="372"/>
                    </a:lnTo>
                    <a:lnTo>
                      <a:pt x="156" y="300"/>
                    </a:lnTo>
                    <a:lnTo>
                      <a:pt x="180" y="252"/>
                    </a:lnTo>
                    <a:lnTo>
                      <a:pt x="192" y="204"/>
                    </a:lnTo>
                    <a:lnTo>
                      <a:pt x="228" y="156"/>
                    </a:lnTo>
                    <a:lnTo>
                      <a:pt x="240" y="108"/>
                    </a:lnTo>
                    <a:lnTo>
                      <a:pt x="252" y="72"/>
                    </a:lnTo>
                    <a:lnTo>
                      <a:pt x="276" y="36"/>
                    </a:lnTo>
                    <a:lnTo>
                      <a:pt x="312" y="0"/>
                    </a:lnTo>
                    <a:lnTo>
                      <a:pt x="348" y="0"/>
                    </a:lnTo>
                    <a:lnTo>
                      <a:pt x="372" y="36"/>
                    </a:lnTo>
                    <a:lnTo>
                      <a:pt x="384" y="72"/>
                    </a:lnTo>
                    <a:lnTo>
                      <a:pt x="396" y="108"/>
                    </a:lnTo>
                    <a:lnTo>
                      <a:pt x="408" y="144"/>
                    </a:lnTo>
                    <a:lnTo>
                      <a:pt x="408" y="180"/>
                    </a:lnTo>
                    <a:lnTo>
                      <a:pt x="444" y="204"/>
                    </a:lnTo>
                    <a:lnTo>
                      <a:pt x="480" y="168"/>
                    </a:lnTo>
                    <a:lnTo>
                      <a:pt x="480" y="132"/>
                    </a:lnTo>
                    <a:lnTo>
                      <a:pt x="492" y="96"/>
                    </a:lnTo>
                    <a:lnTo>
                      <a:pt x="504" y="60"/>
                    </a:lnTo>
                    <a:lnTo>
                      <a:pt x="516" y="24"/>
                    </a:lnTo>
                    <a:lnTo>
                      <a:pt x="552" y="12"/>
                    </a:lnTo>
                    <a:lnTo>
                      <a:pt x="588" y="12"/>
                    </a:lnTo>
                    <a:lnTo>
                      <a:pt x="600" y="48"/>
                    </a:lnTo>
                    <a:lnTo>
                      <a:pt x="612" y="84"/>
                    </a:lnTo>
                    <a:lnTo>
                      <a:pt x="624" y="120"/>
                    </a:lnTo>
                    <a:lnTo>
                      <a:pt x="636" y="156"/>
                    </a:lnTo>
                    <a:lnTo>
                      <a:pt x="648" y="192"/>
                    </a:lnTo>
                    <a:lnTo>
                      <a:pt x="660" y="228"/>
                    </a:lnTo>
                    <a:lnTo>
                      <a:pt x="672" y="276"/>
                    </a:lnTo>
                    <a:lnTo>
                      <a:pt x="684" y="312"/>
                    </a:lnTo>
                    <a:lnTo>
                      <a:pt x="696" y="348"/>
                    </a:lnTo>
                    <a:lnTo>
                      <a:pt x="696" y="384"/>
                    </a:lnTo>
                    <a:lnTo>
                      <a:pt x="708" y="420"/>
                    </a:lnTo>
                    <a:lnTo>
                      <a:pt x="720" y="468"/>
                    </a:lnTo>
                    <a:lnTo>
                      <a:pt x="720" y="504"/>
                    </a:lnTo>
                    <a:lnTo>
                      <a:pt x="732" y="552"/>
                    </a:lnTo>
                    <a:lnTo>
                      <a:pt x="744" y="588"/>
                    </a:lnTo>
                    <a:lnTo>
                      <a:pt x="756" y="624"/>
                    </a:lnTo>
                    <a:lnTo>
                      <a:pt x="756" y="660"/>
                    </a:lnTo>
                    <a:lnTo>
                      <a:pt x="768" y="696"/>
                    </a:lnTo>
                    <a:lnTo>
                      <a:pt x="792" y="732"/>
                    </a:lnTo>
                    <a:lnTo>
                      <a:pt x="804" y="768"/>
                    </a:lnTo>
                    <a:lnTo>
                      <a:pt x="816" y="804"/>
                    </a:lnTo>
                    <a:lnTo>
                      <a:pt x="816" y="840"/>
                    </a:lnTo>
                    <a:lnTo>
                      <a:pt x="828" y="876"/>
                    </a:lnTo>
                    <a:lnTo>
                      <a:pt x="828" y="912"/>
                    </a:lnTo>
                    <a:lnTo>
                      <a:pt x="828" y="948"/>
                    </a:lnTo>
                    <a:lnTo>
                      <a:pt x="828" y="984"/>
                    </a:lnTo>
                    <a:lnTo>
                      <a:pt x="828" y="1020"/>
                    </a:lnTo>
                    <a:lnTo>
                      <a:pt x="828" y="1056"/>
                    </a:lnTo>
                    <a:lnTo>
                      <a:pt x="828" y="1092"/>
                    </a:lnTo>
                    <a:lnTo>
                      <a:pt x="828" y="1128"/>
                    </a:lnTo>
                    <a:lnTo>
                      <a:pt x="804" y="1164"/>
                    </a:lnTo>
                    <a:lnTo>
                      <a:pt x="780" y="1200"/>
                    </a:lnTo>
                    <a:lnTo>
                      <a:pt x="744" y="1236"/>
                    </a:lnTo>
                    <a:lnTo>
                      <a:pt x="720" y="1272"/>
                    </a:lnTo>
                    <a:lnTo>
                      <a:pt x="708" y="1308"/>
                    </a:lnTo>
                    <a:lnTo>
                      <a:pt x="684" y="1344"/>
                    </a:lnTo>
                    <a:lnTo>
                      <a:pt x="636" y="1356"/>
                    </a:lnTo>
                    <a:lnTo>
                      <a:pt x="600" y="1368"/>
                    </a:lnTo>
                    <a:lnTo>
                      <a:pt x="564" y="1368"/>
                    </a:lnTo>
                    <a:lnTo>
                      <a:pt x="528" y="1368"/>
                    </a:lnTo>
                    <a:lnTo>
                      <a:pt x="480" y="1368"/>
                    </a:lnTo>
                    <a:lnTo>
                      <a:pt x="432" y="1368"/>
                    </a:lnTo>
                    <a:lnTo>
                      <a:pt x="396" y="1368"/>
                    </a:lnTo>
                    <a:lnTo>
                      <a:pt x="360" y="1368"/>
                    </a:lnTo>
                    <a:lnTo>
                      <a:pt x="324" y="1368"/>
                    </a:lnTo>
                    <a:lnTo>
                      <a:pt x="288" y="1368"/>
                    </a:lnTo>
                    <a:lnTo>
                      <a:pt x="252" y="1368"/>
                    </a:lnTo>
                    <a:lnTo>
                      <a:pt x="204" y="1368"/>
                    </a:lnTo>
                    <a:lnTo>
                      <a:pt x="168" y="1332"/>
                    </a:lnTo>
                    <a:lnTo>
                      <a:pt x="156" y="1296"/>
                    </a:lnTo>
                    <a:lnTo>
                      <a:pt x="120" y="1260"/>
                    </a:lnTo>
                    <a:lnTo>
                      <a:pt x="96" y="1224"/>
                    </a:lnTo>
                    <a:lnTo>
                      <a:pt x="60" y="1212"/>
                    </a:lnTo>
                    <a:lnTo>
                      <a:pt x="36" y="1176"/>
                    </a:lnTo>
                    <a:lnTo>
                      <a:pt x="24" y="1140"/>
                    </a:lnTo>
                    <a:lnTo>
                      <a:pt x="12" y="1104"/>
                    </a:lnTo>
                    <a:lnTo>
                      <a:pt x="12" y="1068"/>
                    </a:lnTo>
                    <a:lnTo>
                      <a:pt x="12" y="1032"/>
                    </a:lnTo>
                    <a:lnTo>
                      <a:pt x="12" y="996"/>
                    </a:lnTo>
                    <a:lnTo>
                      <a:pt x="24" y="948"/>
                    </a:lnTo>
                    <a:lnTo>
                      <a:pt x="24" y="948"/>
                    </a:lnTo>
                  </a:path>
                </a:pathLst>
              </a:custGeom>
              <a:pattFill prst="lgConfetti">
                <a:fgClr>
                  <a:srgbClr val="FF5050"/>
                </a:fgClr>
                <a:bgClr>
                  <a:schemeClr val="bg2"/>
                </a:bgClr>
              </a:pattFill>
              <a:ln w="12700" cap="rnd" cmpd="sng">
                <a:solidFill>
                  <a:schemeClr val="bg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grpSp>
            <p:nvGrpSpPr>
              <p:cNvPr id="5" name="Group 39"/>
              <p:cNvGrpSpPr>
                <a:grpSpLocks/>
              </p:cNvGrpSpPr>
              <p:nvPr/>
            </p:nvGrpSpPr>
            <p:grpSpPr bwMode="auto">
              <a:xfrm>
                <a:off x="4980" y="2448"/>
                <a:ext cx="157" cy="865"/>
                <a:chOff x="4980" y="2448"/>
                <a:chExt cx="157" cy="865"/>
              </a:xfrm>
            </p:grpSpPr>
            <p:sp>
              <p:nvSpPr>
                <p:cNvPr id="67614" name="Line 30"/>
                <p:cNvSpPr>
                  <a:spLocks noChangeShapeType="1"/>
                </p:cNvSpPr>
                <p:nvPr/>
              </p:nvSpPr>
              <p:spPr bwMode="auto">
                <a:xfrm>
                  <a:off x="5088" y="2496"/>
                  <a:ext cx="0" cy="816"/>
                </a:xfrm>
                <a:prstGeom prst="line">
                  <a:avLst/>
                </a:prstGeom>
                <a:noFill/>
                <a:ln w="12700">
                  <a:solidFill>
                    <a:srgbClr val="080808"/>
                  </a:solidFill>
                  <a:prstDash val="dash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67615" name="Freeform 31"/>
                <p:cNvSpPr>
                  <a:spLocks/>
                </p:cNvSpPr>
                <p:nvPr/>
              </p:nvSpPr>
              <p:spPr bwMode="auto">
                <a:xfrm>
                  <a:off x="4992" y="2544"/>
                  <a:ext cx="97" cy="14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6" y="48"/>
                    </a:cxn>
                    <a:cxn ang="0">
                      <a:pos x="72" y="72"/>
                    </a:cxn>
                    <a:cxn ang="0">
                      <a:pos x="72" y="108"/>
                    </a:cxn>
                    <a:cxn ang="0">
                      <a:pos x="96" y="144"/>
                    </a:cxn>
                  </a:cxnLst>
                  <a:rect l="0" t="0" r="r" b="b"/>
                  <a:pathLst>
                    <a:path w="97" h="145">
                      <a:moveTo>
                        <a:pt x="0" y="0"/>
                      </a:moveTo>
                      <a:lnTo>
                        <a:pt x="36" y="48"/>
                      </a:lnTo>
                      <a:lnTo>
                        <a:pt x="72" y="72"/>
                      </a:lnTo>
                      <a:lnTo>
                        <a:pt x="72" y="108"/>
                      </a:lnTo>
                      <a:lnTo>
                        <a:pt x="96" y="144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67616" name="Freeform 32"/>
                <p:cNvSpPr>
                  <a:spLocks/>
                </p:cNvSpPr>
                <p:nvPr/>
              </p:nvSpPr>
              <p:spPr bwMode="auto">
                <a:xfrm>
                  <a:off x="4992" y="2664"/>
                  <a:ext cx="97" cy="121"/>
                </a:xfrm>
                <a:custGeom>
                  <a:avLst/>
                  <a:gdLst/>
                  <a:ahLst/>
                  <a:cxnLst>
                    <a:cxn ang="0">
                      <a:pos x="0" y="24"/>
                    </a:cxn>
                    <a:cxn ang="0">
                      <a:pos x="48" y="0"/>
                    </a:cxn>
                    <a:cxn ang="0">
                      <a:pos x="60" y="36"/>
                    </a:cxn>
                    <a:cxn ang="0">
                      <a:pos x="84" y="72"/>
                    </a:cxn>
                    <a:cxn ang="0">
                      <a:pos x="96" y="120"/>
                    </a:cxn>
                  </a:cxnLst>
                  <a:rect l="0" t="0" r="r" b="b"/>
                  <a:pathLst>
                    <a:path w="97" h="121">
                      <a:moveTo>
                        <a:pt x="0" y="24"/>
                      </a:moveTo>
                      <a:lnTo>
                        <a:pt x="48" y="0"/>
                      </a:lnTo>
                      <a:lnTo>
                        <a:pt x="60" y="36"/>
                      </a:lnTo>
                      <a:lnTo>
                        <a:pt x="84" y="72"/>
                      </a:lnTo>
                      <a:lnTo>
                        <a:pt x="96" y="12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67617" name="Freeform 33"/>
                <p:cNvSpPr>
                  <a:spLocks/>
                </p:cNvSpPr>
                <p:nvPr/>
              </p:nvSpPr>
              <p:spPr bwMode="auto">
                <a:xfrm>
                  <a:off x="4992" y="2448"/>
                  <a:ext cx="97" cy="14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48" y="36"/>
                    </a:cxn>
                    <a:cxn ang="0">
                      <a:pos x="60" y="72"/>
                    </a:cxn>
                    <a:cxn ang="0">
                      <a:pos x="84" y="108"/>
                    </a:cxn>
                    <a:cxn ang="0">
                      <a:pos x="96" y="144"/>
                    </a:cxn>
                  </a:cxnLst>
                  <a:rect l="0" t="0" r="r" b="b"/>
                  <a:pathLst>
                    <a:path w="97" h="145">
                      <a:moveTo>
                        <a:pt x="0" y="0"/>
                      </a:moveTo>
                      <a:lnTo>
                        <a:pt x="48" y="36"/>
                      </a:lnTo>
                      <a:lnTo>
                        <a:pt x="60" y="72"/>
                      </a:lnTo>
                      <a:lnTo>
                        <a:pt x="84" y="108"/>
                      </a:lnTo>
                      <a:lnTo>
                        <a:pt x="96" y="144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67618" name="Freeform 34"/>
                <p:cNvSpPr>
                  <a:spLocks/>
                </p:cNvSpPr>
                <p:nvPr/>
              </p:nvSpPr>
              <p:spPr bwMode="auto">
                <a:xfrm>
                  <a:off x="4992" y="2784"/>
                  <a:ext cx="85" cy="8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48" y="12"/>
                    </a:cxn>
                    <a:cxn ang="0">
                      <a:pos x="72" y="48"/>
                    </a:cxn>
                    <a:cxn ang="0">
                      <a:pos x="84" y="84"/>
                    </a:cxn>
                    <a:cxn ang="0">
                      <a:pos x="84" y="48"/>
                    </a:cxn>
                    <a:cxn ang="0">
                      <a:pos x="48" y="24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85" h="85">
                      <a:moveTo>
                        <a:pt x="0" y="0"/>
                      </a:moveTo>
                      <a:lnTo>
                        <a:pt x="48" y="12"/>
                      </a:lnTo>
                      <a:lnTo>
                        <a:pt x="72" y="48"/>
                      </a:lnTo>
                      <a:lnTo>
                        <a:pt x="84" y="84"/>
                      </a:lnTo>
                      <a:lnTo>
                        <a:pt x="84" y="48"/>
                      </a:lnTo>
                      <a:lnTo>
                        <a:pt x="48" y="24"/>
                      </a:lnTo>
                      <a:lnTo>
                        <a:pt x="0" y="0"/>
                      </a:lnTo>
                    </a:path>
                  </a:pathLst>
                </a:custGeom>
                <a:solidFill>
                  <a:schemeClr val="accent1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67619" name="Freeform 35"/>
                <p:cNvSpPr>
                  <a:spLocks/>
                </p:cNvSpPr>
                <p:nvPr/>
              </p:nvSpPr>
              <p:spPr bwMode="auto">
                <a:xfrm>
                  <a:off x="4992" y="2868"/>
                  <a:ext cx="97" cy="109"/>
                </a:xfrm>
                <a:custGeom>
                  <a:avLst/>
                  <a:gdLst/>
                  <a:ahLst/>
                  <a:cxnLst>
                    <a:cxn ang="0">
                      <a:pos x="96" y="108"/>
                    </a:cxn>
                    <a:cxn ang="0">
                      <a:pos x="72" y="60"/>
                    </a:cxn>
                    <a:cxn ang="0">
                      <a:pos x="72" y="24"/>
                    </a:cxn>
                    <a:cxn ang="0">
                      <a:pos x="36" y="12"/>
                    </a:cxn>
                    <a:cxn ang="0">
                      <a:pos x="0" y="0"/>
                    </a:cxn>
                    <a:cxn ang="0">
                      <a:pos x="0" y="12"/>
                    </a:cxn>
                  </a:cxnLst>
                  <a:rect l="0" t="0" r="r" b="b"/>
                  <a:pathLst>
                    <a:path w="97" h="109">
                      <a:moveTo>
                        <a:pt x="96" y="108"/>
                      </a:moveTo>
                      <a:lnTo>
                        <a:pt x="72" y="60"/>
                      </a:lnTo>
                      <a:lnTo>
                        <a:pt x="72" y="24"/>
                      </a:lnTo>
                      <a:lnTo>
                        <a:pt x="36" y="12"/>
                      </a:lnTo>
                      <a:lnTo>
                        <a:pt x="0" y="0"/>
                      </a:lnTo>
                      <a:lnTo>
                        <a:pt x="0" y="12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67620" name="Freeform 36"/>
                <p:cNvSpPr>
                  <a:spLocks/>
                </p:cNvSpPr>
                <p:nvPr/>
              </p:nvSpPr>
              <p:spPr bwMode="auto">
                <a:xfrm>
                  <a:off x="4992" y="3012"/>
                  <a:ext cx="145" cy="61"/>
                </a:xfrm>
                <a:custGeom>
                  <a:avLst/>
                  <a:gdLst/>
                  <a:ahLst/>
                  <a:cxnLst>
                    <a:cxn ang="0">
                      <a:pos x="144" y="60"/>
                    </a:cxn>
                    <a:cxn ang="0">
                      <a:pos x="96" y="36"/>
                    </a:cxn>
                    <a:cxn ang="0">
                      <a:pos x="48" y="12"/>
                    </a:cxn>
                    <a:cxn ang="0">
                      <a:pos x="12" y="0"/>
                    </a:cxn>
                    <a:cxn ang="0">
                      <a:pos x="0" y="12"/>
                    </a:cxn>
                  </a:cxnLst>
                  <a:rect l="0" t="0" r="r" b="b"/>
                  <a:pathLst>
                    <a:path w="145" h="61">
                      <a:moveTo>
                        <a:pt x="144" y="60"/>
                      </a:moveTo>
                      <a:lnTo>
                        <a:pt x="96" y="36"/>
                      </a:lnTo>
                      <a:lnTo>
                        <a:pt x="48" y="12"/>
                      </a:lnTo>
                      <a:lnTo>
                        <a:pt x="12" y="0"/>
                      </a:lnTo>
                      <a:lnTo>
                        <a:pt x="0" y="12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67621" name="Freeform 37"/>
                <p:cNvSpPr>
                  <a:spLocks/>
                </p:cNvSpPr>
                <p:nvPr/>
              </p:nvSpPr>
              <p:spPr bwMode="auto">
                <a:xfrm>
                  <a:off x="4992" y="3072"/>
                  <a:ext cx="97" cy="97"/>
                </a:xfrm>
                <a:custGeom>
                  <a:avLst/>
                  <a:gdLst/>
                  <a:ahLst/>
                  <a:cxnLst>
                    <a:cxn ang="0">
                      <a:pos x="96" y="96"/>
                    </a:cxn>
                    <a:cxn ang="0">
                      <a:pos x="84" y="48"/>
                    </a:cxn>
                    <a:cxn ang="0">
                      <a:pos x="48" y="36"/>
                    </a:cxn>
                    <a:cxn ang="0">
                      <a:pos x="12" y="24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97" h="97">
                      <a:moveTo>
                        <a:pt x="96" y="96"/>
                      </a:moveTo>
                      <a:lnTo>
                        <a:pt x="84" y="48"/>
                      </a:lnTo>
                      <a:lnTo>
                        <a:pt x="48" y="36"/>
                      </a:lnTo>
                      <a:lnTo>
                        <a:pt x="12" y="24"/>
                      </a:lnTo>
                      <a:lnTo>
                        <a:pt x="0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67622" name="Freeform 38"/>
                <p:cNvSpPr>
                  <a:spLocks/>
                </p:cNvSpPr>
                <p:nvPr/>
              </p:nvSpPr>
              <p:spPr bwMode="auto">
                <a:xfrm>
                  <a:off x="4980" y="3216"/>
                  <a:ext cx="109" cy="97"/>
                </a:xfrm>
                <a:custGeom>
                  <a:avLst/>
                  <a:gdLst/>
                  <a:ahLst/>
                  <a:cxnLst>
                    <a:cxn ang="0">
                      <a:pos x="108" y="96"/>
                    </a:cxn>
                    <a:cxn ang="0">
                      <a:pos x="108" y="48"/>
                    </a:cxn>
                    <a:cxn ang="0">
                      <a:pos x="72" y="24"/>
                    </a:cxn>
                    <a:cxn ang="0">
                      <a:pos x="36" y="12"/>
                    </a:cxn>
                    <a:cxn ang="0">
                      <a:pos x="0" y="0"/>
                    </a:cxn>
                    <a:cxn ang="0">
                      <a:pos x="12" y="0"/>
                    </a:cxn>
                  </a:cxnLst>
                  <a:rect l="0" t="0" r="r" b="b"/>
                  <a:pathLst>
                    <a:path w="109" h="97">
                      <a:moveTo>
                        <a:pt x="108" y="96"/>
                      </a:moveTo>
                      <a:lnTo>
                        <a:pt x="108" y="48"/>
                      </a:lnTo>
                      <a:lnTo>
                        <a:pt x="72" y="24"/>
                      </a:lnTo>
                      <a:lnTo>
                        <a:pt x="36" y="12"/>
                      </a:lnTo>
                      <a:lnTo>
                        <a:pt x="0" y="0"/>
                      </a:lnTo>
                      <a:lnTo>
                        <a:pt x="1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grpSp>
            <p:nvGrpSpPr>
              <p:cNvPr id="6" name="Group 49"/>
              <p:cNvGrpSpPr>
                <a:grpSpLocks/>
              </p:cNvGrpSpPr>
              <p:nvPr/>
            </p:nvGrpSpPr>
            <p:grpSpPr bwMode="auto">
              <a:xfrm>
                <a:off x="5028" y="2496"/>
                <a:ext cx="157" cy="865"/>
                <a:chOff x="5028" y="2496"/>
                <a:chExt cx="157" cy="865"/>
              </a:xfrm>
            </p:grpSpPr>
            <p:sp>
              <p:nvSpPr>
                <p:cNvPr id="67624" name="Line 40"/>
                <p:cNvSpPr>
                  <a:spLocks noChangeShapeType="1"/>
                </p:cNvSpPr>
                <p:nvPr/>
              </p:nvSpPr>
              <p:spPr bwMode="auto">
                <a:xfrm>
                  <a:off x="5076" y="2544"/>
                  <a:ext cx="0" cy="816"/>
                </a:xfrm>
                <a:prstGeom prst="line">
                  <a:avLst/>
                </a:prstGeom>
                <a:noFill/>
                <a:ln w="12700">
                  <a:solidFill>
                    <a:srgbClr val="080808"/>
                  </a:solidFill>
                  <a:prstDash val="dash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67625" name="Freeform 41"/>
                <p:cNvSpPr>
                  <a:spLocks/>
                </p:cNvSpPr>
                <p:nvPr/>
              </p:nvSpPr>
              <p:spPr bwMode="auto">
                <a:xfrm>
                  <a:off x="5076" y="2592"/>
                  <a:ext cx="97" cy="145"/>
                </a:xfrm>
                <a:custGeom>
                  <a:avLst/>
                  <a:gdLst/>
                  <a:ahLst/>
                  <a:cxnLst>
                    <a:cxn ang="0">
                      <a:pos x="96" y="0"/>
                    </a:cxn>
                    <a:cxn ang="0">
                      <a:pos x="60" y="48"/>
                    </a:cxn>
                    <a:cxn ang="0">
                      <a:pos x="24" y="72"/>
                    </a:cxn>
                    <a:cxn ang="0">
                      <a:pos x="24" y="108"/>
                    </a:cxn>
                    <a:cxn ang="0">
                      <a:pos x="0" y="144"/>
                    </a:cxn>
                  </a:cxnLst>
                  <a:rect l="0" t="0" r="r" b="b"/>
                  <a:pathLst>
                    <a:path w="97" h="145">
                      <a:moveTo>
                        <a:pt x="96" y="0"/>
                      </a:moveTo>
                      <a:lnTo>
                        <a:pt x="60" y="48"/>
                      </a:lnTo>
                      <a:lnTo>
                        <a:pt x="24" y="72"/>
                      </a:lnTo>
                      <a:lnTo>
                        <a:pt x="24" y="108"/>
                      </a:lnTo>
                      <a:lnTo>
                        <a:pt x="0" y="144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67626" name="Freeform 42"/>
                <p:cNvSpPr>
                  <a:spLocks/>
                </p:cNvSpPr>
                <p:nvPr/>
              </p:nvSpPr>
              <p:spPr bwMode="auto">
                <a:xfrm>
                  <a:off x="5076" y="2712"/>
                  <a:ext cx="97" cy="121"/>
                </a:xfrm>
                <a:custGeom>
                  <a:avLst/>
                  <a:gdLst/>
                  <a:ahLst/>
                  <a:cxnLst>
                    <a:cxn ang="0">
                      <a:pos x="96" y="24"/>
                    </a:cxn>
                    <a:cxn ang="0">
                      <a:pos x="48" y="0"/>
                    </a:cxn>
                    <a:cxn ang="0">
                      <a:pos x="36" y="36"/>
                    </a:cxn>
                    <a:cxn ang="0">
                      <a:pos x="12" y="72"/>
                    </a:cxn>
                    <a:cxn ang="0">
                      <a:pos x="0" y="120"/>
                    </a:cxn>
                  </a:cxnLst>
                  <a:rect l="0" t="0" r="r" b="b"/>
                  <a:pathLst>
                    <a:path w="97" h="121">
                      <a:moveTo>
                        <a:pt x="96" y="24"/>
                      </a:moveTo>
                      <a:lnTo>
                        <a:pt x="48" y="0"/>
                      </a:lnTo>
                      <a:lnTo>
                        <a:pt x="36" y="36"/>
                      </a:lnTo>
                      <a:lnTo>
                        <a:pt x="12" y="72"/>
                      </a:lnTo>
                      <a:lnTo>
                        <a:pt x="0" y="12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67627" name="Freeform 43"/>
                <p:cNvSpPr>
                  <a:spLocks/>
                </p:cNvSpPr>
                <p:nvPr/>
              </p:nvSpPr>
              <p:spPr bwMode="auto">
                <a:xfrm>
                  <a:off x="5076" y="2496"/>
                  <a:ext cx="97" cy="145"/>
                </a:xfrm>
                <a:custGeom>
                  <a:avLst/>
                  <a:gdLst/>
                  <a:ahLst/>
                  <a:cxnLst>
                    <a:cxn ang="0">
                      <a:pos x="96" y="0"/>
                    </a:cxn>
                    <a:cxn ang="0">
                      <a:pos x="48" y="36"/>
                    </a:cxn>
                    <a:cxn ang="0">
                      <a:pos x="36" y="72"/>
                    </a:cxn>
                    <a:cxn ang="0">
                      <a:pos x="12" y="108"/>
                    </a:cxn>
                    <a:cxn ang="0">
                      <a:pos x="0" y="144"/>
                    </a:cxn>
                  </a:cxnLst>
                  <a:rect l="0" t="0" r="r" b="b"/>
                  <a:pathLst>
                    <a:path w="97" h="145">
                      <a:moveTo>
                        <a:pt x="96" y="0"/>
                      </a:moveTo>
                      <a:lnTo>
                        <a:pt x="48" y="36"/>
                      </a:lnTo>
                      <a:lnTo>
                        <a:pt x="36" y="72"/>
                      </a:lnTo>
                      <a:lnTo>
                        <a:pt x="12" y="108"/>
                      </a:lnTo>
                      <a:lnTo>
                        <a:pt x="0" y="144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67628" name="Freeform 44"/>
                <p:cNvSpPr>
                  <a:spLocks/>
                </p:cNvSpPr>
                <p:nvPr/>
              </p:nvSpPr>
              <p:spPr bwMode="auto">
                <a:xfrm>
                  <a:off x="5088" y="2832"/>
                  <a:ext cx="85" cy="85"/>
                </a:xfrm>
                <a:custGeom>
                  <a:avLst/>
                  <a:gdLst/>
                  <a:ahLst/>
                  <a:cxnLst>
                    <a:cxn ang="0">
                      <a:pos x="84" y="0"/>
                    </a:cxn>
                    <a:cxn ang="0">
                      <a:pos x="36" y="12"/>
                    </a:cxn>
                    <a:cxn ang="0">
                      <a:pos x="12" y="48"/>
                    </a:cxn>
                    <a:cxn ang="0">
                      <a:pos x="0" y="84"/>
                    </a:cxn>
                    <a:cxn ang="0">
                      <a:pos x="0" y="48"/>
                    </a:cxn>
                    <a:cxn ang="0">
                      <a:pos x="36" y="24"/>
                    </a:cxn>
                    <a:cxn ang="0">
                      <a:pos x="84" y="0"/>
                    </a:cxn>
                  </a:cxnLst>
                  <a:rect l="0" t="0" r="r" b="b"/>
                  <a:pathLst>
                    <a:path w="85" h="85">
                      <a:moveTo>
                        <a:pt x="84" y="0"/>
                      </a:moveTo>
                      <a:lnTo>
                        <a:pt x="36" y="12"/>
                      </a:lnTo>
                      <a:lnTo>
                        <a:pt x="12" y="48"/>
                      </a:lnTo>
                      <a:lnTo>
                        <a:pt x="0" y="84"/>
                      </a:lnTo>
                      <a:lnTo>
                        <a:pt x="0" y="48"/>
                      </a:lnTo>
                      <a:lnTo>
                        <a:pt x="36" y="24"/>
                      </a:lnTo>
                      <a:lnTo>
                        <a:pt x="84" y="0"/>
                      </a:lnTo>
                    </a:path>
                  </a:pathLst>
                </a:custGeom>
                <a:solidFill>
                  <a:schemeClr val="accent1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67629" name="Freeform 45"/>
                <p:cNvSpPr>
                  <a:spLocks/>
                </p:cNvSpPr>
                <p:nvPr/>
              </p:nvSpPr>
              <p:spPr bwMode="auto">
                <a:xfrm>
                  <a:off x="5076" y="2916"/>
                  <a:ext cx="97" cy="109"/>
                </a:xfrm>
                <a:custGeom>
                  <a:avLst/>
                  <a:gdLst/>
                  <a:ahLst/>
                  <a:cxnLst>
                    <a:cxn ang="0">
                      <a:pos x="0" y="108"/>
                    </a:cxn>
                    <a:cxn ang="0">
                      <a:pos x="24" y="60"/>
                    </a:cxn>
                    <a:cxn ang="0">
                      <a:pos x="24" y="24"/>
                    </a:cxn>
                    <a:cxn ang="0">
                      <a:pos x="60" y="12"/>
                    </a:cxn>
                    <a:cxn ang="0">
                      <a:pos x="96" y="0"/>
                    </a:cxn>
                    <a:cxn ang="0">
                      <a:pos x="96" y="12"/>
                    </a:cxn>
                  </a:cxnLst>
                  <a:rect l="0" t="0" r="r" b="b"/>
                  <a:pathLst>
                    <a:path w="97" h="109">
                      <a:moveTo>
                        <a:pt x="0" y="108"/>
                      </a:moveTo>
                      <a:lnTo>
                        <a:pt x="24" y="60"/>
                      </a:lnTo>
                      <a:lnTo>
                        <a:pt x="24" y="24"/>
                      </a:lnTo>
                      <a:lnTo>
                        <a:pt x="60" y="12"/>
                      </a:lnTo>
                      <a:lnTo>
                        <a:pt x="96" y="0"/>
                      </a:lnTo>
                      <a:lnTo>
                        <a:pt x="96" y="12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67630" name="Freeform 46"/>
                <p:cNvSpPr>
                  <a:spLocks/>
                </p:cNvSpPr>
                <p:nvPr/>
              </p:nvSpPr>
              <p:spPr bwMode="auto">
                <a:xfrm>
                  <a:off x="5028" y="3060"/>
                  <a:ext cx="145" cy="61"/>
                </a:xfrm>
                <a:custGeom>
                  <a:avLst/>
                  <a:gdLst/>
                  <a:ahLst/>
                  <a:cxnLst>
                    <a:cxn ang="0">
                      <a:pos x="0" y="60"/>
                    </a:cxn>
                    <a:cxn ang="0">
                      <a:pos x="48" y="36"/>
                    </a:cxn>
                    <a:cxn ang="0">
                      <a:pos x="96" y="12"/>
                    </a:cxn>
                    <a:cxn ang="0">
                      <a:pos x="132" y="0"/>
                    </a:cxn>
                    <a:cxn ang="0">
                      <a:pos x="144" y="12"/>
                    </a:cxn>
                  </a:cxnLst>
                  <a:rect l="0" t="0" r="r" b="b"/>
                  <a:pathLst>
                    <a:path w="145" h="61">
                      <a:moveTo>
                        <a:pt x="0" y="60"/>
                      </a:moveTo>
                      <a:lnTo>
                        <a:pt x="48" y="36"/>
                      </a:lnTo>
                      <a:lnTo>
                        <a:pt x="96" y="12"/>
                      </a:lnTo>
                      <a:lnTo>
                        <a:pt x="132" y="0"/>
                      </a:lnTo>
                      <a:lnTo>
                        <a:pt x="144" y="12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67631" name="Freeform 47"/>
                <p:cNvSpPr>
                  <a:spLocks/>
                </p:cNvSpPr>
                <p:nvPr/>
              </p:nvSpPr>
              <p:spPr bwMode="auto">
                <a:xfrm>
                  <a:off x="5076" y="3120"/>
                  <a:ext cx="97" cy="97"/>
                </a:xfrm>
                <a:custGeom>
                  <a:avLst/>
                  <a:gdLst/>
                  <a:ahLst/>
                  <a:cxnLst>
                    <a:cxn ang="0">
                      <a:pos x="0" y="96"/>
                    </a:cxn>
                    <a:cxn ang="0">
                      <a:pos x="12" y="48"/>
                    </a:cxn>
                    <a:cxn ang="0">
                      <a:pos x="48" y="36"/>
                    </a:cxn>
                    <a:cxn ang="0">
                      <a:pos x="84" y="24"/>
                    </a:cxn>
                    <a:cxn ang="0">
                      <a:pos x="96" y="0"/>
                    </a:cxn>
                  </a:cxnLst>
                  <a:rect l="0" t="0" r="r" b="b"/>
                  <a:pathLst>
                    <a:path w="97" h="97">
                      <a:moveTo>
                        <a:pt x="0" y="96"/>
                      </a:moveTo>
                      <a:lnTo>
                        <a:pt x="12" y="48"/>
                      </a:lnTo>
                      <a:lnTo>
                        <a:pt x="48" y="36"/>
                      </a:lnTo>
                      <a:lnTo>
                        <a:pt x="84" y="24"/>
                      </a:lnTo>
                      <a:lnTo>
                        <a:pt x="96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67632" name="Freeform 48"/>
                <p:cNvSpPr>
                  <a:spLocks/>
                </p:cNvSpPr>
                <p:nvPr/>
              </p:nvSpPr>
              <p:spPr bwMode="auto">
                <a:xfrm>
                  <a:off x="5076" y="3264"/>
                  <a:ext cx="109" cy="97"/>
                </a:xfrm>
                <a:custGeom>
                  <a:avLst/>
                  <a:gdLst/>
                  <a:ahLst/>
                  <a:cxnLst>
                    <a:cxn ang="0">
                      <a:pos x="0" y="96"/>
                    </a:cxn>
                    <a:cxn ang="0">
                      <a:pos x="0" y="48"/>
                    </a:cxn>
                    <a:cxn ang="0">
                      <a:pos x="36" y="24"/>
                    </a:cxn>
                    <a:cxn ang="0">
                      <a:pos x="72" y="12"/>
                    </a:cxn>
                    <a:cxn ang="0">
                      <a:pos x="108" y="0"/>
                    </a:cxn>
                    <a:cxn ang="0">
                      <a:pos x="96" y="0"/>
                    </a:cxn>
                  </a:cxnLst>
                  <a:rect l="0" t="0" r="r" b="b"/>
                  <a:pathLst>
                    <a:path w="109" h="97">
                      <a:moveTo>
                        <a:pt x="0" y="96"/>
                      </a:moveTo>
                      <a:lnTo>
                        <a:pt x="0" y="48"/>
                      </a:lnTo>
                      <a:lnTo>
                        <a:pt x="36" y="24"/>
                      </a:lnTo>
                      <a:lnTo>
                        <a:pt x="72" y="12"/>
                      </a:lnTo>
                      <a:lnTo>
                        <a:pt x="108" y="0"/>
                      </a:lnTo>
                      <a:lnTo>
                        <a:pt x="96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  <p:sp>
          <p:nvSpPr>
            <p:cNvPr id="67635" name="Arc 51"/>
            <p:cNvSpPr>
              <a:spLocks/>
            </p:cNvSpPr>
            <p:nvPr/>
          </p:nvSpPr>
          <p:spPr bwMode="auto">
            <a:xfrm>
              <a:off x="5060" y="1844"/>
              <a:ext cx="29" cy="508"/>
            </a:xfrm>
            <a:custGeom>
              <a:avLst/>
              <a:gdLst>
                <a:gd name="G0" fmla="+- 112 0 0"/>
                <a:gd name="G1" fmla="+- 21600 0 0"/>
                <a:gd name="G2" fmla="+- 21600 0 0"/>
                <a:gd name="T0" fmla="*/ 0 w 21712"/>
                <a:gd name="T1" fmla="*/ 0 h 21600"/>
                <a:gd name="T2" fmla="*/ 21712 w 21712"/>
                <a:gd name="T3" fmla="*/ 21600 h 21600"/>
                <a:gd name="T4" fmla="*/ 112 w 21712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712" h="21600" fill="none" extrusionOk="0">
                  <a:moveTo>
                    <a:pt x="0" y="0"/>
                  </a:moveTo>
                  <a:cubicBezTo>
                    <a:pt x="37" y="0"/>
                    <a:pt x="74" y="-1"/>
                    <a:pt x="112" y="0"/>
                  </a:cubicBezTo>
                  <a:cubicBezTo>
                    <a:pt x="12041" y="0"/>
                    <a:pt x="21712" y="9670"/>
                    <a:pt x="21712" y="21600"/>
                  </a:cubicBezTo>
                </a:path>
                <a:path w="21712" h="21600" stroke="0" extrusionOk="0">
                  <a:moveTo>
                    <a:pt x="0" y="0"/>
                  </a:moveTo>
                  <a:cubicBezTo>
                    <a:pt x="37" y="0"/>
                    <a:pt x="74" y="-1"/>
                    <a:pt x="112" y="0"/>
                  </a:cubicBezTo>
                  <a:cubicBezTo>
                    <a:pt x="12041" y="0"/>
                    <a:pt x="21712" y="9670"/>
                    <a:pt x="21712" y="21600"/>
                  </a:cubicBezTo>
                  <a:lnTo>
                    <a:pt x="112" y="21600"/>
                  </a:lnTo>
                  <a:close/>
                </a:path>
              </a:pathLst>
            </a:custGeom>
            <a:noFill/>
            <a:ln w="12700" cap="rnd">
              <a:solidFill>
                <a:schemeClr val="accent6">
                  <a:lumMod val="50000"/>
                </a:schemeClr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67636" name="Freeform 52"/>
            <p:cNvSpPr>
              <a:spLocks/>
            </p:cNvSpPr>
            <p:nvPr/>
          </p:nvSpPr>
          <p:spPr bwMode="auto">
            <a:xfrm>
              <a:off x="2979" y="2285"/>
              <a:ext cx="967" cy="1935"/>
            </a:xfrm>
            <a:custGeom>
              <a:avLst/>
              <a:gdLst/>
              <a:ahLst/>
              <a:cxnLst>
                <a:cxn ang="0">
                  <a:pos x="190" y="1870"/>
                </a:cxn>
                <a:cxn ang="0">
                  <a:pos x="126" y="1775"/>
                </a:cxn>
                <a:cxn ang="0">
                  <a:pos x="47" y="1680"/>
                </a:cxn>
                <a:cxn ang="0">
                  <a:pos x="31" y="1585"/>
                </a:cxn>
                <a:cxn ang="0">
                  <a:pos x="15" y="1490"/>
                </a:cxn>
                <a:cxn ang="0">
                  <a:pos x="0" y="1379"/>
                </a:cxn>
                <a:cxn ang="0">
                  <a:pos x="0" y="1268"/>
                </a:cxn>
                <a:cxn ang="0">
                  <a:pos x="0" y="1173"/>
                </a:cxn>
                <a:cxn ang="0">
                  <a:pos x="0" y="1046"/>
                </a:cxn>
                <a:cxn ang="0">
                  <a:pos x="15" y="935"/>
                </a:cxn>
                <a:cxn ang="0">
                  <a:pos x="63" y="824"/>
                </a:cxn>
                <a:cxn ang="0">
                  <a:pos x="95" y="729"/>
                </a:cxn>
                <a:cxn ang="0">
                  <a:pos x="126" y="634"/>
                </a:cxn>
                <a:cxn ang="0">
                  <a:pos x="158" y="538"/>
                </a:cxn>
                <a:cxn ang="0">
                  <a:pos x="221" y="428"/>
                </a:cxn>
                <a:cxn ang="0">
                  <a:pos x="269" y="332"/>
                </a:cxn>
                <a:cxn ang="0">
                  <a:pos x="285" y="237"/>
                </a:cxn>
                <a:cxn ang="0">
                  <a:pos x="332" y="142"/>
                </a:cxn>
                <a:cxn ang="0">
                  <a:pos x="411" y="47"/>
                </a:cxn>
                <a:cxn ang="0">
                  <a:pos x="506" y="0"/>
                </a:cxn>
                <a:cxn ang="0">
                  <a:pos x="601" y="63"/>
                </a:cxn>
                <a:cxn ang="0">
                  <a:pos x="665" y="158"/>
                </a:cxn>
                <a:cxn ang="0">
                  <a:pos x="712" y="253"/>
                </a:cxn>
                <a:cxn ang="0">
                  <a:pos x="775" y="348"/>
                </a:cxn>
                <a:cxn ang="0">
                  <a:pos x="807" y="459"/>
                </a:cxn>
                <a:cxn ang="0">
                  <a:pos x="839" y="554"/>
                </a:cxn>
                <a:cxn ang="0">
                  <a:pos x="870" y="649"/>
                </a:cxn>
                <a:cxn ang="0">
                  <a:pos x="902" y="745"/>
                </a:cxn>
                <a:cxn ang="0">
                  <a:pos x="918" y="840"/>
                </a:cxn>
                <a:cxn ang="0">
                  <a:pos x="950" y="935"/>
                </a:cxn>
                <a:cxn ang="0">
                  <a:pos x="966" y="1030"/>
                </a:cxn>
                <a:cxn ang="0">
                  <a:pos x="966" y="1125"/>
                </a:cxn>
                <a:cxn ang="0">
                  <a:pos x="966" y="1220"/>
                </a:cxn>
                <a:cxn ang="0">
                  <a:pos x="966" y="1331"/>
                </a:cxn>
                <a:cxn ang="0">
                  <a:pos x="966" y="1426"/>
                </a:cxn>
                <a:cxn ang="0">
                  <a:pos x="966" y="1521"/>
                </a:cxn>
                <a:cxn ang="0">
                  <a:pos x="918" y="1616"/>
                </a:cxn>
                <a:cxn ang="0">
                  <a:pos x="886" y="1712"/>
                </a:cxn>
                <a:cxn ang="0">
                  <a:pos x="855" y="1807"/>
                </a:cxn>
                <a:cxn ang="0">
                  <a:pos x="807" y="1902"/>
                </a:cxn>
                <a:cxn ang="0">
                  <a:pos x="712" y="1902"/>
                </a:cxn>
                <a:cxn ang="0">
                  <a:pos x="617" y="1902"/>
                </a:cxn>
                <a:cxn ang="0">
                  <a:pos x="522" y="1902"/>
                </a:cxn>
                <a:cxn ang="0">
                  <a:pos x="411" y="1902"/>
                </a:cxn>
                <a:cxn ang="0">
                  <a:pos x="300" y="1902"/>
                </a:cxn>
                <a:cxn ang="0">
                  <a:pos x="221" y="1934"/>
                </a:cxn>
              </a:cxnLst>
              <a:rect l="0" t="0" r="r" b="b"/>
              <a:pathLst>
                <a:path w="967" h="1935">
                  <a:moveTo>
                    <a:pt x="221" y="1934"/>
                  </a:moveTo>
                  <a:lnTo>
                    <a:pt x="190" y="1870"/>
                  </a:lnTo>
                  <a:lnTo>
                    <a:pt x="158" y="1823"/>
                  </a:lnTo>
                  <a:lnTo>
                    <a:pt x="126" y="1775"/>
                  </a:lnTo>
                  <a:lnTo>
                    <a:pt x="95" y="1727"/>
                  </a:lnTo>
                  <a:lnTo>
                    <a:pt x="47" y="1680"/>
                  </a:lnTo>
                  <a:lnTo>
                    <a:pt x="47" y="1632"/>
                  </a:lnTo>
                  <a:lnTo>
                    <a:pt x="31" y="1585"/>
                  </a:lnTo>
                  <a:lnTo>
                    <a:pt x="31" y="1537"/>
                  </a:lnTo>
                  <a:lnTo>
                    <a:pt x="15" y="1490"/>
                  </a:lnTo>
                  <a:lnTo>
                    <a:pt x="0" y="1442"/>
                  </a:lnTo>
                  <a:lnTo>
                    <a:pt x="0" y="1379"/>
                  </a:lnTo>
                  <a:lnTo>
                    <a:pt x="0" y="1315"/>
                  </a:lnTo>
                  <a:lnTo>
                    <a:pt x="0" y="1268"/>
                  </a:lnTo>
                  <a:lnTo>
                    <a:pt x="0" y="1220"/>
                  </a:lnTo>
                  <a:lnTo>
                    <a:pt x="0" y="1173"/>
                  </a:lnTo>
                  <a:lnTo>
                    <a:pt x="0" y="1109"/>
                  </a:lnTo>
                  <a:lnTo>
                    <a:pt x="0" y="1046"/>
                  </a:lnTo>
                  <a:lnTo>
                    <a:pt x="0" y="982"/>
                  </a:lnTo>
                  <a:lnTo>
                    <a:pt x="15" y="935"/>
                  </a:lnTo>
                  <a:lnTo>
                    <a:pt x="31" y="871"/>
                  </a:lnTo>
                  <a:lnTo>
                    <a:pt x="63" y="824"/>
                  </a:lnTo>
                  <a:lnTo>
                    <a:pt x="79" y="776"/>
                  </a:lnTo>
                  <a:lnTo>
                    <a:pt x="95" y="729"/>
                  </a:lnTo>
                  <a:lnTo>
                    <a:pt x="110" y="681"/>
                  </a:lnTo>
                  <a:lnTo>
                    <a:pt x="126" y="634"/>
                  </a:lnTo>
                  <a:lnTo>
                    <a:pt x="142" y="586"/>
                  </a:lnTo>
                  <a:lnTo>
                    <a:pt x="158" y="538"/>
                  </a:lnTo>
                  <a:lnTo>
                    <a:pt x="190" y="491"/>
                  </a:lnTo>
                  <a:lnTo>
                    <a:pt x="221" y="428"/>
                  </a:lnTo>
                  <a:lnTo>
                    <a:pt x="237" y="380"/>
                  </a:lnTo>
                  <a:lnTo>
                    <a:pt x="269" y="332"/>
                  </a:lnTo>
                  <a:lnTo>
                    <a:pt x="285" y="285"/>
                  </a:lnTo>
                  <a:lnTo>
                    <a:pt x="285" y="237"/>
                  </a:lnTo>
                  <a:lnTo>
                    <a:pt x="316" y="190"/>
                  </a:lnTo>
                  <a:lnTo>
                    <a:pt x="332" y="142"/>
                  </a:lnTo>
                  <a:lnTo>
                    <a:pt x="364" y="95"/>
                  </a:lnTo>
                  <a:lnTo>
                    <a:pt x="411" y="47"/>
                  </a:lnTo>
                  <a:lnTo>
                    <a:pt x="459" y="0"/>
                  </a:lnTo>
                  <a:lnTo>
                    <a:pt x="506" y="0"/>
                  </a:lnTo>
                  <a:lnTo>
                    <a:pt x="554" y="31"/>
                  </a:lnTo>
                  <a:lnTo>
                    <a:pt x="601" y="63"/>
                  </a:lnTo>
                  <a:lnTo>
                    <a:pt x="633" y="110"/>
                  </a:lnTo>
                  <a:lnTo>
                    <a:pt x="665" y="158"/>
                  </a:lnTo>
                  <a:lnTo>
                    <a:pt x="696" y="206"/>
                  </a:lnTo>
                  <a:lnTo>
                    <a:pt x="712" y="253"/>
                  </a:lnTo>
                  <a:lnTo>
                    <a:pt x="744" y="301"/>
                  </a:lnTo>
                  <a:lnTo>
                    <a:pt x="775" y="348"/>
                  </a:lnTo>
                  <a:lnTo>
                    <a:pt x="791" y="412"/>
                  </a:lnTo>
                  <a:lnTo>
                    <a:pt x="807" y="459"/>
                  </a:lnTo>
                  <a:lnTo>
                    <a:pt x="823" y="507"/>
                  </a:lnTo>
                  <a:lnTo>
                    <a:pt x="839" y="554"/>
                  </a:lnTo>
                  <a:lnTo>
                    <a:pt x="855" y="602"/>
                  </a:lnTo>
                  <a:lnTo>
                    <a:pt x="870" y="649"/>
                  </a:lnTo>
                  <a:lnTo>
                    <a:pt x="902" y="697"/>
                  </a:lnTo>
                  <a:lnTo>
                    <a:pt x="902" y="745"/>
                  </a:lnTo>
                  <a:lnTo>
                    <a:pt x="918" y="792"/>
                  </a:lnTo>
                  <a:lnTo>
                    <a:pt x="918" y="840"/>
                  </a:lnTo>
                  <a:lnTo>
                    <a:pt x="934" y="887"/>
                  </a:lnTo>
                  <a:lnTo>
                    <a:pt x="950" y="935"/>
                  </a:lnTo>
                  <a:lnTo>
                    <a:pt x="966" y="982"/>
                  </a:lnTo>
                  <a:lnTo>
                    <a:pt x="966" y="1030"/>
                  </a:lnTo>
                  <a:lnTo>
                    <a:pt x="966" y="1077"/>
                  </a:lnTo>
                  <a:lnTo>
                    <a:pt x="966" y="1125"/>
                  </a:lnTo>
                  <a:lnTo>
                    <a:pt x="966" y="1173"/>
                  </a:lnTo>
                  <a:lnTo>
                    <a:pt x="966" y="1220"/>
                  </a:lnTo>
                  <a:lnTo>
                    <a:pt x="966" y="1268"/>
                  </a:lnTo>
                  <a:lnTo>
                    <a:pt x="966" y="1331"/>
                  </a:lnTo>
                  <a:lnTo>
                    <a:pt x="966" y="1379"/>
                  </a:lnTo>
                  <a:lnTo>
                    <a:pt x="966" y="1426"/>
                  </a:lnTo>
                  <a:lnTo>
                    <a:pt x="966" y="1474"/>
                  </a:lnTo>
                  <a:lnTo>
                    <a:pt x="966" y="1521"/>
                  </a:lnTo>
                  <a:lnTo>
                    <a:pt x="934" y="1569"/>
                  </a:lnTo>
                  <a:lnTo>
                    <a:pt x="918" y="1616"/>
                  </a:lnTo>
                  <a:lnTo>
                    <a:pt x="902" y="1664"/>
                  </a:lnTo>
                  <a:lnTo>
                    <a:pt x="886" y="1712"/>
                  </a:lnTo>
                  <a:lnTo>
                    <a:pt x="870" y="1759"/>
                  </a:lnTo>
                  <a:lnTo>
                    <a:pt x="855" y="1807"/>
                  </a:lnTo>
                  <a:lnTo>
                    <a:pt x="839" y="1854"/>
                  </a:lnTo>
                  <a:lnTo>
                    <a:pt x="807" y="1902"/>
                  </a:lnTo>
                  <a:lnTo>
                    <a:pt x="760" y="1902"/>
                  </a:lnTo>
                  <a:lnTo>
                    <a:pt x="712" y="1902"/>
                  </a:lnTo>
                  <a:lnTo>
                    <a:pt x="665" y="1902"/>
                  </a:lnTo>
                  <a:lnTo>
                    <a:pt x="617" y="1902"/>
                  </a:lnTo>
                  <a:lnTo>
                    <a:pt x="570" y="1902"/>
                  </a:lnTo>
                  <a:lnTo>
                    <a:pt x="522" y="1902"/>
                  </a:lnTo>
                  <a:lnTo>
                    <a:pt x="475" y="1902"/>
                  </a:lnTo>
                  <a:lnTo>
                    <a:pt x="411" y="1902"/>
                  </a:lnTo>
                  <a:lnTo>
                    <a:pt x="364" y="1902"/>
                  </a:lnTo>
                  <a:lnTo>
                    <a:pt x="300" y="1902"/>
                  </a:lnTo>
                  <a:lnTo>
                    <a:pt x="221" y="1934"/>
                  </a:lnTo>
                  <a:lnTo>
                    <a:pt x="221" y="1934"/>
                  </a:lnTo>
                </a:path>
              </a:pathLst>
            </a:custGeom>
            <a:pattFill prst="lgConfetti">
              <a:fgClr>
                <a:srgbClr val="FF5050"/>
              </a:fgClr>
              <a:bgClr>
                <a:schemeClr val="bg2"/>
              </a:bgClr>
            </a:pattFill>
            <a:ln w="12700" cap="rnd" cmpd="sng">
              <a:solidFill>
                <a:schemeClr val="bg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67637" name="Freeform 53"/>
            <p:cNvSpPr>
              <a:spLocks/>
            </p:cNvSpPr>
            <p:nvPr/>
          </p:nvSpPr>
          <p:spPr bwMode="auto">
            <a:xfrm>
              <a:off x="385" y="2906"/>
              <a:ext cx="587" cy="1173"/>
            </a:xfrm>
            <a:custGeom>
              <a:avLst/>
              <a:gdLst/>
              <a:ahLst/>
              <a:cxnLst>
                <a:cxn ang="0">
                  <a:pos x="115" y="1133"/>
                </a:cxn>
                <a:cxn ang="0">
                  <a:pos x="76" y="1075"/>
                </a:cxn>
                <a:cxn ang="0">
                  <a:pos x="28" y="1018"/>
                </a:cxn>
                <a:cxn ang="0">
                  <a:pos x="19" y="960"/>
                </a:cxn>
                <a:cxn ang="0">
                  <a:pos x="9" y="903"/>
                </a:cxn>
                <a:cxn ang="0">
                  <a:pos x="0" y="835"/>
                </a:cxn>
                <a:cxn ang="0">
                  <a:pos x="0" y="768"/>
                </a:cxn>
                <a:cxn ang="0">
                  <a:pos x="0" y="710"/>
                </a:cxn>
                <a:cxn ang="0">
                  <a:pos x="0" y="634"/>
                </a:cxn>
                <a:cxn ang="0">
                  <a:pos x="9" y="566"/>
                </a:cxn>
                <a:cxn ang="0">
                  <a:pos x="38" y="499"/>
                </a:cxn>
                <a:cxn ang="0">
                  <a:pos x="57" y="441"/>
                </a:cxn>
                <a:cxn ang="0">
                  <a:pos x="76" y="384"/>
                </a:cxn>
                <a:cxn ang="0">
                  <a:pos x="96" y="326"/>
                </a:cxn>
                <a:cxn ang="0">
                  <a:pos x="134" y="259"/>
                </a:cxn>
                <a:cxn ang="0">
                  <a:pos x="163" y="201"/>
                </a:cxn>
                <a:cxn ang="0">
                  <a:pos x="172" y="144"/>
                </a:cxn>
                <a:cxn ang="0">
                  <a:pos x="201" y="86"/>
                </a:cxn>
                <a:cxn ang="0">
                  <a:pos x="249" y="28"/>
                </a:cxn>
                <a:cxn ang="0">
                  <a:pos x="307" y="0"/>
                </a:cxn>
                <a:cxn ang="0">
                  <a:pos x="365" y="38"/>
                </a:cxn>
                <a:cxn ang="0">
                  <a:pos x="403" y="96"/>
                </a:cxn>
                <a:cxn ang="0">
                  <a:pos x="432" y="153"/>
                </a:cxn>
                <a:cxn ang="0">
                  <a:pos x="470" y="211"/>
                </a:cxn>
                <a:cxn ang="0">
                  <a:pos x="489" y="278"/>
                </a:cxn>
                <a:cxn ang="0">
                  <a:pos x="509" y="336"/>
                </a:cxn>
                <a:cxn ang="0">
                  <a:pos x="528" y="393"/>
                </a:cxn>
                <a:cxn ang="0">
                  <a:pos x="547" y="451"/>
                </a:cxn>
                <a:cxn ang="0">
                  <a:pos x="557" y="509"/>
                </a:cxn>
                <a:cxn ang="0">
                  <a:pos x="576" y="566"/>
                </a:cxn>
                <a:cxn ang="0">
                  <a:pos x="586" y="624"/>
                </a:cxn>
                <a:cxn ang="0">
                  <a:pos x="586" y="682"/>
                </a:cxn>
                <a:cxn ang="0">
                  <a:pos x="586" y="739"/>
                </a:cxn>
                <a:cxn ang="0">
                  <a:pos x="586" y="806"/>
                </a:cxn>
                <a:cxn ang="0">
                  <a:pos x="586" y="864"/>
                </a:cxn>
                <a:cxn ang="0">
                  <a:pos x="586" y="922"/>
                </a:cxn>
                <a:cxn ang="0">
                  <a:pos x="557" y="979"/>
                </a:cxn>
                <a:cxn ang="0">
                  <a:pos x="537" y="1037"/>
                </a:cxn>
                <a:cxn ang="0">
                  <a:pos x="518" y="1095"/>
                </a:cxn>
                <a:cxn ang="0">
                  <a:pos x="489" y="1152"/>
                </a:cxn>
                <a:cxn ang="0">
                  <a:pos x="432" y="1152"/>
                </a:cxn>
                <a:cxn ang="0">
                  <a:pos x="374" y="1152"/>
                </a:cxn>
                <a:cxn ang="0">
                  <a:pos x="317" y="1152"/>
                </a:cxn>
                <a:cxn ang="0">
                  <a:pos x="249" y="1152"/>
                </a:cxn>
                <a:cxn ang="0">
                  <a:pos x="182" y="1152"/>
                </a:cxn>
                <a:cxn ang="0">
                  <a:pos x="134" y="1172"/>
                </a:cxn>
              </a:cxnLst>
              <a:rect l="0" t="0" r="r" b="b"/>
              <a:pathLst>
                <a:path w="587" h="1173">
                  <a:moveTo>
                    <a:pt x="134" y="1172"/>
                  </a:moveTo>
                  <a:lnTo>
                    <a:pt x="115" y="1133"/>
                  </a:lnTo>
                  <a:lnTo>
                    <a:pt x="96" y="1104"/>
                  </a:lnTo>
                  <a:lnTo>
                    <a:pt x="76" y="1075"/>
                  </a:lnTo>
                  <a:lnTo>
                    <a:pt x="57" y="1047"/>
                  </a:lnTo>
                  <a:lnTo>
                    <a:pt x="28" y="1018"/>
                  </a:lnTo>
                  <a:lnTo>
                    <a:pt x="28" y="989"/>
                  </a:lnTo>
                  <a:lnTo>
                    <a:pt x="19" y="960"/>
                  </a:lnTo>
                  <a:lnTo>
                    <a:pt x="19" y="931"/>
                  </a:lnTo>
                  <a:lnTo>
                    <a:pt x="9" y="903"/>
                  </a:lnTo>
                  <a:lnTo>
                    <a:pt x="0" y="874"/>
                  </a:lnTo>
                  <a:lnTo>
                    <a:pt x="0" y="835"/>
                  </a:lnTo>
                  <a:lnTo>
                    <a:pt x="0" y="797"/>
                  </a:lnTo>
                  <a:lnTo>
                    <a:pt x="0" y="768"/>
                  </a:lnTo>
                  <a:lnTo>
                    <a:pt x="0" y="739"/>
                  </a:lnTo>
                  <a:lnTo>
                    <a:pt x="0" y="710"/>
                  </a:lnTo>
                  <a:lnTo>
                    <a:pt x="0" y="672"/>
                  </a:lnTo>
                  <a:lnTo>
                    <a:pt x="0" y="634"/>
                  </a:lnTo>
                  <a:lnTo>
                    <a:pt x="0" y="595"/>
                  </a:lnTo>
                  <a:lnTo>
                    <a:pt x="9" y="566"/>
                  </a:lnTo>
                  <a:lnTo>
                    <a:pt x="19" y="528"/>
                  </a:lnTo>
                  <a:lnTo>
                    <a:pt x="38" y="499"/>
                  </a:lnTo>
                  <a:lnTo>
                    <a:pt x="48" y="470"/>
                  </a:lnTo>
                  <a:lnTo>
                    <a:pt x="57" y="441"/>
                  </a:lnTo>
                  <a:lnTo>
                    <a:pt x="67" y="413"/>
                  </a:lnTo>
                  <a:lnTo>
                    <a:pt x="76" y="384"/>
                  </a:lnTo>
                  <a:lnTo>
                    <a:pt x="86" y="355"/>
                  </a:lnTo>
                  <a:lnTo>
                    <a:pt x="96" y="326"/>
                  </a:lnTo>
                  <a:lnTo>
                    <a:pt x="115" y="297"/>
                  </a:lnTo>
                  <a:lnTo>
                    <a:pt x="134" y="259"/>
                  </a:lnTo>
                  <a:lnTo>
                    <a:pt x="144" y="230"/>
                  </a:lnTo>
                  <a:lnTo>
                    <a:pt x="163" y="201"/>
                  </a:lnTo>
                  <a:lnTo>
                    <a:pt x="172" y="172"/>
                  </a:lnTo>
                  <a:lnTo>
                    <a:pt x="172" y="144"/>
                  </a:lnTo>
                  <a:lnTo>
                    <a:pt x="192" y="115"/>
                  </a:lnTo>
                  <a:lnTo>
                    <a:pt x="201" y="86"/>
                  </a:lnTo>
                  <a:lnTo>
                    <a:pt x="220" y="57"/>
                  </a:lnTo>
                  <a:lnTo>
                    <a:pt x="249" y="28"/>
                  </a:lnTo>
                  <a:lnTo>
                    <a:pt x="278" y="0"/>
                  </a:lnTo>
                  <a:lnTo>
                    <a:pt x="307" y="0"/>
                  </a:lnTo>
                  <a:lnTo>
                    <a:pt x="336" y="19"/>
                  </a:lnTo>
                  <a:lnTo>
                    <a:pt x="365" y="38"/>
                  </a:lnTo>
                  <a:lnTo>
                    <a:pt x="384" y="67"/>
                  </a:lnTo>
                  <a:lnTo>
                    <a:pt x="403" y="96"/>
                  </a:lnTo>
                  <a:lnTo>
                    <a:pt x="422" y="124"/>
                  </a:lnTo>
                  <a:lnTo>
                    <a:pt x="432" y="153"/>
                  </a:lnTo>
                  <a:lnTo>
                    <a:pt x="451" y="182"/>
                  </a:lnTo>
                  <a:lnTo>
                    <a:pt x="470" y="211"/>
                  </a:lnTo>
                  <a:lnTo>
                    <a:pt x="480" y="249"/>
                  </a:lnTo>
                  <a:lnTo>
                    <a:pt x="489" y="278"/>
                  </a:lnTo>
                  <a:lnTo>
                    <a:pt x="499" y="307"/>
                  </a:lnTo>
                  <a:lnTo>
                    <a:pt x="509" y="336"/>
                  </a:lnTo>
                  <a:lnTo>
                    <a:pt x="518" y="365"/>
                  </a:lnTo>
                  <a:lnTo>
                    <a:pt x="528" y="393"/>
                  </a:lnTo>
                  <a:lnTo>
                    <a:pt x="547" y="422"/>
                  </a:lnTo>
                  <a:lnTo>
                    <a:pt x="547" y="451"/>
                  </a:lnTo>
                  <a:lnTo>
                    <a:pt x="557" y="480"/>
                  </a:lnTo>
                  <a:lnTo>
                    <a:pt x="557" y="509"/>
                  </a:lnTo>
                  <a:lnTo>
                    <a:pt x="566" y="537"/>
                  </a:lnTo>
                  <a:lnTo>
                    <a:pt x="576" y="566"/>
                  </a:lnTo>
                  <a:lnTo>
                    <a:pt x="586" y="595"/>
                  </a:lnTo>
                  <a:lnTo>
                    <a:pt x="586" y="624"/>
                  </a:lnTo>
                  <a:lnTo>
                    <a:pt x="586" y="653"/>
                  </a:lnTo>
                  <a:lnTo>
                    <a:pt x="586" y="682"/>
                  </a:lnTo>
                  <a:lnTo>
                    <a:pt x="586" y="710"/>
                  </a:lnTo>
                  <a:lnTo>
                    <a:pt x="586" y="739"/>
                  </a:lnTo>
                  <a:lnTo>
                    <a:pt x="586" y="768"/>
                  </a:lnTo>
                  <a:lnTo>
                    <a:pt x="586" y="806"/>
                  </a:lnTo>
                  <a:lnTo>
                    <a:pt x="586" y="835"/>
                  </a:lnTo>
                  <a:lnTo>
                    <a:pt x="586" y="864"/>
                  </a:lnTo>
                  <a:lnTo>
                    <a:pt x="586" y="893"/>
                  </a:lnTo>
                  <a:lnTo>
                    <a:pt x="586" y="922"/>
                  </a:lnTo>
                  <a:lnTo>
                    <a:pt x="566" y="951"/>
                  </a:lnTo>
                  <a:lnTo>
                    <a:pt x="557" y="979"/>
                  </a:lnTo>
                  <a:lnTo>
                    <a:pt x="547" y="1008"/>
                  </a:lnTo>
                  <a:lnTo>
                    <a:pt x="537" y="1037"/>
                  </a:lnTo>
                  <a:lnTo>
                    <a:pt x="528" y="1066"/>
                  </a:lnTo>
                  <a:lnTo>
                    <a:pt x="518" y="1095"/>
                  </a:lnTo>
                  <a:lnTo>
                    <a:pt x="509" y="1123"/>
                  </a:lnTo>
                  <a:lnTo>
                    <a:pt x="489" y="1152"/>
                  </a:lnTo>
                  <a:lnTo>
                    <a:pt x="461" y="1152"/>
                  </a:lnTo>
                  <a:lnTo>
                    <a:pt x="432" y="1152"/>
                  </a:lnTo>
                  <a:lnTo>
                    <a:pt x="403" y="1152"/>
                  </a:lnTo>
                  <a:lnTo>
                    <a:pt x="374" y="1152"/>
                  </a:lnTo>
                  <a:lnTo>
                    <a:pt x="345" y="1152"/>
                  </a:lnTo>
                  <a:lnTo>
                    <a:pt x="317" y="1152"/>
                  </a:lnTo>
                  <a:lnTo>
                    <a:pt x="288" y="1152"/>
                  </a:lnTo>
                  <a:lnTo>
                    <a:pt x="249" y="1152"/>
                  </a:lnTo>
                  <a:lnTo>
                    <a:pt x="220" y="1152"/>
                  </a:lnTo>
                  <a:lnTo>
                    <a:pt x="182" y="1152"/>
                  </a:lnTo>
                  <a:lnTo>
                    <a:pt x="134" y="1172"/>
                  </a:lnTo>
                  <a:lnTo>
                    <a:pt x="134" y="1172"/>
                  </a:lnTo>
                </a:path>
              </a:pathLst>
            </a:custGeom>
            <a:pattFill prst="lgConfetti">
              <a:fgClr>
                <a:srgbClr val="FF5050"/>
              </a:fgClr>
              <a:bgClr>
                <a:schemeClr val="bg2"/>
              </a:bgClr>
            </a:pattFill>
            <a:ln w="12700" cap="rnd" cmpd="sng">
              <a:solidFill>
                <a:schemeClr val="bg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67638" name="Rectangle 54"/>
            <p:cNvSpPr>
              <a:spLocks noChangeArrowheads="1"/>
            </p:cNvSpPr>
            <p:nvPr/>
          </p:nvSpPr>
          <p:spPr bwMode="auto">
            <a:xfrm flipH="1">
              <a:off x="972" y="2928"/>
              <a:ext cx="2007" cy="5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sz="2800" b="1" dirty="0">
                  <a:solidFill>
                    <a:schemeClr val="accent2">
                      <a:lumMod val="75000"/>
                    </a:schemeClr>
                  </a:solidFill>
                  <a:latin typeface="Arial" charset="0"/>
                </a:rPr>
                <a:t>Overgrowth - </a:t>
              </a:r>
              <a:r>
                <a:rPr lang="ru-RU" sz="2800" b="1" u="sng" dirty="0">
                  <a:solidFill>
                    <a:schemeClr val="accent2">
                      <a:lumMod val="75000"/>
                    </a:schemeClr>
                  </a:solidFill>
                  <a:latin typeface="Arial" charset="0"/>
                </a:rPr>
                <a:t>MACROGLOSSIA</a:t>
              </a:r>
            </a:p>
          </p:txBody>
        </p:sp>
        <p:sp>
          <p:nvSpPr>
            <p:cNvPr id="67639" name="Line 55"/>
            <p:cNvSpPr>
              <a:spLocks noChangeShapeType="1"/>
            </p:cNvSpPr>
            <p:nvPr/>
          </p:nvSpPr>
          <p:spPr bwMode="auto">
            <a:xfrm>
              <a:off x="2544" y="3120"/>
              <a:ext cx="528" cy="0"/>
            </a:xfrm>
            <a:prstGeom prst="line">
              <a:avLst/>
            </a:prstGeom>
            <a:ln>
              <a:headEnd type="none" w="sm" len="sm"/>
              <a:tailEnd type="stealth" w="med" len="lg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67640" name="Rectangle 56"/>
            <p:cNvSpPr>
              <a:spLocks noChangeArrowheads="1"/>
            </p:cNvSpPr>
            <p:nvPr/>
          </p:nvSpPr>
          <p:spPr bwMode="auto">
            <a:xfrm flipH="1">
              <a:off x="972" y="3600"/>
              <a:ext cx="2196" cy="5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sz="2800" b="1" dirty="0">
                  <a:solidFill>
                    <a:schemeClr val="accent2">
                      <a:lumMod val="75000"/>
                    </a:schemeClr>
                  </a:solidFill>
                  <a:latin typeface="Arial" charset="0"/>
                </a:rPr>
                <a:t>Undergrowth - </a:t>
              </a:r>
              <a:r>
                <a:rPr lang="ru-RU" sz="2800" b="1" u="sng" dirty="0">
                  <a:solidFill>
                    <a:schemeClr val="accent2">
                      <a:lumMod val="75000"/>
                    </a:schemeClr>
                  </a:solidFill>
                  <a:latin typeface="Arial" charset="0"/>
                </a:rPr>
                <a:t>MICROGLOSSIA</a:t>
              </a:r>
            </a:p>
          </p:txBody>
        </p:sp>
        <p:sp>
          <p:nvSpPr>
            <p:cNvPr id="67641" name="Line 57"/>
            <p:cNvSpPr>
              <a:spLocks noChangeShapeType="1"/>
            </p:cNvSpPr>
            <p:nvPr/>
          </p:nvSpPr>
          <p:spPr bwMode="auto">
            <a:xfrm flipH="1" flipV="1">
              <a:off x="720" y="3552"/>
              <a:ext cx="384" cy="432"/>
            </a:xfrm>
            <a:prstGeom prst="line">
              <a:avLst/>
            </a:prstGeom>
            <a:ln>
              <a:headEnd type="none" w="sm" len="sm"/>
              <a:tailEnd type="stealth" w="med" len="lg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67643" name="Rectangle 59"/>
          <p:cNvSpPr>
            <a:spLocks noChangeArrowheads="1"/>
          </p:cNvSpPr>
          <p:nvPr/>
        </p:nvSpPr>
        <p:spPr bwMode="auto">
          <a:xfrm flipH="1">
            <a:off x="8075613" y="6456363"/>
            <a:ext cx="1066800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1600" b="1">
                <a:solidFill>
                  <a:srgbClr val="FFFF00"/>
                </a:solidFill>
                <a:latin typeface="Arial" charset="0"/>
              </a:rPr>
              <a:t>TONGUE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8" name="Text Box 4"/>
          <p:cNvSpPr txBox="1">
            <a:spLocks noChangeArrowheads="1"/>
          </p:cNvSpPr>
          <p:nvPr/>
        </p:nvSpPr>
        <p:spPr bwMode="auto">
          <a:xfrm>
            <a:off x="457200" y="609600"/>
            <a:ext cx="8686800" cy="61863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/>
            <a:r>
              <a:rPr lang="en-US" sz="3600" b="1" u="sng" dirty="0" smtClean="0">
                <a:solidFill>
                  <a:schemeClr val="hlink"/>
                </a:solidFill>
                <a:latin typeface="Arial" charset="0"/>
              </a:rPr>
              <a:t>ORAL CAVITY </a:t>
            </a:r>
            <a:r>
              <a:rPr lang="en-US" sz="3600" b="1" dirty="0" smtClean="0">
                <a:solidFill>
                  <a:schemeClr val="hlink"/>
                </a:solidFill>
                <a:latin typeface="Arial" charset="0"/>
              </a:rPr>
              <a:t>IS LINED BY </a:t>
            </a:r>
            <a:r>
              <a:rPr lang="en-US" sz="3600" b="1" u="sng" dirty="0" smtClean="0">
                <a:solidFill>
                  <a:schemeClr val="hlink"/>
                </a:solidFill>
                <a:latin typeface="Arial" charset="0"/>
              </a:rPr>
              <a:t>MUCOSA</a:t>
            </a:r>
            <a:r>
              <a:rPr lang="en-US" sz="3600" b="1" dirty="0" smtClean="0">
                <a:solidFill>
                  <a:schemeClr val="hlink"/>
                </a:solidFill>
                <a:latin typeface="Arial" charset="0"/>
              </a:rPr>
              <a:t>, CONSISTS OF </a:t>
            </a:r>
          </a:p>
          <a:p>
            <a:pPr algn="ctr" eaLnBrk="1" hangingPunct="1"/>
            <a:r>
              <a:rPr lang="en-US" sz="3600" b="1" dirty="0" smtClean="0">
                <a:solidFill>
                  <a:schemeClr val="accent6">
                    <a:lumMod val="75000"/>
                  </a:schemeClr>
                </a:solidFill>
                <a:latin typeface="Arial" charset="0"/>
              </a:rPr>
              <a:t>STRATIFIED NONKERATINIZED EPITHELIUM </a:t>
            </a:r>
          </a:p>
          <a:p>
            <a:pPr algn="ctr" eaLnBrk="1" hangingPunct="1"/>
            <a:r>
              <a:rPr lang="en-US" sz="3600" b="1" dirty="0" smtClean="0">
                <a:solidFill>
                  <a:schemeClr val="hlink"/>
                </a:solidFill>
                <a:latin typeface="Arial" charset="0"/>
              </a:rPr>
              <a:t>AND </a:t>
            </a:r>
            <a:r>
              <a:rPr lang="en-US" sz="3600" b="1" dirty="0" smtClean="0">
                <a:solidFill>
                  <a:srgbClr val="FFC000"/>
                </a:solidFill>
                <a:latin typeface="Arial" charset="0"/>
              </a:rPr>
              <a:t>C.T. LAMINA PROPRIA </a:t>
            </a:r>
          </a:p>
          <a:p>
            <a:pPr eaLnBrk="1" hangingPunct="1"/>
            <a:endParaRPr lang="en-US" sz="3600" b="1" dirty="0" smtClean="0">
              <a:solidFill>
                <a:schemeClr val="hlink"/>
              </a:solidFill>
              <a:latin typeface="Arial" charset="0"/>
            </a:endParaRPr>
          </a:p>
          <a:p>
            <a:pPr eaLnBrk="1" hangingPunct="1"/>
            <a:r>
              <a:rPr lang="en-US" sz="3600" b="1" dirty="0" smtClean="0">
                <a:solidFill>
                  <a:schemeClr val="hlink"/>
                </a:solidFill>
                <a:latin typeface="Arial" charset="0"/>
              </a:rPr>
              <a:t>FUNCTIONS:</a:t>
            </a:r>
          </a:p>
          <a:p>
            <a:pPr eaLnBrk="1" hangingPunct="1"/>
            <a:endParaRPr lang="en-US" sz="3600" b="1" dirty="0" smtClean="0">
              <a:solidFill>
                <a:schemeClr val="hlink"/>
              </a:solidFill>
              <a:latin typeface="Arial" charset="0"/>
            </a:endParaRPr>
          </a:p>
          <a:p>
            <a:pPr eaLnBrk="1" hangingPunct="1"/>
            <a:r>
              <a:rPr lang="en-US" sz="3600" b="1" dirty="0" smtClean="0">
                <a:solidFill>
                  <a:schemeClr val="hlink"/>
                </a:solidFill>
                <a:latin typeface="Arial" charset="0"/>
              </a:rPr>
              <a:t>1. PROTECTIVE</a:t>
            </a:r>
          </a:p>
          <a:p>
            <a:pPr eaLnBrk="1" hangingPunct="1"/>
            <a:r>
              <a:rPr lang="en-US" sz="3600" b="1" dirty="0" smtClean="0">
                <a:solidFill>
                  <a:schemeClr val="hlink"/>
                </a:solidFill>
                <a:latin typeface="Arial" charset="0"/>
              </a:rPr>
              <a:t>2. SECRETORY</a:t>
            </a:r>
          </a:p>
          <a:p>
            <a:pPr eaLnBrk="1" hangingPunct="1"/>
            <a:r>
              <a:rPr lang="en-US" sz="3600" b="1" dirty="0" smtClean="0">
                <a:solidFill>
                  <a:schemeClr val="hlink"/>
                </a:solidFill>
                <a:latin typeface="Arial" charset="0"/>
              </a:rPr>
              <a:t>3. </a:t>
            </a:r>
            <a:r>
              <a:rPr lang="en-US" sz="3600" b="1" dirty="0" smtClean="0">
                <a:solidFill>
                  <a:schemeClr val="hlink"/>
                </a:solidFill>
                <a:latin typeface="Arial" charset="0"/>
              </a:rPr>
              <a:t>SENSORY</a:t>
            </a:r>
            <a:endParaRPr lang="en-US" sz="2200" b="1" dirty="0">
              <a:solidFill>
                <a:schemeClr val="hlink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2"/>
          <p:cNvGrpSpPr>
            <a:grpSpLocks/>
          </p:cNvGrpSpPr>
          <p:nvPr/>
        </p:nvGrpSpPr>
        <p:grpSpPr bwMode="auto">
          <a:xfrm>
            <a:off x="171450" y="0"/>
            <a:ext cx="8972550" cy="6919913"/>
            <a:chOff x="108" y="0"/>
            <a:chExt cx="5652" cy="4359"/>
          </a:xfrm>
        </p:grpSpPr>
        <p:sp>
          <p:nvSpPr>
            <p:cNvPr id="2050" name="Freeform 2"/>
            <p:cNvSpPr>
              <a:spLocks/>
            </p:cNvSpPr>
            <p:nvPr/>
          </p:nvSpPr>
          <p:spPr bwMode="auto">
            <a:xfrm>
              <a:off x="2454" y="1827"/>
              <a:ext cx="3264" cy="1606"/>
            </a:xfrm>
            <a:custGeom>
              <a:avLst/>
              <a:gdLst/>
              <a:ahLst/>
              <a:cxnLst>
                <a:cxn ang="0">
                  <a:pos x="241" y="219"/>
                </a:cxn>
                <a:cxn ang="0">
                  <a:pos x="382" y="208"/>
                </a:cxn>
                <a:cxn ang="0">
                  <a:pos x="502" y="164"/>
                </a:cxn>
                <a:cxn ang="0">
                  <a:pos x="633" y="110"/>
                </a:cxn>
                <a:cxn ang="0">
                  <a:pos x="775" y="99"/>
                </a:cxn>
                <a:cxn ang="0">
                  <a:pos x="906" y="88"/>
                </a:cxn>
                <a:cxn ang="0">
                  <a:pos x="993" y="230"/>
                </a:cxn>
                <a:cxn ang="0">
                  <a:pos x="1070" y="110"/>
                </a:cxn>
                <a:cxn ang="0">
                  <a:pos x="1168" y="99"/>
                </a:cxn>
                <a:cxn ang="0">
                  <a:pos x="1288" y="197"/>
                </a:cxn>
                <a:cxn ang="0">
                  <a:pos x="1332" y="33"/>
                </a:cxn>
                <a:cxn ang="0">
                  <a:pos x="1473" y="33"/>
                </a:cxn>
                <a:cxn ang="0">
                  <a:pos x="1539" y="197"/>
                </a:cxn>
                <a:cxn ang="0">
                  <a:pos x="1670" y="131"/>
                </a:cxn>
                <a:cxn ang="0">
                  <a:pos x="1812" y="131"/>
                </a:cxn>
                <a:cxn ang="0">
                  <a:pos x="1943" y="121"/>
                </a:cxn>
                <a:cxn ang="0">
                  <a:pos x="2030" y="110"/>
                </a:cxn>
                <a:cxn ang="0">
                  <a:pos x="2161" y="131"/>
                </a:cxn>
                <a:cxn ang="0">
                  <a:pos x="2259" y="121"/>
                </a:cxn>
                <a:cxn ang="0">
                  <a:pos x="2324" y="164"/>
                </a:cxn>
                <a:cxn ang="0">
                  <a:pos x="2390" y="110"/>
                </a:cxn>
                <a:cxn ang="0">
                  <a:pos x="2488" y="142"/>
                </a:cxn>
                <a:cxn ang="0">
                  <a:pos x="2543" y="110"/>
                </a:cxn>
                <a:cxn ang="0">
                  <a:pos x="2652" y="121"/>
                </a:cxn>
                <a:cxn ang="0">
                  <a:pos x="2739" y="208"/>
                </a:cxn>
                <a:cxn ang="0">
                  <a:pos x="2783" y="339"/>
                </a:cxn>
                <a:cxn ang="0">
                  <a:pos x="2859" y="230"/>
                </a:cxn>
                <a:cxn ang="0">
                  <a:pos x="2957" y="121"/>
                </a:cxn>
                <a:cxn ang="0">
                  <a:pos x="3121" y="121"/>
                </a:cxn>
                <a:cxn ang="0">
                  <a:pos x="3197" y="273"/>
                </a:cxn>
                <a:cxn ang="0">
                  <a:pos x="3186" y="437"/>
                </a:cxn>
                <a:cxn ang="0">
                  <a:pos x="3263" y="568"/>
                </a:cxn>
                <a:cxn ang="0">
                  <a:pos x="3263" y="743"/>
                </a:cxn>
                <a:cxn ang="0">
                  <a:pos x="3252" y="906"/>
                </a:cxn>
                <a:cxn ang="0">
                  <a:pos x="3230" y="1092"/>
                </a:cxn>
                <a:cxn ang="0">
                  <a:pos x="3219" y="1256"/>
                </a:cxn>
                <a:cxn ang="0">
                  <a:pos x="3186" y="1430"/>
                </a:cxn>
                <a:cxn ang="0">
                  <a:pos x="3143" y="1561"/>
                </a:cxn>
                <a:cxn ang="0">
                  <a:pos x="2979" y="1605"/>
                </a:cxn>
                <a:cxn ang="0">
                  <a:pos x="2935" y="1463"/>
                </a:cxn>
                <a:cxn ang="0">
                  <a:pos x="2979" y="1299"/>
                </a:cxn>
                <a:cxn ang="0">
                  <a:pos x="2870" y="1179"/>
                </a:cxn>
                <a:cxn ang="0">
                  <a:pos x="2706" y="1092"/>
                </a:cxn>
                <a:cxn ang="0">
                  <a:pos x="2532" y="1070"/>
                </a:cxn>
                <a:cxn ang="0">
                  <a:pos x="2346" y="1059"/>
                </a:cxn>
                <a:cxn ang="0">
                  <a:pos x="2172" y="1026"/>
                </a:cxn>
                <a:cxn ang="0">
                  <a:pos x="1997" y="994"/>
                </a:cxn>
                <a:cxn ang="0">
                  <a:pos x="1823" y="994"/>
                </a:cxn>
                <a:cxn ang="0">
                  <a:pos x="1659" y="972"/>
                </a:cxn>
                <a:cxn ang="0">
                  <a:pos x="1495" y="950"/>
                </a:cxn>
                <a:cxn ang="0">
                  <a:pos x="1332" y="928"/>
                </a:cxn>
                <a:cxn ang="0">
                  <a:pos x="1157" y="917"/>
                </a:cxn>
                <a:cxn ang="0">
                  <a:pos x="982" y="884"/>
                </a:cxn>
                <a:cxn ang="0">
                  <a:pos x="819" y="863"/>
                </a:cxn>
                <a:cxn ang="0">
                  <a:pos x="644" y="830"/>
                </a:cxn>
                <a:cxn ang="0">
                  <a:pos x="470" y="808"/>
                </a:cxn>
                <a:cxn ang="0">
                  <a:pos x="306" y="775"/>
                </a:cxn>
                <a:cxn ang="0">
                  <a:pos x="142" y="732"/>
                </a:cxn>
                <a:cxn ang="0">
                  <a:pos x="11" y="612"/>
                </a:cxn>
                <a:cxn ang="0">
                  <a:pos x="0" y="448"/>
                </a:cxn>
                <a:cxn ang="0">
                  <a:pos x="90" y="245"/>
                </a:cxn>
              </a:cxnLst>
              <a:rect l="0" t="0" r="r" b="b"/>
              <a:pathLst>
                <a:path w="3264" h="1606">
                  <a:moveTo>
                    <a:pt x="90" y="245"/>
                  </a:moveTo>
                  <a:lnTo>
                    <a:pt x="142" y="230"/>
                  </a:lnTo>
                  <a:lnTo>
                    <a:pt x="175" y="230"/>
                  </a:lnTo>
                  <a:lnTo>
                    <a:pt x="208" y="230"/>
                  </a:lnTo>
                  <a:lnTo>
                    <a:pt x="241" y="219"/>
                  </a:lnTo>
                  <a:lnTo>
                    <a:pt x="273" y="197"/>
                  </a:lnTo>
                  <a:lnTo>
                    <a:pt x="306" y="186"/>
                  </a:lnTo>
                  <a:lnTo>
                    <a:pt x="339" y="175"/>
                  </a:lnTo>
                  <a:lnTo>
                    <a:pt x="371" y="175"/>
                  </a:lnTo>
                  <a:lnTo>
                    <a:pt x="382" y="208"/>
                  </a:lnTo>
                  <a:lnTo>
                    <a:pt x="404" y="241"/>
                  </a:lnTo>
                  <a:lnTo>
                    <a:pt x="437" y="241"/>
                  </a:lnTo>
                  <a:lnTo>
                    <a:pt x="459" y="208"/>
                  </a:lnTo>
                  <a:lnTo>
                    <a:pt x="470" y="175"/>
                  </a:lnTo>
                  <a:lnTo>
                    <a:pt x="502" y="164"/>
                  </a:lnTo>
                  <a:lnTo>
                    <a:pt x="535" y="153"/>
                  </a:lnTo>
                  <a:lnTo>
                    <a:pt x="557" y="121"/>
                  </a:lnTo>
                  <a:lnTo>
                    <a:pt x="579" y="88"/>
                  </a:lnTo>
                  <a:lnTo>
                    <a:pt x="611" y="77"/>
                  </a:lnTo>
                  <a:lnTo>
                    <a:pt x="633" y="110"/>
                  </a:lnTo>
                  <a:lnTo>
                    <a:pt x="644" y="142"/>
                  </a:lnTo>
                  <a:lnTo>
                    <a:pt x="677" y="142"/>
                  </a:lnTo>
                  <a:lnTo>
                    <a:pt x="710" y="142"/>
                  </a:lnTo>
                  <a:lnTo>
                    <a:pt x="742" y="121"/>
                  </a:lnTo>
                  <a:lnTo>
                    <a:pt x="775" y="99"/>
                  </a:lnTo>
                  <a:lnTo>
                    <a:pt x="808" y="99"/>
                  </a:lnTo>
                  <a:lnTo>
                    <a:pt x="830" y="131"/>
                  </a:lnTo>
                  <a:lnTo>
                    <a:pt x="862" y="142"/>
                  </a:lnTo>
                  <a:lnTo>
                    <a:pt x="895" y="121"/>
                  </a:lnTo>
                  <a:lnTo>
                    <a:pt x="906" y="88"/>
                  </a:lnTo>
                  <a:lnTo>
                    <a:pt x="939" y="99"/>
                  </a:lnTo>
                  <a:lnTo>
                    <a:pt x="939" y="131"/>
                  </a:lnTo>
                  <a:lnTo>
                    <a:pt x="961" y="164"/>
                  </a:lnTo>
                  <a:lnTo>
                    <a:pt x="982" y="197"/>
                  </a:lnTo>
                  <a:lnTo>
                    <a:pt x="993" y="230"/>
                  </a:lnTo>
                  <a:lnTo>
                    <a:pt x="1026" y="219"/>
                  </a:lnTo>
                  <a:lnTo>
                    <a:pt x="1037" y="186"/>
                  </a:lnTo>
                  <a:lnTo>
                    <a:pt x="1037" y="153"/>
                  </a:lnTo>
                  <a:lnTo>
                    <a:pt x="1037" y="121"/>
                  </a:lnTo>
                  <a:lnTo>
                    <a:pt x="1070" y="110"/>
                  </a:lnTo>
                  <a:lnTo>
                    <a:pt x="1102" y="121"/>
                  </a:lnTo>
                  <a:lnTo>
                    <a:pt x="1124" y="153"/>
                  </a:lnTo>
                  <a:lnTo>
                    <a:pt x="1157" y="164"/>
                  </a:lnTo>
                  <a:lnTo>
                    <a:pt x="1157" y="131"/>
                  </a:lnTo>
                  <a:lnTo>
                    <a:pt x="1168" y="99"/>
                  </a:lnTo>
                  <a:lnTo>
                    <a:pt x="1201" y="99"/>
                  </a:lnTo>
                  <a:lnTo>
                    <a:pt x="1212" y="131"/>
                  </a:lnTo>
                  <a:lnTo>
                    <a:pt x="1222" y="164"/>
                  </a:lnTo>
                  <a:lnTo>
                    <a:pt x="1255" y="186"/>
                  </a:lnTo>
                  <a:lnTo>
                    <a:pt x="1288" y="197"/>
                  </a:lnTo>
                  <a:lnTo>
                    <a:pt x="1299" y="164"/>
                  </a:lnTo>
                  <a:lnTo>
                    <a:pt x="1310" y="131"/>
                  </a:lnTo>
                  <a:lnTo>
                    <a:pt x="1310" y="99"/>
                  </a:lnTo>
                  <a:lnTo>
                    <a:pt x="1321" y="66"/>
                  </a:lnTo>
                  <a:lnTo>
                    <a:pt x="1332" y="33"/>
                  </a:lnTo>
                  <a:lnTo>
                    <a:pt x="1364" y="11"/>
                  </a:lnTo>
                  <a:lnTo>
                    <a:pt x="1397" y="0"/>
                  </a:lnTo>
                  <a:lnTo>
                    <a:pt x="1430" y="0"/>
                  </a:lnTo>
                  <a:lnTo>
                    <a:pt x="1463" y="0"/>
                  </a:lnTo>
                  <a:lnTo>
                    <a:pt x="1473" y="33"/>
                  </a:lnTo>
                  <a:lnTo>
                    <a:pt x="1495" y="66"/>
                  </a:lnTo>
                  <a:lnTo>
                    <a:pt x="1506" y="99"/>
                  </a:lnTo>
                  <a:lnTo>
                    <a:pt x="1517" y="131"/>
                  </a:lnTo>
                  <a:lnTo>
                    <a:pt x="1528" y="164"/>
                  </a:lnTo>
                  <a:lnTo>
                    <a:pt x="1539" y="197"/>
                  </a:lnTo>
                  <a:lnTo>
                    <a:pt x="1572" y="208"/>
                  </a:lnTo>
                  <a:lnTo>
                    <a:pt x="1604" y="208"/>
                  </a:lnTo>
                  <a:lnTo>
                    <a:pt x="1637" y="197"/>
                  </a:lnTo>
                  <a:lnTo>
                    <a:pt x="1648" y="164"/>
                  </a:lnTo>
                  <a:lnTo>
                    <a:pt x="1670" y="131"/>
                  </a:lnTo>
                  <a:lnTo>
                    <a:pt x="1703" y="110"/>
                  </a:lnTo>
                  <a:lnTo>
                    <a:pt x="1713" y="142"/>
                  </a:lnTo>
                  <a:lnTo>
                    <a:pt x="1746" y="164"/>
                  </a:lnTo>
                  <a:lnTo>
                    <a:pt x="1779" y="164"/>
                  </a:lnTo>
                  <a:lnTo>
                    <a:pt x="1812" y="131"/>
                  </a:lnTo>
                  <a:lnTo>
                    <a:pt x="1823" y="99"/>
                  </a:lnTo>
                  <a:lnTo>
                    <a:pt x="1855" y="88"/>
                  </a:lnTo>
                  <a:lnTo>
                    <a:pt x="1877" y="121"/>
                  </a:lnTo>
                  <a:lnTo>
                    <a:pt x="1910" y="121"/>
                  </a:lnTo>
                  <a:lnTo>
                    <a:pt x="1943" y="121"/>
                  </a:lnTo>
                  <a:lnTo>
                    <a:pt x="1954" y="88"/>
                  </a:lnTo>
                  <a:lnTo>
                    <a:pt x="1986" y="110"/>
                  </a:lnTo>
                  <a:lnTo>
                    <a:pt x="1986" y="142"/>
                  </a:lnTo>
                  <a:lnTo>
                    <a:pt x="2019" y="142"/>
                  </a:lnTo>
                  <a:lnTo>
                    <a:pt x="2030" y="110"/>
                  </a:lnTo>
                  <a:lnTo>
                    <a:pt x="2063" y="99"/>
                  </a:lnTo>
                  <a:lnTo>
                    <a:pt x="2084" y="142"/>
                  </a:lnTo>
                  <a:lnTo>
                    <a:pt x="2117" y="153"/>
                  </a:lnTo>
                  <a:lnTo>
                    <a:pt x="2150" y="164"/>
                  </a:lnTo>
                  <a:lnTo>
                    <a:pt x="2161" y="131"/>
                  </a:lnTo>
                  <a:lnTo>
                    <a:pt x="2161" y="99"/>
                  </a:lnTo>
                  <a:lnTo>
                    <a:pt x="2194" y="88"/>
                  </a:lnTo>
                  <a:lnTo>
                    <a:pt x="2226" y="99"/>
                  </a:lnTo>
                  <a:lnTo>
                    <a:pt x="2259" y="88"/>
                  </a:lnTo>
                  <a:lnTo>
                    <a:pt x="2259" y="121"/>
                  </a:lnTo>
                  <a:lnTo>
                    <a:pt x="2281" y="153"/>
                  </a:lnTo>
                  <a:lnTo>
                    <a:pt x="2292" y="186"/>
                  </a:lnTo>
                  <a:lnTo>
                    <a:pt x="2292" y="219"/>
                  </a:lnTo>
                  <a:lnTo>
                    <a:pt x="2324" y="197"/>
                  </a:lnTo>
                  <a:lnTo>
                    <a:pt x="2324" y="164"/>
                  </a:lnTo>
                  <a:lnTo>
                    <a:pt x="2324" y="131"/>
                  </a:lnTo>
                  <a:lnTo>
                    <a:pt x="2335" y="99"/>
                  </a:lnTo>
                  <a:lnTo>
                    <a:pt x="2357" y="66"/>
                  </a:lnTo>
                  <a:lnTo>
                    <a:pt x="2390" y="77"/>
                  </a:lnTo>
                  <a:lnTo>
                    <a:pt x="2390" y="110"/>
                  </a:lnTo>
                  <a:lnTo>
                    <a:pt x="2412" y="142"/>
                  </a:lnTo>
                  <a:lnTo>
                    <a:pt x="2434" y="110"/>
                  </a:lnTo>
                  <a:lnTo>
                    <a:pt x="2455" y="77"/>
                  </a:lnTo>
                  <a:lnTo>
                    <a:pt x="2477" y="110"/>
                  </a:lnTo>
                  <a:lnTo>
                    <a:pt x="2488" y="142"/>
                  </a:lnTo>
                  <a:lnTo>
                    <a:pt x="2499" y="175"/>
                  </a:lnTo>
                  <a:lnTo>
                    <a:pt x="2499" y="208"/>
                  </a:lnTo>
                  <a:lnTo>
                    <a:pt x="2521" y="175"/>
                  </a:lnTo>
                  <a:lnTo>
                    <a:pt x="2532" y="142"/>
                  </a:lnTo>
                  <a:lnTo>
                    <a:pt x="2543" y="110"/>
                  </a:lnTo>
                  <a:lnTo>
                    <a:pt x="2575" y="77"/>
                  </a:lnTo>
                  <a:lnTo>
                    <a:pt x="2597" y="110"/>
                  </a:lnTo>
                  <a:lnTo>
                    <a:pt x="2597" y="142"/>
                  </a:lnTo>
                  <a:lnTo>
                    <a:pt x="2630" y="153"/>
                  </a:lnTo>
                  <a:lnTo>
                    <a:pt x="2652" y="121"/>
                  </a:lnTo>
                  <a:lnTo>
                    <a:pt x="2685" y="99"/>
                  </a:lnTo>
                  <a:lnTo>
                    <a:pt x="2695" y="142"/>
                  </a:lnTo>
                  <a:lnTo>
                    <a:pt x="2695" y="175"/>
                  </a:lnTo>
                  <a:lnTo>
                    <a:pt x="2706" y="208"/>
                  </a:lnTo>
                  <a:lnTo>
                    <a:pt x="2739" y="208"/>
                  </a:lnTo>
                  <a:lnTo>
                    <a:pt x="2772" y="197"/>
                  </a:lnTo>
                  <a:lnTo>
                    <a:pt x="2772" y="230"/>
                  </a:lnTo>
                  <a:lnTo>
                    <a:pt x="2783" y="273"/>
                  </a:lnTo>
                  <a:lnTo>
                    <a:pt x="2783" y="306"/>
                  </a:lnTo>
                  <a:lnTo>
                    <a:pt x="2783" y="339"/>
                  </a:lnTo>
                  <a:lnTo>
                    <a:pt x="2815" y="361"/>
                  </a:lnTo>
                  <a:lnTo>
                    <a:pt x="2815" y="328"/>
                  </a:lnTo>
                  <a:lnTo>
                    <a:pt x="2826" y="295"/>
                  </a:lnTo>
                  <a:lnTo>
                    <a:pt x="2837" y="262"/>
                  </a:lnTo>
                  <a:lnTo>
                    <a:pt x="2859" y="230"/>
                  </a:lnTo>
                  <a:lnTo>
                    <a:pt x="2859" y="197"/>
                  </a:lnTo>
                  <a:lnTo>
                    <a:pt x="2870" y="164"/>
                  </a:lnTo>
                  <a:lnTo>
                    <a:pt x="2892" y="131"/>
                  </a:lnTo>
                  <a:lnTo>
                    <a:pt x="2925" y="121"/>
                  </a:lnTo>
                  <a:lnTo>
                    <a:pt x="2957" y="121"/>
                  </a:lnTo>
                  <a:lnTo>
                    <a:pt x="2990" y="110"/>
                  </a:lnTo>
                  <a:lnTo>
                    <a:pt x="3023" y="110"/>
                  </a:lnTo>
                  <a:lnTo>
                    <a:pt x="3056" y="110"/>
                  </a:lnTo>
                  <a:lnTo>
                    <a:pt x="3088" y="110"/>
                  </a:lnTo>
                  <a:lnTo>
                    <a:pt x="3121" y="121"/>
                  </a:lnTo>
                  <a:lnTo>
                    <a:pt x="3154" y="142"/>
                  </a:lnTo>
                  <a:lnTo>
                    <a:pt x="3176" y="175"/>
                  </a:lnTo>
                  <a:lnTo>
                    <a:pt x="3186" y="208"/>
                  </a:lnTo>
                  <a:lnTo>
                    <a:pt x="3197" y="241"/>
                  </a:lnTo>
                  <a:lnTo>
                    <a:pt x="3197" y="273"/>
                  </a:lnTo>
                  <a:lnTo>
                    <a:pt x="3197" y="306"/>
                  </a:lnTo>
                  <a:lnTo>
                    <a:pt x="3197" y="339"/>
                  </a:lnTo>
                  <a:lnTo>
                    <a:pt x="3186" y="372"/>
                  </a:lnTo>
                  <a:lnTo>
                    <a:pt x="3186" y="404"/>
                  </a:lnTo>
                  <a:lnTo>
                    <a:pt x="3186" y="437"/>
                  </a:lnTo>
                  <a:lnTo>
                    <a:pt x="3219" y="437"/>
                  </a:lnTo>
                  <a:lnTo>
                    <a:pt x="3252" y="459"/>
                  </a:lnTo>
                  <a:lnTo>
                    <a:pt x="3252" y="492"/>
                  </a:lnTo>
                  <a:lnTo>
                    <a:pt x="3263" y="524"/>
                  </a:lnTo>
                  <a:lnTo>
                    <a:pt x="3263" y="568"/>
                  </a:lnTo>
                  <a:lnTo>
                    <a:pt x="3263" y="601"/>
                  </a:lnTo>
                  <a:lnTo>
                    <a:pt x="3263" y="633"/>
                  </a:lnTo>
                  <a:lnTo>
                    <a:pt x="3263" y="666"/>
                  </a:lnTo>
                  <a:lnTo>
                    <a:pt x="3263" y="699"/>
                  </a:lnTo>
                  <a:lnTo>
                    <a:pt x="3263" y="743"/>
                  </a:lnTo>
                  <a:lnTo>
                    <a:pt x="3263" y="775"/>
                  </a:lnTo>
                  <a:lnTo>
                    <a:pt x="3263" y="808"/>
                  </a:lnTo>
                  <a:lnTo>
                    <a:pt x="3263" y="841"/>
                  </a:lnTo>
                  <a:lnTo>
                    <a:pt x="3263" y="874"/>
                  </a:lnTo>
                  <a:lnTo>
                    <a:pt x="3252" y="906"/>
                  </a:lnTo>
                  <a:lnTo>
                    <a:pt x="3252" y="950"/>
                  </a:lnTo>
                  <a:lnTo>
                    <a:pt x="3252" y="983"/>
                  </a:lnTo>
                  <a:lnTo>
                    <a:pt x="3241" y="1015"/>
                  </a:lnTo>
                  <a:lnTo>
                    <a:pt x="3241" y="1059"/>
                  </a:lnTo>
                  <a:lnTo>
                    <a:pt x="3230" y="1092"/>
                  </a:lnTo>
                  <a:lnTo>
                    <a:pt x="3230" y="1125"/>
                  </a:lnTo>
                  <a:lnTo>
                    <a:pt x="3230" y="1157"/>
                  </a:lnTo>
                  <a:lnTo>
                    <a:pt x="3230" y="1190"/>
                  </a:lnTo>
                  <a:lnTo>
                    <a:pt x="3219" y="1223"/>
                  </a:lnTo>
                  <a:lnTo>
                    <a:pt x="3219" y="1256"/>
                  </a:lnTo>
                  <a:lnTo>
                    <a:pt x="3219" y="1288"/>
                  </a:lnTo>
                  <a:lnTo>
                    <a:pt x="3208" y="1321"/>
                  </a:lnTo>
                  <a:lnTo>
                    <a:pt x="3208" y="1365"/>
                  </a:lnTo>
                  <a:lnTo>
                    <a:pt x="3197" y="1397"/>
                  </a:lnTo>
                  <a:lnTo>
                    <a:pt x="3186" y="1430"/>
                  </a:lnTo>
                  <a:lnTo>
                    <a:pt x="3186" y="1463"/>
                  </a:lnTo>
                  <a:lnTo>
                    <a:pt x="3186" y="1496"/>
                  </a:lnTo>
                  <a:lnTo>
                    <a:pt x="3186" y="1528"/>
                  </a:lnTo>
                  <a:lnTo>
                    <a:pt x="3176" y="1561"/>
                  </a:lnTo>
                  <a:lnTo>
                    <a:pt x="3143" y="1561"/>
                  </a:lnTo>
                  <a:lnTo>
                    <a:pt x="3110" y="1583"/>
                  </a:lnTo>
                  <a:lnTo>
                    <a:pt x="3077" y="1583"/>
                  </a:lnTo>
                  <a:lnTo>
                    <a:pt x="3045" y="1594"/>
                  </a:lnTo>
                  <a:lnTo>
                    <a:pt x="3012" y="1605"/>
                  </a:lnTo>
                  <a:lnTo>
                    <a:pt x="2979" y="1605"/>
                  </a:lnTo>
                  <a:lnTo>
                    <a:pt x="2946" y="1594"/>
                  </a:lnTo>
                  <a:lnTo>
                    <a:pt x="2935" y="1561"/>
                  </a:lnTo>
                  <a:lnTo>
                    <a:pt x="2935" y="1528"/>
                  </a:lnTo>
                  <a:lnTo>
                    <a:pt x="2935" y="1496"/>
                  </a:lnTo>
                  <a:lnTo>
                    <a:pt x="2935" y="1463"/>
                  </a:lnTo>
                  <a:lnTo>
                    <a:pt x="2957" y="1430"/>
                  </a:lnTo>
                  <a:lnTo>
                    <a:pt x="2968" y="1397"/>
                  </a:lnTo>
                  <a:lnTo>
                    <a:pt x="2979" y="1365"/>
                  </a:lnTo>
                  <a:lnTo>
                    <a:pt x="2979" y="1332"/>
                  </a:lnTo>
                  <a:lnTo>
                    <a:pt x="2979" y="1299"/>
                  </a:lnTo>
                  <a:lnTo>
                    <a:pt x="2979" y="1266"/>
                  </a:lnTo>
                  <a:lnTo>
                    <a:pt x="2968" y="1234"/>
                  </a:lnTo>
                  <a:lnTo>
                    <a:pt x="2935" y="1212"/>
                  </a:lnTo>
                  <a:lnTo>
                    <a:pt x="2903" y="1201"/>
                  </a:lnTo>
                  <a:lnTo>
                    <a:pt x="2870" y="1179"/>
                  </a:lnTo>
                  <a:lnTo>
                    <a:pt x="2837" y="1168"/>
                  </a:lnTo>
                  <a:lnTo>
                    <a:pt x="2805" y="1146"/>
                  </a:lnTo>
                  <a:lnTo>
                    <a:pt x="2772" y="1125"/>
                  </a:lnTo>
                  <a:lnTo>
                    <a:pt x="2739" y="1114"/>
                  </a:lnTo>
                  <a:lnTo>
                    <a:pt x="2706" y="1092"/>
                  </a:lnTo>
                  <a:lnTo>
                    <a:pt x="2663" y="1081"/>
                  </a:lnTo>
                  <a:lnTo>
                    <a:pt x="2630" y="1070"/>
                  </a:lnTo>
                  <a:lnTo>
                    <a:pt x="2597" y="1070"/>
                  </a:lnTo>
                  <a:lnTo>
                    <a:pt x="2565" y="1070"/>
                  </a:lnTo>
                  <a:lnTo>
                    <a:pt x="2532" y="1070"/>
                  </a:lnTo>
                  <a:lnTo>
                    <a:pt x="2488" y="1070"/>
                  </a:lnTo>
                  <a:lnTo>
                    <a:pt x="2455" y="1070"/>
                  </a:lnTo>
                  <a:lnTo>
                    <a:pt x="2423" y="1070"/>
                  </a:lnTo>
                  <a:lnTo>
                    <a:pt x="2379" y="1059"/>
                  </a:lnTo>
                  <a:lnTo>
                    <a:pt x="2346" y="1059"/>
                  </a:lnTo>
                  <a:lnTo>
                    <a:pt x="2314" y="1048"/>
                  </a:lnTo>
                  <a:lnTo>
                    <a:pt x="2270" y="1048"/>
                  </a:lnTo>
                  <a:lnTo>
                    <a:pt x="2237" y="1037"/>
                  </a:lnTo>
                  <a:lnTo>
                    <a:pt x="2204" y="1037"/>
                  </a:lnTo>
                  <a:lnTo>
                    <a:pt x="2172" y="1026"/>
                  </a:lnTo>
                  <a:lnTo>
                    <a:pt x="2139" y="1015"/>
                  </a:lnTo>
                  <a:lnTo>
                    <a:pt x="2106" y="1015"/>
                  </a:lnTo>
                  <a:lnTo>
                    <a:pt x="2074" y="1005"/>
                  </a:lnTo>
                  <a:lnTo>
                    <a:pt x="2041" y="1005"/>
                  </a:lnTo>
                  <a:lnTo>
                    <a:pt x="1997" y="994"/>
                  </a:lnTo>
                  <a:lnTo>
                    <a:pt x="1964" y="994"/>
                  </a:lnTo>
                  <a:lnTo>
                    <a:pt x="1921" y="994"/>
                  </a:lnTo>
                  <a:lnTo>
                    <a:pt x="1888" y="994"/>
                  </a:lnTo>
                  <a:lnTo>
                    <a:pt x="1855" y="994"/>
                  </a:lnTo>
                  <a:lnTo>
                    <a:pt x="1823" y="994"/>
                  </a:lnTo>
                  <a:lnTo>
                    <a:pt x="1790" y="994"/>
                  </a:lnTo>
                  <a:lnTo>
                    <a:pt x="1757" y="994"/>
                  </a:lnTo>
                  <a:lnTo>
                    <a:pt x="1724" y="983"/>
                  </a:lnTo>
                  <a:lnTo>
                    <a:pt x="1692" y="983"/>
                  </a:lnTo>
                  <a:lnTo>
                    <a:pt x="1659" y="972"/>
                  </a:lnTo>
                  <a:lnTo>
                    <a:pt x="1626" y="972"/>
                  </a:lnTo>
                  <a:lnTo>
                    <a:pt x="1593" y="961"/>
                  </a:lnTo>
                  <a:lnTo>
                    <a:pt x="1561" y="961"/>
                  </a:lnTo>
                  <a:lnTo>
                    <a:pt x="1528" y="950"/>
                  </a:lnTo>
                  <a:lnTo>
                    <a:pt x="1495" y="950"/>
                  </a:lnTo>
                  <a:lnTo>
                    <a:pt x="1463" y="939"/>
                  </a:lnTo>
                  <a:lnTo>
                    <a:pt x="1430" y="939"/>
                  </a:lnTo>
                  <a:lnTo>
                    <a:pt x="1397" y="939"/>
                  </a:lnTo>
                  <a:lnTo>
                    <a:pt x="1364" y="939"/>
                  </a:lnTo>
                  <a:lnTo>
                    <a:pt x="1332" y="928"/>
                  </a:lnTo>
                  <a:lnTo>
                    <a:pt x="1288" y="928"/>
                  </a:lnTo>
                  <a:lnTo>
                    <a:pt x="1255" y="928"/>
                  </a:lnTo>
                  <a:lnTo>
                    <a:pt x="1222" y="928"/>
                  </a:lnTo>
                  <a:lnTo>
                    <a:pt x="1190" y="917"/>
                  </a:lnTo>
                  <a:lnTo>
                    <a:pt x="1157" y="917"/>
                  </a:lnTo>
                  <a:lnTo>
                    <a:pt x="1113" y="906"/>
                  </a:lnTo>
                  <a:lnTo>
                    <a:pt x="1081" y="906"/>
                  </a:lnTo>
                  <a:lnTo>
                    <a:pt x="1048" y="895"/>
                  </a:lnTo>
                  <a:lnTo>
                    <a:pt x="1015" y="895"/>
                  </a:lnTo>
                  <a:lnTo>
                    <a:pt x="982" y="884"/>
                  </a:lnTo>
                  <a:lnTo>
                    <a:pt x="950" y="874"/>
                  </a:lnTo>
                  <a:lnTo>
                    <a:pt x="917" y="874"/>
                  </a:lnTo>
                  <a:lnTo>
                    <a:pt x="884" y="874"/>
                  </a:lnTo>
                  <a:lnTo>
                    <a:pt x="852" y="863"/>
                  </a:lnTo>
                  <a:lnTo>
                    <a:pt x="819" y="863"/>
                  </a:lnTo>
                  <a:lnTo>
                    <a:pt x="786" y="863"/>
                  </a:lnTo>
                  <a:lnTo>
                    <a:pt x="742" y="852"/>
                  </a:lnTo>
                  <a:lnTo>
                    <a:pt x="710" y="841"/>
                  </a:lnTo>
                  <a:lnTo>
                    <a:pt x="677" y="841"/>
                  </a:lnTo>
                  <a:lnTo>
                    <a:pt x="644" y="830"/>
                  </a:lnTo>
                  <a:lnTo>
                    <a:pt x="611" y="830"/>
                  </a:lnTo>
                  <a:lnTo>
                    <a:pt x="579" y="819"/>
                  </a:lnTo>
                  <a:lnTo>
                    <a:pt x="546" y="819"/>
                  </a:lnTo>
                  <a:lnTo>
                    <a:pt x="502" y="819"/>
                  </a:lnTo>
                  <a:lnTo>
                    <a:pt x="470" y="808"/>
                  </a:lnTo>
                  <a:lnTo>
                    <a:pt x="437" y="808"/>
                  </a:lnTo>
                  <a:lnTo>
                    <a:pt x="404" y="797"/>
                  </a:lnTo>
                  <a:lnTo>
                    <a:pt x="371" y="797"/>
                  </a:lnTo>
                  <a:lnTo>
                    <a:pt x="339" y="786"/>
                  </a:lnTo>
                  <a:lnTo>
                    <a:pt x="306" y="775"/>
                  </a:lnTo>
                  <a:lnTo>
                    <a:pt x="273" y="753"/>
                  </a:lnTo>
                  <a:lnTo>
                    <a:pt x="241" y="743"/>
                  </a:lnTo>
                  <a:lnTo>
                    <a:pt x="208" y="743"/>
                  </a:lnTo>
                  <a:lnTo>
                    <a:pt x="175" y="732"/>
                  </a:lnTo>
                  <a:lnTo>
                    <a:pt x="142" y="732"/>
                  </a:lnTo>
                  <a:lnTo>
                    <a:pt x="110" y="721"/>
                  </a:lnTo>
                  <a:lnTo>
                    <a:pt x="77" y="699"/>
                  </a:lnTo>
                  <a:lnTo>
                    <a:pt x="44" y="677"/>
                  </a:lnTo>
                  <a:lnTo>
                    <a:pt x="22" y="644"/>
                  </a:lnTo>
                  <a:lnTo>
                    <a:pt x="11" y="612"/>
                  </a:lnTo>
                  <a:lnTo>
                    <a:pt x="11" y="579"/>
                  </a:lnTo>
                  <a:lnTo>
                    <a:pt x="0" y="546"/>
                  </a:lnTo>
                  <a:lnTo>
                    <a:pt x="0" y="513"/>
                  </a:lnTo>
                  <a:lnTo>
                    <a:pt x="0" y="481"/>
                  </a:lnTo>
                  <a:lnTo>
                    <a:pt x="0" y="448"/>
                  </a:lnTo>
                  <a:lnTo>
                    <a:pt x="22" y="415"/>
                  </a:lnTo>
                  <a:lnTo>
                    <a:pt x="33" y="382"/>
                  </a:lnTo>
                  <a:lnTo>
                    <a:pt x="33" y="350"/>
                  </a:lnTo>
                  <a:lnTo>
                    <a:pt x="44" y="317"/>
                  </a:lnTo>
                  <a:lnTo>
                    <a:pt x="90" y="245"/>
                  </a:lnTo>
                  <a:lnTo>
                    <a:pt x="90" y="245"/>
                  </a:lnTo>
                </a:path>
              </a:pathLst>
            </a:custGeom>
            <a:pattFill prst="smCheck">
              <a:fgClr>
                <a:schemeClr val="accent1"/>
              </a:fgClr>
              <a:bgClr>
                <a:schemeClr val="bg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grpSp>
          <p:nvGrpSpPr>
            <p:cNvPr id="3" name="Group 6"/>
            <p:cNvGrpSpPr>
              <a:grpSpLocks/>
            </p:cNvGrpSpPr>
            <p:nvPr/>
          </p:nvGrpSpPr>
          <p:grpSpPr bwMode="auto">
            <a:xfrm>
              <a:off x="1643" y="924"/>
              <a:ext cx="467" cy="1444"/>
              <a:chOff x="1643" y="924"/>
              <a:chExt cx="467" cy="1444"/>
            </a:xfrm>
          </p:grpSpPr>
          <p:sp>
            <p:nvSpPr>
              <p:cNvPr id="2051" name="Freeform 3"/>
              <p:cNvSpPr>
                <a:spLocks/>
              </p:cNvSpPr>
              <p:nvPr/>
            </p:nvSpPr>
            <p:spPr bwMode="auto">
              <a:xfrm>
                <a:off x="1643" y="1138"/>
                <a:ext cx="467" cy="1230"/>
              </a:xfrm>
              <a:custGeom>
                <a:avLst/>
                <a:gdLst/>
                <a:ahLst/>
                <a:cxnLst>
                  <a:cxn ang="0">
                    <a:pos x="447" y="108"/>
                  </a:cxn>
                  <a:cxn ang="0">
                    <a:pos x="462" y="201"/>
                  </a:cxn>
                  <a:cxn ang="0">
                    <a:pos x="462" y="309"/>
                  </a:cxn>
                  <a:cxn ang="0">
                    <a:pos x="459" y="458"/>
                  </a:cxn>
                  <a:cxn ang="0">
                    <a:pos x="456" y="545"/>
                  </a:cxn>
                  <a:cxn ang="0">
                    <a:pos x="433" y="635"/>
                  </a:cxn>
                  <a:cxn ang="0">
                    <a:pos x="404" y="714"/>
                  </a:cxn>
                  <a:cxn ang="0">
                    <a:pos x="382" y="803"/>
                  </a:cxn>
                  <a:cxn ang="0">
                    <a:pos x="362" y="886"/>
                  </a:cxn>
                  <a:cxn ang="0">
                    <a:pos x="334" y="964"/>
                  </a:cxn>
                  <a:cxn ang="0">
                    <a:pos x="305" y="1042"/>
                  </a:cxn>
                  <a:cxn ang="0">
                    <a:pos x="277" y="1121"/>
                  </a:cxn>
                  <a:cxn ang="0">
                    <a:pos x="256" y="1202"/>
                  </a:cxn>
                  <a:cxn ang="0">
                    <a:pos x="218" y="1199"/>
                  </a:cxn>
                  <a:cxn ang="0">
                    <a:pos x="186" y="1098"/>
                  </a:cxn>
                  <a:cxn ang="0">
                    <a:pos x="156" y="987"/>
                  </a:cxn>
                  <a:cxn ang="0">
                    <a:pos x="124" y="888"/>
                  </a:cxn>
                  <a:cxn ang="0">
                    <a:pos x="82" y="784"/>
                  </a:cxn>
                  <a:cxn ang="0">
                    <a:pos x="58" y="686"/>
                  </a:cxn>
                  <a:cxn ang="0">
                    <a:pos x="26" y="584"/>
                  </a:cxn>
                  <a:cxn ang="0">
                    <a:pos x="3" y="487"/>
                  </a:cxn>
                  <a:cxn ang="0">
                    <a:pos x="5" y="400"/>
                  </a:cxn>
                  <a:cxn ang="0">
                    <a:pos x="1" y="300"/>
                  </a:cxn>
                  <a:cxn ang="0">
                    <a:pos x="12" y="216"/>
                  </a:cxn>
                  <a:cxn ang="0">
                    <a:pos x="23" y="131"/>
                  </a:cxn>
                  <a:cxn ang="0">
                    <a:pos x="52" y="51"/>
                  </a:cxn>
                  <a:cxn ang="0">
                    <a:pos x="62" y="25"/>
                  </a:cxn>
                  <a:cxn ang="0">
                    <a:pos x="67" y="118"/>
                  </a:cxn>
                  <a:cxn ang="0">
                    <a:pos x="66" y="206"/>
                  </a:cxn>
                  <a:cxn ang="0">
                    <a:pos x="64" y="293"/>
                  </a:cxn>
                  <a:cxn ang="0">
                    <a:pos x="75" y="397"/>
                  </a:cxn>
                  <a:cxn ang="0">
                    <a:pos x="91" y="491"/>
                  </a:cxn>
                  <a:cxn ang="0">
                    <a:pos x="106" y="585"/>
                  </a:cxn>
                  <a:cxn ang="0">
                    <a:pos x="135" y="695"/>
                  </a:cxn>
                  <a:cxn ang="0">
                    <a:pos x="168" y="795"/>
                  </a:cxn>
                  <a:cxn ang="0">
                    <a:pos x="208" y="898"/>
                  </a:cxn>
                  <a:cxn ang="0">
                    <a:pos x="254" y="935"/>
                  </a:cxn>
                  <a:cxn ang="0">
                    <a:pos x="283" y="857"/>
                  </a:cxn>
                  <a:cxn ang="0">
                    <a:pos x="318" y="761"/>
                  </a:cxn>
                  <a:cxn ang="0">
                    <a:pos x="347" y="683"/>
                  </a:cxn>
                  <a:cxn ang="0">
                    <a:pos x="375" y="603"/>
                  </a:cxn>
                  <a:cxn ang="0">
                    <a:pos x="389" y="510"/>
                  </a:cxn>
                  <a:cxn ang="0">
                    <a:pos x="392" y="422"/>
                  </a:cxn>
                  <a:cxn ang="0">
                    <a:pos x="394" y="335"/>
                  </a:cxn>
                  <a:cxn ang="0">
                    <a:pos x="397" y="248"/>
                  </a:cxn>
                  <a:cxn ang="0">
                    <a:pos x="399" y="158"/>
                  </a:cxn>
                  <a:cxn ang="0">
                    <a:pos x="410" y="35"/>
                  </a:cxn>
                </a:cxnLst>
                <a:rect l="0" t="0" r="r" b="b"/>
                <a:pathLst>
                  <a:path w="467" h="1230">
                    <a:moveTo>
                      <a:pt x="410" y="35"/>
                    </a:moveTo>
                    <a:lnTo>
                      <a:pt x="440" y="74"/>
                    </a:lnTo>
                    <a:lnTo>
                      <a:pt x="447" y="108"/>
                    </a:lnTo>
                    <a:lnTo>
                      <a:pt x="456" y="140"/>
                    </a:lnTo>
                    <a:lnTo>
                      <a:pt x="464" y="172"/>
                    </a:lnTo>
                    <a:lnTo>
                      <a:pt x="462" y="201"/>
                    </a:lnTo>
                    <a:lnTo>
                      <a:pt x="461" y="231"/>
                    </a:lnTo>
                    <a:lnTo>
                      <a:pt x="466" y="273"/>
                    </a:lnTo>
                    <a:lnTo>
                      <a:pt x="462" y="309"/>
                    </a:lnTo>
                    <a:lnTo>
                      <a:pt x="464" y="390"/>
                    </a:lnTo>
                    <a:lnTo>
                      <a:pt x="460" y="427"/>
                    </a:lnTo>
                    <a:lnTo>
                      <a:pt x="459" y="458"/>
                    </a:lnTo>
                    <a:lnTo>
                      <a:pt x="457" y="487"/>
                    </a:lnTo>
                    <a:lnTo>
                      <a:pt x="457" y="515"/>
                    </a:lnTo>
                    <a:lnTo>
                      <a:pt x="456" y="545"/>
                    </a:lnTo>
                    <a:lnTo>
                      <a:pt x="447" y="571"/>
                    </a:lnTo>
                    <a:lnTo>
                      <a:pt x="434" y="606"/>
                    </a:lnTo>
                    <a:lnTo>
                      <a:pt x="433" y="635"/>
                    </a:lnTo>
                    <a:lnTo>
                      <a:pt x="423" y="662"/>
                    </a:lnTo>
                    <a:lnTo>
                      <a:pt x="414" y="688"/>
                    </a:lnTo>
                    <a:lnTo>
                      <a:pt x="404" y="714"/>
                    </a:lnTo>
                    <a:lnTo>
                      <a:pt x="404" y="743"/>
                    </a:lnTo>
                    <a:lnTo>
                      <a:pt x="394" y="768"/>
                    </a:lnTo>
                    <a:lnTo>
                      <a:pt x="382" y="803"/>
                    </a:lnTo>
                    <a:lnTo>
                      <a:pt x="372" y="830"/>
                    </a:lnTo>
                    <a:lnTo>
                      <a:pt x="372" y="860"/>
                    </a:lnTo>
                    <a:lnTo>
                      <a:pt x="362" y="886"/>
                    </a:lnTo>
                    <a:lnTo>
                      <a:pt x="352" y="912"/>
                    </a:lnTo>
                    <a:lnTo>
                      <a:pt x="344" y="937"/>
                    </a:lnTo>
                    <a:lnTo>
                      <a:pt x="334" y="964"/>
                    </a:lnTo>
                    <a:lnTo>
                      <a:pt x="324" y="990"/>
                    </a:lnTo>
                    <a:lnTo>
                      <a:pt x="315" y="1017"/>
                    </a:lnTo>
                    <a:lnTo>
                      <a:pt x="305" y="1042"/>
                    </a:lnTo>
                    <a:lnTo>
                      <a:pt x="295" y="1068"/>
                    </a:lnTo>
                    <a:lnTo>
                      <a:pt x="286" y="1095"/>
                    </a:lnTo>
                    <a:lnTo>
                      <a:pt x="277" y="1121"/>
                    </a:lnTo>
                    <a:lnTo>
                      <a:pt x="276" y="1149"/>
                    </a:lnTo>
                    <a:lnTo>
                      <a:pt x="266" y="1176"/>
                    </a:lnTo>
                    <a:lnTo>
                      <a:pt x="256" y="1202"/>
                    </a:lnTo>
                    <a:lnTo>
                      <a:pt x="247" y="1229"/>
                    </a:lnTo>
                    <a:lnTo>
                      <a:pt x="218" y="1227"/>
                    </a:lnTo>
                    <a:lnTo>
                      <a:pt x="218" y="1199"/>
                    </a:lnTo>
                    <a:lnTo>
                      <a:pt x="210" y="1166"/>
                    </a:lnTo>
                    <a:lnTo>
                      <a:pt x="203" y="1134"/>
                    </a:lnTo>
                    <a:lnTo>
                      <a:pt x="186" y="1098"/>
                    </a:lnTo>
                    <a:lnTo>
                      <a:pt x="181" y="1056"/>
                    </a:lnTo>
                    <a:lnTo>
                      <a:pt x="165" y="1021"/>
                    </a:lnTo>
                    <a:lnTo>
                      <a:pt x="156" y="987"/>
                    </a:lnTo>
                    <a:lnTo>
                      <a:pt x="148" y="957"/>
                    </a:lnTo>
                    <a:lnTo>
                      <a:pt x="131" y="920"/>
                    </a:lnTo>
                    <a:lnTo>
                      <a:pt x="124" y="888"/>
                    </a:lnTo>
                    <a:lnTo>
                      <a:pt x="107" y="852"/>
                    </a:lnTo>
                    <a:lnTo>
                      <a:pt x="90" y="816"/>
                    </a:lnTo>
                    <a:lnTo>
                      <a:pt x="82" y="784"/>
                    </a:lnTo>
                    <a:lnTo>
                      <a:pt x="75" y="751"/>
                    </a:lnTo>
                    <a:lnTo>
                      <a:pt x="67" y="718"/>
                    </a:lnTo>
                    <a:lnTo>
                      <a:pt x="58" y="686"/>
                    </a:lnTo>
                    <a:lnTo>
                      <a:pt x="51" y="653"/>
                    </a:lnTo>
                    <a:lnTo>
                      <a:pt x="35" y="618"/>
                    </a:lnTo>
                    <a:lnTo>
                      <a:pt x="26" y="584"/>
                    </a:lnTo>
                    <a:lnTo>
                      <a:pt x="18" y="553"/>
                    </a:lnTo>
                    <a:lnTo>
                      <a:pt x="10" y="520"/>
                    </a:lnTo>
                    <a:lnTo>
                      <a:pt x="3" y="487"/>
                    </a:lnTo>
                    <a:lnTo>
                      <a:pt x="4" y="458"/>
                    </a:lnTo>
                    <a:lnTo>
                      <a:pt x="4" y="429"/>
                    </a:lnTo>
                    <a:lnTo>
                      <a:pt x="5" y="400"/>
                    </a:lnTo>
                    <a:lnTo>
                      <a:pt x="0" y="358"/>
                    </a:lnTo>
                    <a:lnTo>
                      <a:pt x="0" y="329"/>
                    </a:lnTo>
                    <a:lnTo>
                      <a:pt x="1" y="300"/>
                    </a:lnTo>
                    <a:lnTo>
                      <a:pt x="2" y="270"/>
                    </a:lnTo>
                    <a:lnTo>
                      <a:pt x="12" y="245"/>
                    </a:lnTo>
                    <a:lnTo>
                      <a:pt x="12" y="216"/>
                    </a:lnTo>
                    <a:lnTo>
                      <a:pt x="13" y="187"/>
                    </a:lnTo>
                    <a:lnTo>
                      <a:pt x="13" y="156"/>
                    </a:lnTo>
                    <a:lnTo>
                      <a:pt x="23" y="131"/>
                    </a:lnTo>
                    <a:lnTo>
                      <a:pt x="33" y="105"/>
                    </a:lnTo>
                    <a:lnTo>
                      <a:pt x="42" y="79"/>
                    </a:lnTo>
                    <a:lnTo>
                      <a:pt x="52" y="51"/>
                    </a:lnTo>
                    <a:lnTo>
                      <a:pt x="62" y="25"/>
                    </a:lnTo>
                    <a:lnTo>
                      <a:pt x="70" y="0"/>
                    </a:lnTo>
                    <a:lnTo>
                      <a:pt x="62" y="25"/>
                    </a:lnTo>
                    <a:lnTo>
                      <a:pt x="69" y="58"/>
                    </a:lnTo>
                    <a:lnTo>
                      <a:pt x="68" y="89"/>
                    </a:lnTo>
                    <a:lnTo>
                      <a:pt x="67" y="118"/>
                    </a:lnTo>
                    <a:lnTo>
                      <a:pt x="67" y="147"/>
                    </a:lnTo>
                    <a:lnTo>
                      <a:pt x="66" y="176"/>
                    </a:lnTo>
                    <a:lnTo>
                      <a:pt x="66" y="206"/>
                    </a:lnTo>
                    <a:lnTo>
                      <a:pt x="65" y="235"/>
                    </a:lnTo>
                    <a:lnTo>
                      <a:pt x="73" y="267"/>
                    </a:lnTo>
                    <a:lnTo>
                      <a:pt x="64" y="293"/>
                    </a:lnTo>
                    <a:lnTo>
                      <a:pt x="68" y="334"/>
                    </a:lnTo>
                    <a:lnTo>
                      <a:pt x="75" y="367"/>
                    </a:lnTo>
                    <a:lnTo>
                      <a:pt x="75" y="397"/>
                    </a:lnTo>
                    <a:lnTo>
                      <a:pt x="75" y="426"/>
                    </a:lnTo>
                    <a:lnTo>
                      <a:pt x="82" y="458"/>
                    </a:lnTo>
                    <a:lnTo>
                      <a:pt x="91" y="491"/>
                    </a:lnTo>
                    <a:lnTo>
                      <a:pt x="99" y="523"/>
                    </a:lnTo>
                    <a:lnTo>
                      <a:pt x="97" y="553"/>
                    </a:lnTo>
                    <a:lnTo>
                      <a:pt x="106" y="585"/>
                    </a:lnTo>
                    <a:lnTo>
                      <a:pt x="114" y="617"/>
                    </a:lnTo>
                    <a:lnTo>
                      <a:pt x="121" y="650"/>
                    </a:lnTo>
                    <a:lnTo>
                      <a:pt x="135" y="695"/>
                    </a:lnTo>
                    <a:lnTo>
                      <a:pt x="142" y="728"/>
                    </a:lnTo>
                    <a:lnTo>
                      <a:pt x="159" y="762"/>
                    </a:lnTo>
                    <a:lnTo>
                      <a:pt x="168" y="795"/>
                    </a:lnTo>
                    <a:lnTo>
                      <a:pt x="176" y="828"/>
                    </a:lnTo>
                    <a:lnTo>
                      <a:pt x="193" y="864"/>
                    </a:lnTo>
                    <a:lnTo>
                      <a:pt x="208" y="898"/>
                    </a:lnTo>
                    <a:lnTo>
                      <a:pt x="229" y="925"/>
                    </a:lnTo>
                    <a:lnTo>
                      <a:pt x="237" y="959"/>
                    </a:lnTo>
                    <a:lnTo>
                      <a:pt x="254" y="935"/>
                    </a:lnTo>
                    <a:lnTo>
                      <a:pt x="264" y="909"/>
                    </a:lnTo>
                    <a:lnTo>
                      <a:pt x="274" y="884"/>
                    </a:lnTo>
                    <a:lnTo>
                      <a:pt x="283" y="857"/>
                    </a:lnTo>
                    <a:lnTo>
                      <a:pt x="293" y="831"/>
                    </a:lnTo>
                    <a:lnTo>
                      <a:pt x="305" y="796"/>
                    </a:lnTo>
                    <a:lnTo>
                      <a:pt x="318" y="761"/>
                    </a:lnTo>
                    <a:lnTo>
                      <a:pt x="328" y="735"/>
                    </a:lnTo>
                    <a:lnTo>
                      <a:pt x="338" y="708"/>
                    </a:lnTo>
                    <a:lnTo>
                      <a:pt x="347" y="683"/>
                    </a:lnTo>
                    <a:lnTo>
                      <a:pt x="356" y="656"/>
                    </a:lnTo>
                    <a:lnTo>
                      <a:pt x="366" y="630"/>
                    </a:lnTo>
                    <a:lnTo>
                      <a:pt x="375" y="603"/>
                    </a:lnTo>
                    <a:lnTo>
                      <a:pt x="385" y="579"/>
                    </a:lnTo>
                    <a:lnTo>
                      <a:pt x="389" y="540"/>
                    </a:lnTo>
                    <a:lnTo>
                      <a:pt x="389" y="510"/>
                    </a:lnTo>
                    <a:lnTo>
                      <a:pt x="399" y="484"/>
                    </a:lnTo>
                    <a:lnTo>
                      <a:pt x="399" y="455"/>
                    </a:lnTo>
                    <a:lnTo>
                      <a:pt x="392" y="422"/>
                    </a:lnTo>
                    <a:lnTo>
                      <a:pt x="393" y="393"/>
                    </a:lnTo>
                    <a:lnTo>
                      <a:pt x="394" y="364"/>
                    </a:lnTo>
                    <a:lnTo>
                      <a:pt x="394" y="335"/>
                    </a:lnTo>
                    <a:lnTo>
                      <a:pt x="396" y="306"/>
                    </a:lnTo>
                    <a:lnTo>
                      <a:pt x="396" y="276"/>
                    </a:lnTo>
                    <a:lnTo>
                      <a:pt x="397" y="248"/>
                    </a:lnTo>
                    <a:lnTo>
                      <a:pt x="398" y="217"/>
                    </a:lnTo>
                    <a:lnTo>
                      <a:pt x="398" y="188"/>
                    </a:lnTo>
                    <a:lnTo>
                      <a:pt x="399" y="158"/>
                    </a:lnTo>
                    <a:lnTo>
                      <a:pt x="399" y="130"/>
                    </a:lnTo>
                    <a:lnTo>
                      <a:pt x="392" y="98"/>
                    </a:lnTo>
                    <a:lnTo>
                      <a:pt x="410" y="35"/>
                    </a:lnTo>
                    <a:lnTo>
                      <a:pt x="410" y="35"/>
                    </a:lnTo>
                  </a:path>
                </a:pathLst>
              </a:custGeom>
              <a:solidFill>
                <a:schemeClr val="bg1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2" name="Freeform 4"/>
              <p:cNvSpPr>
                <a:spLocks/>
              </p:cNvSpPr>
              <p:nvPr/>
            </p:nvSpPr>
            <p:spPr bwMode="auto">
              <a:xfrm>
                <a:off x="1700" y="966"/>
                <a:ext cx="353" cy="1123"/>
              </a:xfrm>
              <a:custGeom>
                <a:avLst/>
                <a:gdLst/>
                <a:ahLst/>
                <a:cxnLst>
                  <a:cxn ang="0">
                    <a:pos x="333" y="141"/>
                  </a:cxn>
                  <a:cxn ang="0">
                    <a:pos x="308" y="42"/>
                  </a:cxn>
                  <a:cxn ang="0">
                    <a:pos x="265" y="57"/>
                  </a:cxn>
                  <a:cxn ang="0">
                    <a:pos x="261" y="144"/>
                  </a:cxn>
                  <a:cxn ang="0">
                    <a:pos x="256" y="241"/>
                  </a:cxn>
                  <a:cxn ang="0">
                    <a:pos x="250" y="337"/>
                  </a:cxn>
                  <a:cxn ang="0">
                    <a:pos x="240" y="422"/>
                  </a:cxn>
                  <a:cxn ang="0">
                    <a:pos x="228" y="507"/>
                  </a:cxn>
                  <a:cxn ang="0">
                    <a:pos x="226" y="595"/>
                  </a:cxn>
                  <a:cxn ang="0">
                    <a:pos x="214" y="679"/>
                  </a:cxn>
                  <a:cxn ang="0">
                    <a:pos x="203" y="764"/>
                  </a:cxn>
                  <a:cxn ang="0">
                    <a:pos x="202" y="794"/>
                  </a:cxn>
                  <a:cxn ang="0">
                    <a:pos x="178" y="696"/>
                  </a:cxn>
                  <a:cxn ang="0">
                    <a:pos x="156" y="598"/>
                  </a:cxn>
                  <a:cxn ang="0">
                    <a:pos x="132" y="501"/>
                  </a:cxn>
                  <a:cxn ang="0">
                    <a:pos x="111" y="394"/>
                  </a:cxn>
                  <a:cxn ang="0">
                    <a:pos x="105" y="304"/>
                  </a:cxn>
                  <a:cxn ang="0">
                    <a:pos x="99" y="213"/>
                  </a:cxn>
                  <a:cxn ang="0">
                    <a:pos x="102" y="124"/>
                  </a:cxn>
                  <a:cxn ang="0">
                    <a:pos x="86" y="30"/>
                  </a:cxn>
                  <a:cxn ang="0">
                    <a:pos x="51" y="47"/>
                  </a:cxn>
                  <a:cxn ang="0">
                    <a:pos x="22" y="126"/>
                  </a:cxn>
                  <a:cxn ang="0">
                    <a:pos x="2" y="207"/>
                  </a:cxn>
                  <a:cxn ang="0">
                    <a:pos x="8" y="299"/>
                  </a:cxn>
                  <a:cxn ang="0">
                    <a:pos x="15" y="390"/>
                  </a:cxn>
                  <a:cxn ang="0">
                    <a:pos x="12" y="478"/>
                  </a:cxn>
                  <a:cxn ang="0">
                    <a:pos x="10" y="565"/>
                  </a:cxn>
                  <a:cxn ang="0">
                    <a:pos x="17" y="656"/>
                  </a:cxn>
                  <a:cxn ang="0">
                    <a:pos x="39" y="755"/>
                  </a:cxn>
                  <a:cxn ang="0">
                    <a:pos x="66" y="843"/>
                  </a:cxn>
                  <a:cxn ang="0">
                    <a:pos x="84" y="929"/>
                  </a:cxn>
                  <a:cxn ang="0">
                    <a:pos x="116" y="1030"/>
                  </a:cxn>
                  <a:cxn ang="0">
                    <a:pos x="159" y="1104"/>
                  </a:cxn>
                  <a:cxn ang="0">
                    <a:pos x="210" y="1072"/>
                  </a:cxn>
                  <a:cxn ang="0">
                    <a:pos x="248" y="997"/>
                  </a:cxn>
                  <a:cxn ang="0">
                    <a:pos x="284" y="922"/>
                  </a:cxn>
                  <a:cxn ang="0">
                    <a:pos x="313" y="844"/>
                  </a:cxn>
                  <a:cxn ang="0">
                    <a:pos x="333" y="762"/>
                  </a:cxn>
                  <a:cxn ang="0">
                    <a:pos x="326" y="671"/>
                  </a:cxn>
                  <a:cxn ang="0">
                    <a:pos x="337" y="586"/>
                  </a:cxn>
                  <a:cxn ang="0">
                    <a:pos x="340" y="498"/>
                  </a:cxn>
                  <a:cxn ang="0">
                    <a:pos x="333" y="408"/>
                  </a:cxn>
                  <a:cxn ang="0">
                    <a:pos x="335" y="319"/>
                  </a:cxn>
                  <a:cxn ang="0">
                    <a:pos x="352" y="207"/>
                  </a:cxn>
                </a:cxnLst>
                <a:rect l="0" t="0" r="r" b="b"/>
                <a:pathLst>
                  <a:path w="353" h="1123">
                    <a:moveTo>
                      <a:pt x="352" y="207"/>
                    </a:moveTo>
                    <a:lnTo>
                      <a:pt x="351" y="168"/>
                    </a:lnTo>
                    <a:lnTo>
                      <a:pt x="333" y="141"/>
                    </a:lnTo>
                    <a:lnTo>
                      <a:pt x="324" y="107"/>
                    </a:lnTo>
                    <a:lnTo>
                      <a:pt x="316" y="75"/>
                    </a:lnTo>
                    <a:lnTo>
                      <a:pt x="308" y="42"/>
                    </a:lnTo>
                    <a:lnTo>
                      <a:pt x="292" y="6"/>
                    </a:lnTo>
                    <a:lnTo>
                      <a:pt x="266" y="26"/>
                    </a:lnTo>
                    <a:lnTo>
                      <a:pt x="265" y="57"/>
                    </a:lnTo>
                    <a:lnTo>
                      <a:pt x="255" y="82"/>
                    </a:lnTo>
                    <a:lnTo>
                      <a:pt x="263" y="114"/>
                    </a:lnTo>
                    <a:lnTo>
                      <a:pt x="261" y="144"/>
                    </a:lnTo>
                    <a:lnTo>
                      <a:pt x="270" y="176"/>
                    </a:lnTo>
                    <a:lnTo>
                      <a:pt x="260" y="202"/>
                    </a:lnTo>
                    <a:lnTo>
                      <a:pt x="256" y="241"/>
                    </a:lnTo>
                    <a:lnTo>
                      <a:pt x="255" y="270"/>
                    </a:lnTo>
                    <a:lnTo>
                      <a:pt x="252" y="307"/>
                    </a:lnTo>
                    <a:lnTo>
                      <a:pt x="250" y="337"/>
                    </a:lnTo>
                    <a:lnTo>
                      <a:pt x="241" y="363"/>
                    </a:lnTo>
                    <a:lnTo>
                      <a:pt x="249" y="396"/>
                    </a:lnTo>
                    <a:lnTo>
                      <a:pt x="240" y="422"/>
                    </a:lnTo>
                    <a:lnTo>
                      <a:pt x="238" y="452"/>
                    </a:lnTo>
                    <a:lnTo>
                      <a:pt x="238" y="481"/>
                    </a:lnTo>
                    <a:lnTo>
                      <a:pt x="228" y="507"/>
                    </a:lnTo>
                    <a:lnTo>
                      <a:pt x="228" y="536"/>
                    </a:lnTo>
                    <a:lnTo>
                      <a:pt x="226" y="565"/>
                    </a:lnTo>
                    <a:lnTo>
                      <a:pt x="226" y="595"/>
                    </a:lnTo>
                    <a:lnTo>
                      <a:pt x="217" y="620"/>
                    </a:lnTo>
                    <a:lnTo>
                      <a:pt x="215" y="649"/>
                    </a:lnTo>
                    <a:lnTo>
                      <a:pt x="214" y="679"/>
                    </a:lnTo>
                    <a:lnTo>
                      <a:pt x="214" y="710"/>
                    </a:lnTo>
                    <a:lnTo>
                      <a:pt x="213" y="739"/>
                    </a:lnTo>
                    <a:lnTo>
                      <a:pt x="203" y="764"/>
                    </a:lnTo>
                    <a:lnTo>
                      <a:pt x="194" y="791"/>
                    </a:lnTo>
                    <a:lnTo>
                      <a:pt x="192" y="820"/>
                    </a:lnTo>
                    <a:lnTo>
                      <a:pt x="202" y="794"/>
                    </a:lnTo>
                    <a:lnTo>
                      <a:pt x="195" y="762"/>
                    </a:lnTo>
                    <a:lnTo>
                      <a:pt x="187" y="729"/>
                    </a:lnTo>
                    <a:lnTo>
                      <a:pt x="178" y="696"/>
                    </a:lnTo>
                    <a:lnTo>
                      <a:pt x="171" y="665"/>
                    </a:lnTo>
                    <a:lnTo>
                      <a:pt x="163" y="631"/>
                    </a:lnTo>
                    <a:lnTo>
                      <a:pt x="156" y="598"/>
                    </a:lnTo>
                    <a:lnTo>
                      <a:pt x="139" y="563"/>
                    </a:lnTo>
                    <a:lnTo>
                      <a:pt x="139" y="533"/>
                    </a:lnTo>
                    <a:lnTo>
                      <a:pt x="132" y="501"/>
                    </a:lnTo>
                    <a:lnTo>
                      <a:pt x="124" y="468"/>
                    </a:lnTo>
                    <a:lnTo>
                      <a:pt x="120" y="427"/>
                    </a:lnTo>
                    <a:lnTo>
                      <a:pt x="111" y="394"/>
                    </a:lnTo>
                    <a:lnTo>
                      <a:pt x="112" y="365"/>
                    </a:lnTo>
                    <a:lnTo>
                      <a:pt x="112" y="336"/>
                    </a:lnTo>
                    <a:lnTo>
                      <a:pt x="105" y="304"/>
                    </a:lnTo>
                    <a:lnTo>
                      <a:pt x="105" y="275"/>
                    </a:lnTo>
                    <a:lnTo>
                      <a:pt x="98" y="242"/>
                    </a:lnTo>
                    <a:lnTo>
                      <a:pt x="99" y="213"/>
                    </a:lnTo>
                    <a:lnTo>
                      <a:pt x="108" y="187"/>
                    </a:lnTo>
                    <a:lnTo>
                      <a:pt x="99" y="155"/>
                    </a:lnTo>
                    <a:lnTo>
                      <a:pt x="102" y="124"/>
                    </a:lnTo>
                    <a:lnTo>
                      <a:pt x="102" y="96"/>
                    </a:lnTo>
                    <a:lnTo>
                      <a:pt x="103" y="65"/>
                    </a:lnTo>
                    <a:lnTo>
                      <a:pt x="86" y="30"/>
                    </a:lnTo>
                    <a:lnTo>
                      <a:pt x="86" y="0"/>
                    </a:lnTo>
                    <a:lnTo>
                      <a:pt x="60" y="21"/>
                    </a:lnTo>
                    <a:lnTo>
                      <a:pt x="51" y="47"/>
                    </a:lnTo>
                    <a:lnTo>
                      <a:pt x="41" y="74"/>
                    </a:lnTo>
                    <a:lnTo>
                      <a:pt x="31" y="98"/>
                    </a:lnTo>
                    <a:lnTo>
                      <a:pt x="22" y="126"/>
                    </a:lnTo>
                    <a:lnTo>
                      <a:pt x="12" y="152"/>
                    </a:lnTo>
                    <a:lnTo>
                      <a:pt x="3" y="179"/>
                    </a:lnTo>
                    <a:lnTo>
                      <a:pt x="2" y="207"/>
                    </a:lnTo>
                    <a:lnTo>
                      <a:pt x="1" y="236"/>
                    </a:lnTo>
                    <a:lnTo>
                      <a:pt x="0" y="266"/>
                    </a:lnTo>
                    <a:lnTo>
                      <a:pt x="8" y="299"/>
                    </a:lnTo>
                    <a:lnTo>
                      <a:pt x="7" y="327"/>
                    </a:lnTo>
                    <a:lnTo>
                      <a:pt x="7" y="357"/>
                    </a:lnTo>
                    <a:lnTo>
                      <a:pt x="15" y="390"/>
                    </a:lnTo>
                    <a:lnTo>
                      <a:pt x="14" y="419"/>
                    </a:lnTo>
                    <a:lnTo>
                      <a:pt x="13" y="449"/>
                    </a:lnTo>
                    <a:lnTo>
                      <a:pt x="12" y="478"/>
                    </a:lnTo>
                    <a:lnTo>
                      <a:pt x="11" y="507"/>
                    </a:lnTo>
                    <a:lnTo>
                      <a:pt x="9" y="536"/>
                    </a:lnTo>
                    <a:lnTo>
                      <a:pt x="10" y="565"/>
                    </a:lnTo>
                    <a:lnTo>
                      <a:pt x="8" y="595"/>
                    </a:lnTo>
                    <a:lnTo>
                      <a:pt x="17" y="628"/>
                    </a:lnTo>
                    <a:lnTo>
                      <a:pt x="17" y="656"/>
                    </a:lnTo>
                    <a:lnTo>
                      <a:pt x="24" y="688"/>
                    </a:lnTo>
                    <a:lnTo>
                      <a:pt x="32" y="722"/>
                    </a:lnTo>
                    <a:lnTo>
                      <a:pt x="39" y="755"/>
                    </a:lnTo>
                    <a:lnTo>
                      <a:pt x="47" y="786"/>
                    </a:lnTo>
                    <a:lnTo>
                      <a:pt x="67" y="814"/>
                    </a:lnTo>
                    <a:lnTo>
                      <a:pt x="66" y="843"/>
                    </a:lnTo>
                    <a:lnTo>
                      <a:pt x="87" y="869"/>
                    </a:lnTo>
                    <a:lnTo>
                      <a:pt x="85" y="900"/>
                    </a:lnTo>
                    <a:lnTo>
                      <a:pt x="84" y="929"/>
                    </a:lnTo>
                    <a:lnTo>
                      <a:pt x="101" y="965"/>
                    </a:lnTo>
                    <a:lnTo>
                      <a:pt x="118" y="1000"/>
                    </a:lnTo>
                    <a:lnTo>
                      <a:pt x="116" y="1030"/>
                    </a:lnTo>
                    <a:lnTo>
                      <a:pt x="140" y="1047"/>
                    </a:lnTo>
                    <a:lnTo>
                      <a:pt x="139" y="1076"/>
                    </a:lnTo>
                    <a:lnTo>
                      <a:pt x="159" y="1104"/>
                    </a:lnTo>
                    <a:lnTo>
                      <a:pt x="182" y="1122"/>
                    </a:lnTo>
                    <a:lnTo>
                      <a:pt x="200" y="1099"/>
                    </a:lnTo>
                    <a:lnTo>
                      <a:pt x="210" y="1072"/>
                    </a:lnTo>
                    <a:lnTo>
                      <a:pt x="219" y="1047"/>
                    </a:lnTo>
                    <a:lnTo>
                      <a:pt x="228" y="1020"/>
                    </a:lnTo>
                    <a:lnTo>
                      <a:pt x="248" y="997"/>
                    </a:lnTo>
                    <a:lnTo>
                      <a:pt x="256" y="973"/>
                    </a:lnTo>
                    <a:lnTo>
                      <a:pt x="266" y="946"/>
                    </a:lnTo>
                    <a:lnTo>
                      <a:pt x="284" y="922"/>
                    </a:lnTo>
                    <a:lnTo>
                      <a:pt x="294" y="897"/>
                    </a:lnTo>
                    <a:lnTo>
                      <a:pt x="303" y="870"/>
                    </a:lnTo>
                    <a:lnTo>
                      <a:pt x="313" y="844"/>
                    </a:lnTo>
                    <a:lnTo>
                      <a:pt x="322" y="817"/>
                    </a:lnTo>
                    <a:lnTo>
                      <a:pt x="324" y="788"/>
                    </a:lnTo>
                    <a:lnTo>
                      <a:pt x="333" y="762"/>
                    </a:lnTo>
                    <a:lnTo>
                      <a:pt x="325" y="730"/>
                    </a:lnTo>
                    <a:lnTo>
                      <a:pt x="325" y="701"/>
                    </a:lnTo>
                    <a:lnTo>
                      <a:pt x="326" y="671"/>
                    </a:lnTo>
                    <a:lnTo>
                      <a:pt x="335" y="645"/>
                    </a:lnTo>
                    <a:lnTo>
                      <a:pt x="337" y="615"/>
                    </a:lnTo>
                    <a:lnTo>
                      <a:pt x="337" y="586"/>
                    </a:lnTo>
                    <a:lnTo>
                      <a:pt x="338" y="556"/>
                    </a:lnTo>
                    <a:lnTo>
                      <a:pt x="338" y="528"/>
                    </a:lnTo>
                    <a:lnTo>
                      <a:pt x="340" y="498"/>
                    </a:lnTo>
                    <a:lnTo>
                      <a:pt x="332" y="466"/>
                    </a:lnTo>
                    <a:lnTo>
                      <a:pt x="332" y="436"/>
                    </a:lnTo>
                    <a:lnTo>
                      <a:pt x="333" y="408"/>
                    </a:lnTo>
                    <a:lnTo>
                      <a:pt x="334" y="378"/>
                    </a:lnTo>
                    <a:lnTo>
                      <a:pt x="335" y="349"/>
                    </a:lnTo>
                    <a:lnTo>
                      <a:pt x="335" y="319"/>
                    </a:lnTo>
                    <a:lnTo>
                      <a:pt x="345" y="292"/>
                    </a:lnTo>
                    <a:lnTo>
                      <a:pt x="346" y="263"/>
                    </a:lnTo>
                    <a:lnTo>
                      <a:pt x="352" y="207"/>
                    </a:lnTo>
                    <a:lnTo>
                      <a:pt x="352" y="207"/>
                    </a:lnTo>
                  </a:path>
                </a:pathLst>
              </a:custGeom>
              <a:solidFill>
                <a:srgbClr val="DDDDDD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3" name="Freeform 5"/>
              <p:cNvSpPr>
                <a:spLocks/>
              </p:cNvSpPr>
              <p:nvPr/>
            </p:nvSpPr>
            <p:spPr bwMode="auto">
              <a:xfrm>
                <a:off x="1798" y="924"/>
                <a:ext cx="168" cy="813"/>
              </a:xfrm>
              <a:custGeom>
                <a:avLst/>
                <a:gdLst/>
                <a:ahLst/>
                <a:cxnLst>
                  <a:cxn ang="0">
                    <a:pos x="155" y="40"/>
                  </a:cxn>
                  <a:cxn ang="0">
                    <a:pos x="115" y="20"/>
                  </a:cxn>
                  <a:cxn ang="0">
                    <a:pos x="93" y="2"/>
                  </a:cxn>
                  <a:cxn ang="0">
                    <a:pos x="63" y="0"/>
                  </a:cxn>
                  <a:cxn ang="0">
                    <a:pos x="30" y="8"/>
                  </a:cxn>
                  <a:cxn ang="0">
                    <a:pos x="12" y="32"/>
                  </a:cxn>
                  <a:cxn ang="0">
                    <a:pos x="2" y="58"/>
                  </a:cxn>
                  <a:cxn ang="0">
                    <a:pos x="2" y="87"/>
                  </a:cxn>
                  <a:cxn ang="0">
                    <a:pos x="22" y="115"/>
                  </a:cxn>
                  <a:cxn ang="0">
                    <a:pos x="13" y="140"/>
                  </a:cxn>
                  <a:cxn ang="0">
                    <a:pos x="4" y="166"/>
                  </a:cxn>
                  <a:cxn ang="0">
                    <a:pos x="2" y="196"/>
                  </a:cxn>
                  <a:cxn ang="0">
                    <a:pos x="1" y="225"/>
                  </a:cxn>
                  <a:cxn ang="0">
                    <a:pos x="10" y="257"/>
                  </a:cxn>
                  <a:cxn ang="0">
                    <a:pos x="0" y="284"/>
                  </a:cxn>
                  <a:cxn ang="0">
                    <a:pos x="7" y="317"/>
                  </a:cxn>
                  <a:cxn ang="0">
                    <a:pos x="15" y="349"/>
                  </a:cxn>
                  <a:cxn ang="0">
                    <a:pos x="14" y="378"/>
                  </a:cxn>
                  <a:cxn ang="0">
                    <a:pos x="23" y="410"/>
                  </a:cxn>
                  <a:cxn ang="0">
                    <a:pos x="22" y="440"/>
                  </a:cxn>
                  <a:cxn ang="0">
                    <a:pos x="30" y="473"/>
                  </a:cxn>
                  <a:cxn ang="0">
                    <a:pos x="38" y="505"/>
                  </a:cxn>
                  <a:cxn ang="0">
                    <a:pos x="37" y="533"/>
                  </a:cxn>
                  <a:cxn ang="0">
                    <a:pos x="45" y="567"/>
                  </a:cxn>
                  <a:cxn ang="0">
                    <a:pos x="43" y="597"/>
                  </a:cxn>
                  <a:cxn ang="0">
                    <a:pos x="42" y="626"/>
                  </a:cxn>
                  <a:cxn ang="0">
                    <a:pos x="51" y="658"/>
                  </a:cxn>
                  <a:cxn ang="0">
                    <a:pos x="59" y="690"/>
                  </a:cxn>
                  <a:cxn ang="0">
                    <a:pos x="67" y="723"/>
                  </a:cxn>
                  <a:cxn ang="0">
                    <a:pos x="75" y="755"/>
                  </a:cxn>
                  <a:cxn ang="0">
                    <a:pos x="94" y="782"/>
                  </a:cxn>
                  <a:cxn ang="0">
                    <a:pos x="94" y="812"/>
                  </a:cxn>
                  <a:cxn ang="0">
                    <a:pos x="112" y="789"/>
                  </a:cxn>
                  <a:cxn ang="0">
                    <a:pos x="121" y="763"/>
                  </a:cxn>
                  <a:cxn ang="0">
                    <a:pos x="123" y="734"/>
                  </a:cxn>
                  <a:cxn ang="0">
                    <a:pos x="122" y="704"/>
                  </a:cxn>
                  <a:cxn ang="0">
                    <a:pos x="115" y="670"/>
                  </a:cxn>
                  <a:cxn ang="0">
                    <a:pos x="115" y="641"/>
                  </a:cxn>
                  <a:cxn ang="0">
                    <a:pos x="125" y="616"/>
                  </a:cxn>
                  <a:cxn ang="0">
                    <a:pos x="126" y="586"/>
                  </a:cxn>
                  <a:cxn ang="0">
                    <a:pos x="127" y="557"/>
                  </a:cxn>
                  <a:cxn ang="0">
                    <a:pos x="128" y="529"/>
                  </a:cxn>
                  <a:cxn ang="0">
                    <a:pos x="138" y="502"/>
                  </a:cxn>
                  <a:cxn ang="0">
                    <a:pos x="139" y="473"/>
                  </a:cxn>
                  <a:cxn ang="0">
                    <a:pos x="148" y="446"/>
                  </a:cxn>
                  <a:cxn ang="0">
                    <a:pos x="148" y="416"/>
                  </a:cxn>
                  <a:cxn ang="0">
                    <a:pos x="150" y="387"/>
                  </a:cxn>
                  <a:cxn ang="0">
                    <a:pos x="151" y="358"/>
                  </a:cxn>
                  <a:cxn ang="0">
                    <a:pos x="160" y="332"/>
                  </a:cxn>
                  <a:cxn ang="0">
                    <a:pos x="160" y="303"/>
                  </a:cxn>
                  <a:cxn ang="0">
                    <a:pos x="161" y="274"/>
                  </a:cxn>
                  <a:cxn ang="0">
                    <a:pos x="162" y="244"/>
                  </a:cxn>
                  <a:cxn ang="0">
                    <a:pos x="163" y="214"/>
                  </a:cxn>
                  <a:cxn ang="0">
                    <a:pos x="163" y="186"/>
                  </a:cxn>
                  <a:cxn ang="0">
                    <a:pos x="165" y="156"/>
                  </a:cxn>
                  <a:cxn ang="0">
                    <a:pos x="165" y="127"/>
                  </a:cxn>
                  <a:cxn ang="0">
                    <a:pos x="167" y="98"/>
                  </a:cxn>
                  <a:cxn ang="0">
                    <a:pos x="155" y="40"/>
                  </a:cxn>
                  <a:cxn ang="0">
                    <a:pos x="155" y="40"/>
                  </a:cxn>
                </a:cxnLst>
                <a:rect l="0" t="0" r="r" b="b"/>
                <a:pathLst>
                  <a:path w="168" h="813">
                    <a:moveTo>
                      <a:pt x="155" y="40"/>
                    </a:moveTo>
                    <a:lnTo>
                      <a:pt x="115" y="20"/>
                    </a:lnTo>
                    <a:lnTo>
                      <a:pt x="93" y="2"/>
                    </a:lnTo>
                    <a:lnTo>
                      <a:pt x="63" y="0"/>
                    </a:lnTo>
                    <a:lnTo>
                      <a:pt x="30" y="8"/>
                    </a:lnTo>
                    <a:lnTo>
                      <a:pt x="12" y="32"/>
                    </a:lnTo>
                    <a:lnTo>
                      <a:pt x="2" y="58"/>
                    </a:lnTo>
                    <a:lnTo>
                      <a:pt x="2" y="87"/>
                    </a:lnTo>
                    <a:lnTo>
                      <a:pt x="22" y="115"/>
                    </a:lnTo>
                    <a:lnTo>
                      <a:pt x="13" y="140"/>
                    </a:lnTo>
                    <a:lnTo>
                      <a:pt x="4" y="166"/>
                    </a:lnTo>
                    <a:lnTo>
                      <a:pt x="2" y="196"/>
                    </a:lnTo>
                    <a:lnTo>
                      <a:pt x="1" y="225"/>
                    </a:lnTo>
                    <a:lnTo>
                      <a:pt x="10" y="257"/>
                    </a:lnTo>
                    <a:lnTo>
                      <a:pt x="0" y="284"/>
                    </a:lnTo>
                    <a:lnTo>
                      <a:pt x="7" y="317"/>
                    </a:lnTo>
                    <a:lnTo>
                      <a:pt x="15" y="349"/>
                    </a:lnTo>
                    <a:lnTo>
                      <a:pt x="14" y="378"/>
                    </a:lnTo>
                    <a:lnTo>
                      <a:pt x="23" y="410"/>
                    </a:lnTo>
                    <a:lnTo>
                      <a:pt x="22" y="440"/>
                    </a:lnTo>
                    <a:lnTo>
                      <a:pt x="30" y="473"/>
                    </a:lnTo>
                    <a:lnTo>
                      <a:pt x="38" y="505"/>
                    </a:lnTo>
                    <a:lnTo>
                      <a:pt x="37" y="533"/>
                    </a:lnTo>
                    <a:lnTo>
                      <a:pt x="45" y="567"/>
                    </a:lnTo>
                    <a:lnTo>
                      <a:pt x="43" y="597"/>
                    </a:lnTo>
                    <a:lnTo>
                      <a:pt x="42" y="626"/>
                    </a:lnTo>
                    <a:lnTo>
                      <a:pt x="51" y="658"/>
                    </a:lnTo>
                    <a:lnTo>
                      <a:pt x="59" y="690"/>
                    </a:lnTo>
                    <a:lnTo>
                      <a:pt x="67" y="723"/>
                    </a:lnTo>
                    <a:lnTo>
                      <a:pt x="75" y="755"/>
                    </a:lnTo>
                    <a:lnTo>
                      <a:pt x="94" y="782"/>
                    </a:lnTo>
                    <a:lnTo>
                      <a:pt x="94" y="812"/>
                    </a:lnTo>
                    <a:lnTo>
                      <a:pt x="112" y="789"/>
                    </a:lnTo>
                    <a:lnTo>
                      <a:pt x="121" y="763"/>
                    </a:lnTo>
                    <a:lnTo>
                      <a:pt x="123" y="734"/>
                    </a:lnTo>
                    <a:lnTo>
                      <a:pt x="122" y="704"/>
                    </a:lnTo>
                    <a:lnTo>
                      <a:pt x="115" y="670"/>
                    </a:lnTo>
                    <a:lnTo>
                      <a:pt x="115" y="641"/>
                    </a:lnTo>
                    <a:lnTo>
                      <a:pt x="125" y="616"/>
                    </a:lnTo>
                    <a:lnTo>
                      <a:pt x="126" y="586"/>
                    </a:lnTo>
                    <a:lnTo>
                      <a:pt x="127" y="557"/>
                    </a:lnTo>
                    <a:lnTo>
                      <a:pt x="128" y="529"/>
                    </a:lnTo>
                    <a:lnTo>
                      <a:pt x="138" y="502"/>
                    </a:lnTo>
                    <a:lnTo>
                      <a:pt x="139" y="473"/>
                    </a:lnTo>
                    <a:lnTo>
                      <a:pt x="148" y="446"/>
                    </a:lnTo>
                    <a:lnTo>
                      <a:pt x="148" y="416"/>
                    </a:lnTo>
                    <a:lnTo>
                      <a:pt x="150" y="387"/>
                    </a:lnTo>
                    <a:lnTo>
                      <a:pt x="151" y="358"/>
                    </a:lnTo>
                    <a:lnTo>
                      <a:pt x="160" y="332"/>
                    </a:lnTo>
                    <a:lnTo>
                      <a:pt x="160" y="303"/>
                    </a:lnTo>
                    <a:lnTo>
                      <a:pt x="161" y="274"/>
                    </a:lnTo>
                    <a:lnTo>
                      <a:pt x="162" y="244"/>
                    </a:lnTo>
                    <a:lnTo>
                      <a:pt x="163" y="214"/>
                    </a:lnTo>
                    <a:lnTo>
                      <a:pt x="163" y="186"/>
                    </a:lnTo>
                    <a:lnTo>
                      <a:pt x="165" y="156"/>
                    </a:lnTo>
                    <a:lnTo>
                      <a:pt x="165" y="127"/>
                    </a:lnTo>
                    <a:lnTo>
                      <a:pt x="167" y="98"/>
                    </a:lnTo>
                    <a:lnTo>
                      <a:pt x="155" y="40"/>
                    </a:lnTo>
                    <a:lnTo>
                      <a:pt x="155" y="40"/>
                    </a:lnTo>
                  </a:path>
                </a:pathLst>
              </a:custGeom>
              <a:solidFill>
                <a:srgbClr val="FFCCCC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2055" name="Freeform 7"/>
            <p:cNvSpPr>
              <a:spLocks/>
            </p:cNvSpPr>
            <p:nvPr/>
          </p:nvSpPr>
          <p:spPr bwMode="auto">
            <a:xfrm>
              <a:off x="1152" y="768"/>
              <a:ext cx="481" cy="1243"/>
            </a:xfrm>
            <a:custGeom>
              <a:avLst/>
              <a:gdLst/>
              <a:ahLst/>
              <a:cxnLst>
                <a:cxn ang="0">
                  <a:pos x="480" y="547"/>
                </a:cxn>
                <a:cxn ang="0">
                  <a:pos x="459" y="603"/>
                </a:cxn>
                <a:cxn ang="0">
                  <a:pos x="453" y="643"/>
                </a:cxn>
                <a:cxn ang="0">
                  <a:pos x="448" y="683"/>
                </a:cxn>
                <a:cxn ang="0">
                  <a:pos x="444" y="722"/>
                </a:cxn>
                <a:cxn ang="0">
                  <a:pos x="428" y="756"/>
                </a:cxn>
                <a:cxn ang="0">
                  <a:pos x="422" y="795"/>
                </a:cxn>
                <a:cxn ang="0">
                  <a:pos x="419" y="834"/>
                </a:cxn>
                <a:cxn ang="0">
                  <a:pos x="402" y="866"/>
                </a:cxn>
                <a:cxn ang="0">
                  <a:pos x="419" y="905"/>
                </a:cxn>
                <a:cxn ang="0">
                  <a:pos x="400" y="938"/>
                </a:cxn>
                <a:cxn ang="0">
                  <a:pos x="397" y="977"/>
                </a:cxn>
                <a:cxn ang="0">
                  <a:pos x="393" y="1016"/>
                </a:cxn>
                <a:cxn ang="0">
                  <a:pos x="377" y="1050"/>
                </a:cxn>
                <a:cxn ang="0">
                  <a:pos x="371" y="1089"/>
                </a:cxn>
                <a:cxn ang="0">
                  <a:pos x="355" y="1121"/>
                </a:cxn>
                <a:cxn ang="0">
                  <a:pos x="351" y="1162"/>
                </a:cxn>
                <a:cxn ang="0">
                  <a:pos x="346" y="1201"/>
                </a:cxn>
                <a:cxn ang="0">
                  <a:pos x="341" y="1242"/>
                </a:cxn>
                <a:cxn ang="0">
                  <a:pos x="299" y="1227"/>
                </a:cxn>
                <a:cxn ang="0">
                  <a:pos x="273" y="1199"/>
                </a:cxn>
                <a:cxn ang="0">
                  <a:pos x="279" y="1159"/>
                </a:cxn>
                <a:cxn ang="0">
                  <a:pos x="264" y="1121"/>
                </a:cxn>
                <a:cxn ang="0">
                  <a:pos x="248" y="1083"/>
                </a:cxn>
                <a:cxn ang="0">
                  <a:pos x="253" y="1043"/>
                </a:cxn>
                <a:cxn ang="0">
                  <a:pos x="256" y="989"/>
                </a:cxn>
                <a:cxn ang="0">
                  <a:pos x="231" y="959"/>
                </a:cxn>
                <a:cxn ang="0">
                  <a:pos x="246" y="927"/>
                </a:cxn>
                <a:cxn ang="0">
                  <a:pos x="233" y="888"/>
                </a:cxn>
                <a:cxn ang="0">
                  <a:pos x="236" y="849"/>
                </a:cxn>
                <a:cxn ang="0">
                  <a:pos x="240" y="809"/>
                </a:cxn>
                <a:cxn ang="0">
                  <a:pos x="226" y="771"/>
                </a:cxn>
                <a:cxn ang="0">
                  <a:pos x="228" y="716"/>
                </a:cxn>
                <a:cxn ang="0">
                  <a:pos x="220" y="670"/>
                </a:cxn>
                <a:cxn ang="0">
                  <a:pos x="215" y="623"/>
                </a:cxn>
                <a:cxn ang="0">
                  <a:pos x="209" y="577"/>
                </a:cxn>
                <a:cxn ang="0">
                  <a:pos x="214" y="537"/>
                </a:cxn>
                <a:cxn ang="0">
                  <a:pos x="208" y="490"/>
                </a:cxn>
                <a:cxn ang="0">
                  <a:pos x="192" y="453"/>
                </a:cxn>
                <a:cxn ang="0">
                  <a:pos x="177" y="414"/>
                </a:cxn>
                <a:cxn ang="0">
                  <a:pos x="152" y="385"/>
                </a:cxn>
                <a:cxn ang="0">
                  <a:pos x="136" y="346"/>
                </a:cxn>
                <a:cxn ang="0">
                  <a:pos x="142" y="307"/>
                </a:cxn>
                <a:cxn ang="0">
                  <a:pos x="116" y="278"/>
                </a:cxn>
                <a:cxn ang="0">
                  <a:pos x="100" y="240"/>
                </a:cxn>
                <a:cxn ang="0">
                  <a:pos x="94" y="194"/>
                </a:cxn>
                <a:cxn ang="0">
                  <a:pos x="79" y="154"/>
                </a:cxn>
                <a:cxn ang="0">
                  <a:pos x="85" y="115"/>
                </a:cxn>
                <a:cxn ang="0">
                  <a:pos x="69" y="78"/>
                </a:cxn>
                <a:cxn ang="0">
                  <a:pos x="45" y="48"/>
                </a:cxn>
                <a:cxn ang="0">
                  <a:pos x="18" y="19"/>
                </a:cxn>
                <a:cxn ang="0">
                  <a:pos x="0" y="0"/>
                </a:cxn>
              </a:cxnLst>
              <a:rect l="0" t="0" r="r" b="b"/>
              <a:pathLst>
                <a:path w="481" h="1243">
                  <a:moveTo>
                    <a:pt x="480" y="547"/>
                  </a:moveTo>
                  <a:lnTo>
                    <a:pt x="459" y="603"/>
                  </a:lnTo>
                  <a:lnTo>
                    <a:pt x="453" y="643"/>
                  </a:lnTo>
                  <a:lnTo>
                    <a:pt x="448" y="683"/>
                  </a:lnTo>
                  <a:lnTo>
                    <a:pt x="444" y="722"/>
                  </a:lnTo>
                  <a:lnTo>
                    <a:pt x="428" y="756"/>
                  </a:lnTo>
                  <a:lnTo>
                    <a:pt x="422" y="795"/>
                  </a:lnTo>
                  <a:lnTo>
                    <a:pt x="419" y="834"/>
                  </a:lnTo>
                  <a:lnTo>
                    <a:pt x="402" y="866"/>
                  </a:lnTo>
                  <a:lnTo>
                    <a:pt x="419" y="905"/>
                  </a:lnTo>
                  <a:lnTo>
                    <a:pt x="400" y="938"/>
                  </a:lnTo>
                  <a:lnTo>
                    <a:pt x="397" y="977"/>
                  </a:lnTo>
                  <a:lnTo>
                    <a:pt x="393" y="1016"/>
                  </a:lnTo>
                  <a:lnTo>
                    <a:pt x="377" y="1050"/>
                  </a:lnTo>
                  <a:lnTo>
                    <a:pt x="371" y="1089"/>
                  </a:lnTo>
                  <a:lnTo>
                    <a:pt x="355" y="1121"/>
                  </a:lnTo>
                  <a:lnTo>
                    <a:pt x="351" y="1162"/>
                  </a:lnTo>
                  <a:lnTo>
                    <a:pt x="346" y="1201"/>
                  </a:lnTo>
                  <a:lnTo>
                    <a:pt x="341" y="1242"/>
                  </a:lnTo>
                  <a:lnTo>
                    <a:pt x="299" y="1227"/>
                  </a:lnTo>
                  <a:lnTo>
                    <a:pt x="273" y="1199"/>
                  </a:lnTo>
                  <a:lnTo>
                    <a:pt x="279" y="1159"/>
                  </a:lnTo>
                  <a:lnTo>
                    <a:pt x="264" y="1121"/>
                  </a:lnTo>
                  <a:lnTo>
                    <a:pt x="248" y="1083"/>
                  </a:lnTo>
                  <a:lnTo>
                    <a:pt x="253" y="1043"/>
                  </a:lnTo>
                  <a:lnTo>
                    <a:pt x="256" y="989"/>
                  </a:lnTo>
                  <a:lnTo>
                    <a:pt x="231" y="959"/>
                  </a:lnTo>
                  <a:lnTo>
                    <a:pt x="246" y="927"/>
                  </a:lnTo>
                  <a:lnTo>
                    <a:pt x="233" y="888"/>
                  </a:lnTo>
                  <a:lnTo>
                    <a:pt x="236" y="849"/>
                  </a:lnTo>
                  <a:lnTo>
                    <a:pt x="240" y="809"/>
                  </a:lnTo>
                  <a:lnTo>
                    <a:pt x="226" y="771"/>
                  </a:lnTo>
                  <a:lnTo>
                    <a:pt x="228" y="716"/>
                  </a:lnTo>
                  <a:lnTo>
                    <a:pt x="220" y="670"/>
                  </a:lnTo>
                  <a:lnTo>
                    <a:pt x="215" y="623"/>
                  </a:lnTo>
                  <a:lnTo>
                    <a:pt x="209" y="577"/>
                  </a:lnTo>
                  <a:lnTo>
                    <a:pt x="214" y="537"/>
                  </a:lnTo>
                  <a:lnTo>
                    <a:pt x="208" y="490"/>
                  </a:lnTo>
                  <a:lnTo>
                    <a:pt x="192" y="453"/>
                  </a:lnTo>
                  <a:lnTo>
                    <a:pt x="177" y="414"/>
                  </a:lnTo>
                  <a:lnTo>
                    <a:pt x="152" y="385"/>
                  </a:lnTo>
                  <a:lnTo>
                    <a:pt x="136" y="346"/>
                  </a:lnTo>
                  <a:lnTo>
                    <a:pt x="142" y="307"/>
                  </a:lnTo>
                  <a:lnTo>
                    <a:pt x="116" y="278"/>
                  </a:lnTo>
                  <a:lnTo>
                    <a:pt x="100" y="240"/>
                  </a:lnTo>
                  <a:lnTo>
                    <a:pt x="94" y="194"/>
                  </a:lnTo>
                  <a:lnTo>
                    <a:pt x="79" y="154"/>
                  </a:lnTo>
                  <a:lnTo>
                    <a:pt x="85" y="115"/>
                  </a:lnTo>
                  <a:lnTo>
                    <a:pt x="69" y="78"/>
                  </a:lnTo>
                  <a:lnTo>
                    <a:pt x="45" y="48"/>
                  </a:lnTo>
                  <a:lnTo>
                    <a:pt x="18" y="19"/>
                  </a:lnTo>
                  <a:lnTo>
                    <a:pt x="0" y="0"/>
                  </a:lnTo>
                </a:path>
              </a:pathLst>
            </a:custGeom>
            <a:noFill/>
            <a:ln w="76200" cap="rnd" cmpd="sng">
              <a:solidFill>
                <a:schemeClr val="hlink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56" name="Freeform 8"/>
            <p:cNvSpPr>
              <a:spLocks/>
            </p:cNvSpPr>
            <p:nvPr/>
          </p:nvSpPr>
          <p:spPr bwMode="auto">
            <a:xfrm>
              <a:off x="1770" y="507"/>
              <a:ext cx="739" cy="291"/>
            </a:xfrm>
            <a:custGeom>
              <a:avLst/>
              <a:gdLst/>
              <a:ahLst/>
              <a:cxnLst>
                <a:cxn ang="0">
                  <a:pos x="738" y="290"/>
                </a:cxn>
                <a:cxn ang="0">
                  <a:pos x="695" y="279"/>
                </a:cxn>
                <a:cxn ang="0">
                  <a:pos x="667" y="279"/>
                </a:cxn>
                <a:cxn ang="0">
                  <a:pos x="630" y="270"/>
                </a:cxn>
                <a:cxn ang="0">
                  <a:pos x="603" y="251"/>
                </a:cxn>
                <a:cxn ang="0">
                  <a:pos x="575" y="241"/>
                </a:cxn>
                <a:cxn ang="0">
                  <a:pos x="518" y="232"/>
                </a:cxn>
                <a:cxn ang="0">
                  <a:pos x="482" y="223"/>
                </a:cxn>
                <a:cxn ang="0">
                  <a:pos x="454" y="214"/>
                </a:cxn>
                <a:cxn ang="0">
                  <a:pos x="380" y="195"/>
                </a:cxn>
                <a:cxn ang="0">
                  <a:pos x="343" y="167"/>
                </a:cxn>
                <a:cxn ang="0">
                  <a:pos x="306" y="148"/>
                </a:cxn>
                <a:cxn ang="0">
                  <a:pos x="269" y="130"/>
                </a:cxn>
                <a:cxn ang="0">
                  <a:pos x="231" y="112"/>
                </a:cxn>
                <a:cxn ang="0">
                  <a:pos x="195" y="93"/>
                </a:cxn>
                <a:cxn ang="0">
                  <a:pos x="167" y="74"/>
                </a:cxn>
                <a:cxn ang="0">
                  <a:pos x="139" y="65"/>
                </a:cxn>
                <a:cxn ang="0">
                  <a:pos x="111" y="46"/>
                </a:cxn>
                <a:cxn ang="0">
                  <a:pos x="84" y="37"/>
                </a:cxn>
                <a:cxn ang="0">
                  <a:pos x="56" y="18"/>
                </a:cxn>
                <a:cxn ang="0">
                  <a:pos x="28" y="9"/>
                </a:cxn>
                <a:cxn ang="0">
                  <a:pos x="0" y="0"/>
                </a:cxn>
                <a:cxn ang="0">
                  <a:pos x="4" y="3"/>
                </a:cxn>
              </a:cxnLst>
              <a:rect l="0" t="0" r="r" b="b"/>
              <a:pathLst>
                <a:path w="739" h="291">
                  <a:moveTo>
                    <a:pt x="738" y="290"/>
                  </a:moveTo>
                  <a:lnTo>
                    <a:pt x="695" y="279"/>
                  </a:lnTo>
                  <a:lnTo>
                    <a:pt x="667" y="279"/>
                  </a:lnTo>
                  <a:lnTo>
                    <a:pt x="630" y="270"/>
                  </a:lnTo>
                  <a:lnTo>
                    <a:pt x="603" y="251"/>
                  </a:lnTo>
                  <a:lnTo>
                    <a:pt x="575" y="241"/>
                  </a:lnTo>
                  <a:lnTo>
                    <a:pt x="518" y="232"/>
                  </a:lnTo>
                  <a:lnTo>
                    <a:pt x="482" y="223"/>
                  </a:lnTo>
                  <a:lnTo>
                    <a:pt x="454" y="214"/>
                  </a:lnTo>
                  <a:lnTo>
                    <a:pt x="380" y="195"/>
                  </a:lnTo>
                  <a:lnTo>
                    <a:pt x="343" y="167"/>
                  </a:lnTo>
                  <a:lnTo>
                    <a:pt x="306" y="148"/>
                  </a:lnTo>
                  <a:lnTo>
                    <a:pt x="269" y="130"/>
                  </a:lnTo>
                  <a:lnTo>
                    <a:pt x="231" y="112"/>
                  </a:lnTo>
                  <a:lnTo>
                    <a:pt x="195" y="93"/>
                  </a:lnTo>
                  <a:lnTo>
                    <a:pt x="167" y="74"/>
                  </a:lnTo>
                  <a:lnTo>
                    <a:pt x="139" y="65"/>
                  </a:lnTo>
                  <a:lnTo>
                    <a:pt x="111" y="46"/>
                  </a:lnTo>
                  <a:lnTo>
                    <a:pt x="84" y="37"/>
                  </a:lnTo>
                  <a:lnTo>
                    <a:pt x="56" y="18"/>
                  </a:lnTo>
                  <a:lnTo>
                    <a:pt x="28" y="9"/>
                  </a:lnTo>
                  <a:lnTo>
                    <a:pt x="0" y="0"/>
                  </a:lnTo>
                  <a:lnTo>
                    <a:pt x="4" y="3"/>
                  </a:lnTo>
                </a:path>
              </a:pathLst>
            </a:custGeom>
            <a:noFill/>
            <a:ln w="1270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57" name="Freeform 9"/>
            <p:cNvSpPr>
              <a:spLocks/>
            </p:cNvSpPr>
            <p:nvPr/>
          </p:nvSpPr>
          <p:spPr bwMode="auto">
            <a:xfrm>
              <a:off x="1488" y="487"/>
              <a:ext cx="254" cy="996"/>
            </a:xfrm>
            <a:custGeom>
              <a:avLst/>
              <a:gdLst/>
              <a:ahLst/>
              <a:cxnLst>
                <a:cxn ang="0">
                  <a:pos x="253" y="0"/>
                </a:cxn>
                <a:cxn ang="0">
                  <a:pos x="234" y="73"/>
                </a:cxn>
                <a:cxn ang="0">
                  <a:pos x="209" y="117"/>
                </a:cxn>
                <a:cxn ang="0">
                  <a:pos x="184" y="160"/>
                </a:cxn>
                <a:cxn ang="0">
                  <a:pos x="154" y="216"/>
                </a:cxn>
                <a:cxn ang="0">
                  <a:pos x="131" y="258"/>
                </a:cxn>
                <a:cxn ang="0">
                  <a:pos x="138" y="336"/>
                </a:cxn>
                <a:cxn ang="0">
                  <a:pos x="141" y="396"/>
                </a:cxn>
                <a:cxn ang="0">
                  <a:pos x="131" y="449"/>
                </a:cxn>
                <a:cxn ang="0">
                  <a:pos x="119" y="500"/>
                </a:cxn>
                <a:cxn ang="0">
                  <a:pos x="108" y="549"/>
                </a:cxn>
                <a:cxn ang="0">
                  <a:pos x="84" y="591"/>
                </a:cxn>
                <a:cxn ang="0">
                  <a:pos x="76" y="641"/>
                </a:cxn>
                <a:cxn ang="0">
                  <a:pos x="64" y="692"/>
                </a:cxn>
                <a:cxn ang="0">
                  <a:pos x="39" y="734"/>
                </a:cxn>
                <a:cxn ang="0">
                  <a:pos x="29" y="783"/>
                </a:cxn>
                <a:cxn ang="0">
                  <a:pos x="19" y="836"/>
                </a:cxn>
                <a:cxn ang="0">
                  <a:pos x="9" y="885"/>
                </a:cxn>
                <a:cxn ang="0">
                  <a:pos x="9" y="945"/>
                </a:cxn>
                <a:cxn ang="0">
                  <a:pos x="0" y="995"/>
                </a:cxn>
                <a:cxn ang="0">
                  <a:pos x="29" y="949"/>
                </a:cxn>
              </a:cxnLst>
              <a:rect l="0" t="0" r="r" b="b"/>
              <a:pathLst>
                <a:path w="254" h="996">
                  <a:moveTo>
                    <a:pt x="253" y="0"/>
                  </a:moveTo>
                  <a:lnTo>
                    <a:pt x="234" y="73"/>
                  </a:lnTo>
                  <a:lnTo>
                    <a:pt x="209" y="117"/>
                  </a:lnTo>
                  <a:lnTo>
                    <a:pt x="184" y="160"/>
                  </a:lnTo>
                  <a:lnTo>
                    <a:pt x="154" y="216"/>
                  </a:lnTo>
                  <a:lnTo>
                    <a:pt x="131" y="258"/>
                  </a:lnTo>
                  <a:lnTo>
                    <a:pt x="138" y="336"/>
                  </a:lnTo>
                  <a:lnTo>
                    <a:pt x="141" y="396"/>
                  </a:lnTo>
                  <a:lnTo>
                    <a:pt x="131" y="449"/>
                  </a:lnTo>
                  <a:lnTo>
                    <a:pt x="119" y="500"/>
                  </a:lnTo>
                  <a:lnTo>
                    <a:pt x="108" y="549"/>
                  </a:lnTo>
                  <a:lnTo>
                    <a:pt x="84" y="591"/>
                  </a:lnTo>
                  <a:lnTo>
                    <a:pt x="76" y="641"/>
                  </a:lnTo>
                  <a:lnTo>
                    <a:pt x="64" y="692"/>
                  </a:lnTo>
                  <a:lnTo>
                    <a:pt x="39" y="734"/>
                  </a:lnTo>
                  <a:lnTo>
                    <a:pt x="29" y="783"/>
                  </a:lnTo>
                  <a:lnTo>
                    <a:pt x="19" y="836"/>
                  </a:lnTo>
                  <a:lnTo>
                    <a:pt x="9" y="885"/>
                  </a:lnTo>
                  <a:lnTo>
                    <a:pt x="9" y="945"/>
                  </a:lnTo>
                  <a:lnTo>
                    <a:pt x="0" y="995"/>
                  </a:lnTo>
                  <a:lnTo>
                    <a:pt x="29" y="949"/>
                  </a:lnTo>
                </a:path>
              </a:pathLst>
            </a:custGeom>
            <a:solidFill>
              <a:schemeClr val="accent1"/>
            </a:solidFill>
            <a:ln w="1270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58" name="Freeform 10"/>
            <p:cNvSpPr>
              <a:spLocks/>
            </p:cNvSpPr>
            <p:nvPr/>
          </p:nvSpPr>
          <p:spPr bwMode="auto">
            <a:xfrm>
              <a:off x="1338" y="208"/>
              <a:ext cx="288" cy="624"/>
            </a:xfrm>
            <a:custGeom>
              <a:avLst/>
              <a:gdLst/>
              <a:ahLst/>
              <a:cxnLst>
                <a:cxn ang="0">
                  <a:pos x="287" y="620"/>
                </a:cxn>
                <a:cxn ang="0">
                  <a:pos x="204" y="623"/>
                </a:cxn>
                <a:cxn ang="0">
                  <a:pos x="130" y="604"/>
                </a:cxn>
                <a:cxn ang="0">
                  <a:pos x="93" y="585"/>
                </a:cxn>
                <a:cxn ang="0">
                  <a:pos x="56" y="566"/>
                </a:cxn>
                <a:cxn ang="0">
                  <a:pos x="28" y="548"/>
                </a:cxn>
                <a:cxn ang="0">
                  <a:pos x="0" y="538"/>
                </a:cxn>
                <a:cxn ang="0">
                  <a:pos x="0" y="511"/>
                </a:cxn>
                <a:cxn ang="0">
                  <a:pos x="37" y="483"/>
                </a:cxn>
                <a:cxn ang="0">
                  <a:pos x="74" y="455"/>
                </a:cxn>
                <a:cxn ang="0">
                  <a:pos x="102" y="417"/>
                </a:cxn>
                <a:cxn ang="0">
                  <a:pos x="111" y="390"/>
                </a:cxn>
                <a:cxn ang="0">
                  <a:pos x="120" y="362"/>
                </a:cxn>
                <a:cxn ang="0">
                  <a:pos x="139" y="334"/>
                </a:cxn>
                <a:cxn ang="0">
                  <a:pos x="148" y="306"/>
                </a:cxn>
                <a:cxn ang="0">
                  <a:pos x="148" y="279"/>
                </a:cxn>
                <a:cxn ang="0">
                  <a:pos x="148" y="251"/>
                </a:cxn>
                <a:cxn ang="0">
                  <a:pos x="148" y="222"/>
                </a:cxn>
                <a:cxn ang="0">
                  <a:pos x="148" y="194"/>
                </a:cxn>
                <a:cxn ang="0">
                  <a:pos x="148" y="167"/>
                </a:cxn>
                <a:cxn ang="0">
                  <a:pos x="148" y="139"/>
                </a:cxn>
                <a:cxn ang="0">
                  <a:pos x="148" y="111"/>
                </a:cxn>
                <a:cxn ang="0">
                  <a:pos x="148" y="84"/>
                </a:cxn>
                <a:cxn ang="0">
                  <a:pos x="148" y="56"/>
                </a:cxn>
                <a:cxn ang="0">
                  <a:pos x="148" y="28"/>
                </a:cxn>
                <a:cxn ang="0">
                  <a:pos x="148" y="0"/>
                </a:cxn>
                <a:cxn ang="0">
                  <a:pos x="165" y="7"/>
                </a:cxn>
              </a:cxnLst>
              <a:rect l="0" t="0" r="r" b="b"/>
              <a:pathLst>
                <a:path w="288" h="624">
                  <a:moveTo>
                    <a:pt x="287" y="620"/>
                  </a:moveTo>
                  <a:lnTo>
                    <a:pt x="204" y="623"/>
                  </a:lnTo>
                  <a:lnTo>
                    <a:pt x="130" y="604"/>
                  </a:lnTo>
                  <a:lnTo>
                    <a:pt x="93" y="585"/>
                  </a:lnTo>
                  <a:lnTo>
                    <a:pt x="56" y="566"/>
                  </a:lnTo>
                  <a:lnTo>
                    <a:pt x="28" y="548"/>
                  </a:lnTo>
                  <a:lnTo>
                    <a:pt x="0" y="538"/>
                  </a:lnTo>
                  <a:lnTo>
                    <a:pt x="0" y="511"/>
                  </a:lnTo>
                  <a:lnTo>
                    <a:pt x="37" y="483"/>
                  </a:lnTo>
                  <a:lnTo>
                    <a:pt x="74" y="455"/>
                  </a:lnTo>
                  <a:lnTo>
                    <a:pt x="102" y="417"/>
                  </a:lnTo>
                  <a:lnTo>
                    <a:pt x="111" y="390"/>
                  </a:lnTo>
                  <a:lnTo>
                    <a:pt x="120" y="362"/>
                  </a:lnTo>
                  <a:lnTo>
                    <a:pt x="139" y="334"/>
                  </a:lnTo>
                  <a:lnTo>
                    <a:pt x="148" y="306"/>
                  </a:lnTo>
                  <a:lnTo>
                    <a:pt x="148" y="279"/>
                  </a:lnTo>
                  <a:lnTo>
                    <a:pt x="148" y="251"/>
                  </a:lnTo>
                  <a:lnTo>
                    <a:pt x="148" y="222"/>
                  </a:lnTo>
                  <a:lnTo>
                    <a:pt x="148" y="194"/>
                  </a:lnTo>
                  <a:lnTo>
                    <a:pt x="148" y="167"/>
                  </a:lnTo>
                  <a:lnTo>
                    <a:pt x="148" y="139"/>
                  </a:lnTo>
                  <a:lnTo>
                    <a:pt x="148" y="111"/>
                  </a:lnTo>
                  <a:lnTo>
                    <a:pt x="148" y="84"/>
                  </a:lnTo>
                  <a:lnTo>
                    <a:pt x="148" y="56"/>
                  </a:lnTo>
                  <a:lnTo>
                    <a:pt x="148" y="28"/>
                  </a:lnTo>
                  <a:lnTo>
                    <a:pt x="148" y="0"/>
                  </a:lnTo>
                  <a:lnTo>
                    <a:pt x="165" y="7"/>
                  </a:lnTo>
                </a:path>
              </a:pathLst>
            </a:custGeom>
            <a:noFill/>
            <a:ln w="1270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59" name="Rectangle 11"/>
            <p:cNvSpPr>
              <a:spLocks noChangeArrowheads="1"/>
            </p:cNvSpPr>
            <p:nvPr/>
          </p:nvSpPr>
          <p:spPr bwMode="auto">
            <a:xfrm flipH="1">
              <a:off x="2460" y="1541"/>
              <a:ext cx="804" cy="3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sz="2800" b="1" dirty="0">
                  <a:solidFill>
                    <a:srgbClr val="FF0000"/>
                  </a:solidFill>
                </a:rPr>
                <a:t>TOOTH</a:t>
              </a:r>
            </a:p>
          </p:txBody>
        </p:sp>
        <p:grpSp>
          <p:nvGrpSpPr>
            <p:cNvPr id="4" name="Group 18"/>
            <p:cNvGrpSpPr>
              <a:grpSpLocks/>
            </p:cNvGrpSpPr>
            <p:nvPr/>
          </p:nvGrpSpPr>
          <p:grpSpPr bwMode="auto">
            <a:xfrm>
              <a:off x="2252" y="661"/>
              <a:ext cx="1840" cy="391"/>
              <a:chOff x="2252" y="661"/>
              <a:chExt cx="1840" cy="391"/>
            </a:xfrm>
          </p:grpSpPr>
          <p:sp>
            <p:nvSpPr>
              <p:cNvPr id="2060" name="Freeform 12"/>
              <p:cNvSpPr>
                <a:spLocks/>
              </p:cNvSpPr>
              <p:nvPr/>
            </p:nvSpPr>
            <p:spPr bwMode="auto">
              <a:xfrm>
                <a:off x="3458" y="753"/>
                <a:ext cx="634" cy="249"/>
              </a:xfrm>
              <a:custGeom>
                <a:avLst/>
                <a:gdLst/>
                <a:ahLst/>
                <a:cxnLst>
                  <a:cxn ang="0">
                    <a:pos x="633" y="3"/>
                  </a:cxn>
                  <a:cxn ang="0">
                    <a:pos x="594" y="0"/>
                  </a:cxn>
                  <a:cxn ang="0">
                    <a:pos x="567" y="0"/>
                  </a:cxn>
                  <a:cxn ang="0">
                    <a:pos x="511" y="10"/>
                  </a:cxn>
                  <a:cxn ang="0">
                    <a:pos x="492" y="38"/>
                  </a:cxn>
                  <a:cxn ang="0">
                    <a:pos x="456" y="57"/>
                  </a:cxn>
                  <a:cxn ang="0">
                    <a:pos x="428" y="75"/>
                  </a:cxn>
                  <a:cxn ang="0">
                    <a:pos x="400" y="94"/>
                  </a:cxn>
                  <a:cxn ang="0">
                    <a:pos x="363" y="112"/>
                  </a:cxn>
                  <a:cxn ang="0">
                    <a:pos x="288" y="131"/>
                  </a:cxn>
                  <a:cxn ang="0">
                    <a:pos x="261" y="140"/>
                  </a:cxn>
                  <a:cxn ang="0">
                    <a:pos x="223" y="159"/>
                  </a:cxn>
                  <a:cxn ang="0">
                    <a:pos x="149" y="168"/>
                  </a:cxn>
                  <a:cxn ang="0">
                    <a:pos x="112" y="187"/>
                  </a:cxn>
                  <a:cxn ang="0">
                    <a:pos x="84" y="196"/>
                  </a:cxn>
                  <a:cxn ang="0">
                    <a:pos x="57" y="205"/>
                  </a:cxn>
                  <a:cxn ang="0">
                    <a:pos x="29" y="214"/>
                  </a:cxn>
                  <a:cxn ang="0">
                    <a:pos x="0" y="224"/>
                  </a:cxn>
                  <a:cxn ang="0">
                    <a:pos x="21" y="248"/>
                  </a:cxn>
                </a:cxnLst>
                <a:rect l="0" t="0" r="r" b="b"/>
                <a:pathLst>
                  <a:path w="634" h="249">
                    <a:moveTo>
                      <a:pt x="633" y="3"/>
                    </a:moveTo>
                    <a:lnTo>
                      <a:pt x="594" y="0"/>
                    </a:lnTo>
                    <a:lnTo>
                      <a:pt x="567" y="0"/>
                    </a:lnTo>
                    <a:lnTo>
                      <a:pt x="511" y="10"/>
                    </a:lnTo>
                    <a:lnTo>
                      <a:pt x="492" y="38"/>
                    </a:lnTo>
                    <a:lnTo>
                      <a:pt x="456" y="57"/>
                    </a:lnTo>
                    <a:lnTo>
                      <a:pt x="428" y="75"/>
                    </a:lnTo>
                    <a:lnTo>
                      <a:pt x="400" y="94"/>
                    </a:lnTo>
                    <a:lnTo>
                      <a:pt x="363" y="112"/>
                    </a:lnTo>
                    <a:lnTo>
                      <a:pt x="288" y="131"/>
                    </a:lnTo>
                    <a:lnTo>
                      <a:pt x="261" y="140"/>
                    </a:lnTo>
                    <a:lnTo>
                      <a:pt x="223" y="159"/>
                    </a:lnTo>
                    <a:lnTo>
                      <a:pt x="149" y="168"/>
                    </a:lnTo>
                    <a:lnTo>
                      <a:pt x="112" y="187"/>
                    </a:lnTo>
                    <a:lnTo>
                      <a:pt x="84" y="196"/>
                    </a:lnTo>
                    <a:lnTo>
                      <a:pt x="57" y="205"/>
                    </a:lnTo>
                    <a:lnTo>
                      <a:pt x="29" y="214"/>
                    </a:lnTo>
                    <a:lnTo>
                      <a:pt x="0" y="224"/>
                    </a:lnTo>
                    <a:lnTo>
                      <a:pt x="21" y="248"/>
                    </a:lnTo>
                  </a:path>
                </a:pathLst>
              </a:custGeom>
              <a:noFill/>
              <a:ln w="127000" cap="rnd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61" name="Freeform 13"/>
              <p:cNvSpPr>
                <a:spLocks/>
              </p:cNvSpPr>
              <p:nvPr/>
            </p:nvSpPr>
            <p:spPr bwMode="auto">
              <a:xfrm>
                <a:off x="3470" y="727"/>
                <a:ext cx="597" cy="315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4" y="31"/>
                  </a:cxn>
                  <a:cxn ang="0">
                    <a:pos x="43" y="52"/>
                  </a:cxn>
                  <a:cxn ang="0">
                    <a:pos x="88" y="86"/>
                  </a:cxn>
                  <a:cxn ang="0">
                    <a:pos x="121" y="80"/>
                  </a:cxn>
                  <a:cxn ang="0">
                    <a:pos x="159" y="94"/>
                  </a:cxn>
                  <a:cxn ang="0">
                    <a:pos x="193" y="102"/>
                  </a:cxn>
                  <a:cxn ang="0">
                    <a:pos x="226" y="110"/>
                  </a:cxn>
                  <a:cxn ang="0">
                    <a:pos x="263" y="125"/>
                  </a:cxn>
                  <a:cxn ang="0">
                    <a:pos x="328" y="166"/>
                  </a:cxn>
                  <a:cxn ang="0">
                    <a:pos x="353" y="180"/>
                  </a:cxn>
                  <a:cxn ang="0">
                    <a:pos x="392" y="194"/>
                  </a:cxn>
                  <a:cxn ang="0">
                    <a:pos x="450" y="242"/>
                  </a:cxn>
                  <a:cxn ang="0">
                    <a:pos x="489" y="257"/>
                  </a:cxn>
                  <a:cxn ang="0">
                    <a:pos x="515" y="271"/>
                  </a:cxn>
                  <a:cxn ang="0">
                    <a:pos x="539" y="285"/>
                  </a:cxn>
                  <a:cxn ang="0">
                    <a:pos x="566" y="299"/>
                  </a:cxn>
                  <a:cxn ang="0">
                    <a:pos x="592" y="314"/>
                  </a:cxn>
                  <a:cxn ang="0">
                    <a:pos x="596" y="282"/>
                  </a:cxn>
                </a:cxnLst>
                <a:rect l="0" t="0" r="r" b="b"/>
                <a:pathLst>
                  <a:path w="597" h="315">
                    <a:moveTo>
                      <a:pt x="0" y="0"/>
                    </a:moveTo>
                    <a:lnTo>
                      <a:pt x="24" y="31"/>
                    </a:lnTo>
                    <a:lnTo>
                      <a:pt x="43" y="52"/>
                    </a:lnTo>
                    <a:lnTo>
                      <a:pt x="88" y="86"/>
                    </a:lnTo>
                    <a:lnTo>
                      <a:pt x="121" y="80"/>
                    </a:lnTo>
                    <a:lnTo>
                      <a:pt x="159" y="94"/>
                    </a:lnTo>
                    <a:lnTo>
                      <a:pt x="193" y="102"/>
                    </a:lnTo>
                    <a:lnTo>
                      <a:pt x="226" y="110"/>
                    </a:lnTo>
                    <a:lnTo>
                      <a:pt x="263" y="125"/>
                    </a:lnTo>
                    <a:lnTo>
                      <a:pt x="328" y="166"/>
                    </a:lnTo>
                    <a:lnTo>
                      <a:pt x="353" y="180"/>
                    </a:lnTo>
                    <a:lnTo>
                      <a:pt x="392" y="194"/>
                    </a:lnTo>
                    <a:lnTo>
                      <a:pt x="450" y="242"/>
                    </a:lnTo>
                    <a:lnTo>
                      <a:pt x="489" y="257"/>
                    </a:lnTo>
                    <a:lnTo>
                      <a:pt x="515" y="271"/>
                    </a:lnTo>
                    <a:lnTo>
                      <a:pt x="539" y="285"/>
                    </a:lnTo>
                    <a:lnTo>
                      <a:pt x="566" y="299"/>
                    </a:lnTo>
                    <a:lnTo>
                      <a:pt x="592" y="314"/>
                    </a:lnTo>
                    <a:lnTo>
                      <a:pt x="596" y="282"/>
                    </a:lnTo>
                  </a:path>
                </a:pathLst>
              </a:custGeom>
              <a:noFill/>
              <a:ln w="127000" cap="rnd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62" name="Freeform 14"/>
              <p:cNvSpPr>
                <a:spLocks/>
              </p:cNvSpPr>
              <p:nvPr/>
            </p:nvSpPr>
            <p:spPr bwMode="auto">
              <a:xfrm>
                <a:off x="2252" y="670"/>
                <a:ext cx="1391" cy="335"/>
              </a:xfrm>
              <a:custGeom>
                <a:avLst/>
                <a:gdLst/>
                <a:ahLst/>
                <a:cxnLst>
                  <a:cxn ang="0">
                    <a:pos x="1390" y="45"/>
                  </a:cxn>
                  <a:cxn ang="0">
                    <a:pos x="1308" y="57"/>
                  </a:cxn>
                  <a:cxn ang="0">
                    <a:pos x="1272" y="84"/>
                  </a:cxn>
                  <a:cxn ang="0">
                    <a:pos x="1234" y="112"/>
                  </a:cxn>
                  <a:cxn ang="0">
                    <a:pos x="1206" y="121"/>
                  </a:cxn>
                  <a:cxn ang="0">
                    <a:pos x="1178" y="140"/>
                  </a:cxn>
                  <a:cxn ang="0">
                    <a:pos x="1151" y="159"/>
                  </a:cxn>
                  <a:cxn ang="0">
                    <a:pos x="1123" y="177"/>
                  </a:cxn>
                  <a:cxn ang="0">
                    <a:pos x="1058" y="195"/>
                  </a:cxn>
                  <a:cxn ang="0">
                    <a:pos x="1030" y="204"/>
                  </a:cxn>
                  <a:cxn ang="0">
                    <a:pos x="993" y="223"/>
                  </a:cxn>
                  <a:cxn ang="0">
                    <a:pos x="956" y="242"/>
                  </a:cxn>
                  <a:cxn ang="0">
                    <a:pos x="919" y="270"/>
                  </a:cxn>
                  <a:cxn ang="0">
                    <a:pos x="891" y="288"/>
                  </a:cxn>
                  <a:cxn ang="0">
                    <a:pos x="863" y="306"/>
                  </a:cxn>
                  <a:cxn ang="0">
                    <a:pos x="835" y="325"/>
                  </a:cxn>
                  <a:cxn ang="0">
                    <a:pos x="807" y="334"/>
                  </a:cxn>
                  <a:cxn ang="0">
                    <a:pos x="779" y="334"/>
                  </a:cxn>
                  <a:cxn ang="0">
                    <a:pos x="752" y="316"/>
                  </a:cxn>
                  <a:cxn ang="0">
                    <a:pos x="743" y="288"/>
                  </a:cxn>
                  <a:cxn ang="0">
                    <a:pos x="715" y="260"/>
                  </a:cxn>
                  <a:cxn ang="0">
                    <a:pos x="696" y="232"/>
                  </a:cxn>
                  <a:cxn ang="0">
                    <a:pos x="677" y="204"/>
                  </a:cxn>
                  <a:cxn ang="0">
                    <a:pos x="658" y="177"/>
                  </a:cxn>
                  <a:cxn ang="0">
                    <a:pos x="641" y="149"/>
                  </a:cxn>
                  <a:cxn ang="0">
                    <a:pos x="612" y="130"/>
                  </a:cxn>
                  <a:cxn ang="0">
                    <a:pos x="594" y="102"/>
                  </a:cxn>
                  <a:cxn ang="0">
                    <a:pos x="566" y="93"/>
                  </a:cxn>
                  <a:cxn ang="0">
                    <a:pos x="538" y="66"/>
                  </a:cxn>
                  <a:cxn ang="0">
                    <a:pos x="501" y="38"/>
                  </a:cxn>
                  <a:cxn ang="0">
                    <a:pos x="473" y="19"/>
                  </a:cxn>
                  <a:cxn ang="0">
                    <a:pos x="445" y="10"/>
                  </a:cxn>
                  <a:cxn ang="0">
                    <a:pos x="418" y="0"/>
                  </a:cxn>
                  <a:cxn ang="0">
                    <a:pos x="390" y="10"/>
                  </a:cxn>
                  <a:cxn ang="0">
                    <a:pos x="362" y="38"/>
                  </a:cxn>
                  <a:cxn ang="0">
                    <a:pos x="334" y="57"/>
                  </a:cxn>
                  <a:cxn ang="0">
                    <a:pos x="306" y="74"/>
                  </a:cxn>
                  <a:cxn ang="0">
                    <a:pos x="278" y="93"/>
                  </a:cxn>
                  <a:cxn ang="0">
                    <a:pos x="250" y="102"/>
                  </a:cxn>
                  <a:cxn ang="0">
                    <a:pos x="176" y="130"/>
                  </a:cxn>
                  <a:cxn ang="0">
                    <a:pos x="148" y="149"/>
                  </a:cxn>
                  <a:cxn ang="0">
                    <a:pos x="129" y="177"/>
                  </a:cxn>
                  <a:cxn ang="0">
                    <a:pos x="93" y="204"/>
                  </a:cxn>
                  <a:cxn ang="0">
                    <a:pos x="37" y="260"/>
                  </a:cxn>
                  <a:cxn ang="0">
                    <a:pos x="9" y="288"/>
                  </a:cxn>
                  <a:cxn ang="0">
                    <a:pos x="0" y="316"/>
                  </a:cxn>
                  <a:cxn ang="0">
                    <a:pos x="2" y="331"/>
                  </a:cxn>
                </a:cxnLst>
                <a:rect l="0" t="0" r="r" b="b"/>
                <a:pathLst>
                  <a:path w="1391" h="335">
                    <a:moveTo>
                      <a:pt x="1390" y="45"/>
                    </a:moveTo>
                    <a:lnTo>
                      <a:pt x="1308" y="57"/>
                    </a:lnTo>
                    <a:lnTo>
                      <a:pt x="1272" y="84"/>
                    </a:lnTo>
                    <a:lnTo>
                      <a:pt x="1234" y="112"/>
                    </a:lnTo>
                    <a:lnTo>
                      <a:pt x="1206" y="121"/>
                    </a:lnTo>
                    <a:lnTo>
                      <a:pt x="1178" y="140"/>
                    </a:lnTo>
                    <a:lnTo>
                      <a:pt x="1151" y="159"/>
                    </a:lnTo>
                    <a:lnTo>
                      <a:pt x="1123" y="177"/>
                    </a:lnTo>
                    <a:lnTo>
                      <a:pt x="1058" y="195"/>
                    </a:lnTo>
                    <a:lnTo>
                      <a:pt x="1030" y="204"/>
                    </a:lnTo>
                    <a:lnTo>
                      <a:pt x="993" y="223"/>
                    </a:lnTo>
                    <a:lnTo>
                      <a:pt x="956" y="242"/>
                    </a:lnTo>
                    <a:lnTo>
                      <a:pt x="919" y="270"/>
                    </a:lnTo>
                    <a:lnTo>
                      <a:pt x="891" y="288"/>
                    </a:lnTo>
                    <a:lnTo>
                      <a:pt x="863" y="306"/>
                    </a:lnTo>
                    <a:lnTo>
                      <a:pt x="835" y="325"/>
                    </a:lnTo>
                    <a:lnTo>
                      <a:pt x="807" y="334"/>
                    </a:lnTo>
                    <a:lnTo>
                      <a:pt x="779" y="334"/>
                    </a:lnTo>
                    <a:lnTo>
                      <a:pt x="752" y="316"/>
                    </a:lnTo>
                    <a:lnTo>
                      <a:pt x="743" y="288"/>
                    </a:lnTo>
                    <a:lnTo>
                      <a:pt x="715" y="260"/>
                    </a:lnTo>
                    <a:lnTo>
                      <a:pt x="696" y="232"/>
                    </a:lnTo>
                    <a:lnTo>
                      <a:pt x="677" y="204"/>
                    </a:lnTo>
                    <a:lnTo>
                      <a:pt x="658" y="177"/>
                    </a:lnTo>
                    <a:lnTo>
                      <a:pt x="641" y="149"/>
                    </a:lnTo>
                    <a:lnTo>
                      <a:pt x="612" y="130"/>
                    </a:lnTo>
                    <a:lnTo>
                      <a:pt x="594" y="102"/>
                    </a:lnTo>
                    <a:lnTo>
                      <a:pt x="566" y="93"/>
                    </a:lnTo>
                    <a:lnTo>
                      <a:pt x="538" y="66"/>
                    </a:lnTo>
                    <a:lnTo>
                      <a:pt x="501" y="38"/>
                    </a:lnTo>
                    <a:lnTo>
                      <a:pt x="473" y="19"/>
                    </a:lnTo>
                    <a:lnTo>
                      <a:pt x="445" y="10"/>
                    </a:lnTo>
                    <a:lnTo>
                      <a:pt x="418" y="0"/>
                    </a:lnTo>
                    <a:lnTo>
                      <a:pt x="390" y="10"/>
                    </a:lnTo>
                    <a:lnTo>
                      <a:pt x="362" y="38"/>
                    </a:lnTo>
                    <a:lnTo>
                      <a:pt x="334" y="57"/>
                    </a:lnTo>
                    <a:lnTo>
                      <a:pt x="306" y="74"/>
                    </a:lnTo>
                    <a:lnTo>
                      <a:pt x="278" y="93"/>
                    </a:lnTo>
                    <a:lnTo>
                      <a:pt x="250" y="102"/>
                    </a:lnTo>
                    <a:lnTo>
                      <a:pt x="176" y="130"/>
                    </a:lnTo>
                    <a:lnTo>
                      <a:pt x="148" y="149"/>
                    </a:lnTo>
                    <a:lnTo>
                      <a:pt x="129" y="177"/>
                    </a:lnTo>
                    <a:lnTo>
                      <a:pt x="93" y="204"/>
                    </a:lnTo>
                    <a:lnTo>
                      <a:pt x="37" y="260"/>
                    </a:lnTo>
                    <a:lnTo>
                      <a:pt x="9" y="288"/>
                    </a:lnTo>
                    <a:lnTo>
                      <a:pt x="0" y="316"/>
                    </a:lnTo>
                    <a:lnTo>
                      <a:pt x="2" y="331"/>
                    </a:lnTo>
                  </a:path>
                </a:pathLst>
              </a:custGeom>
              <a:noFill/>
              <a:ln w="127000" cap="rnd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63" name="Freeform 15"/>
              <p:cNvSpPr>
                <a:spLocks/>
              </p:cNvSpPr>
              <p:nvPr/>
            </p:nvSpPr>
            <p:spPr bwMode="auto">
              <a:xfrm>
                <a:off x="2364" y="698"/>
                <a:ext cx="1400" cy="345"/>
              </a:xfrm>
              <a:custGeom>
                <a:avLst/>
                <a:gdLst/>
                <a:ahLst/>
                <a:cxnLst>
                  <a:cxn ang="0">
                    <a:pos x="1399" y="344"/>
                  </a:cxn>
                  <a:cxn ang="0">
                    <a:pos x="1353" y="325"/>
                  </a:cxn>
                  <a:cxn ang="0">
                    <a:pos x="1316" y="316"/>
                  </a:cxn>
                  <a:cxn ang="0">
                    <a:pos x="1278" y="288"/>
                  </a:cxn>
                  <a:cxn ang="0">
                    <a:pos x="1251" y="278"/>
                  </a:cxn>
                  <a:cxn ang="0">
                    <a:pos x="1223" y="278"/>
                  </a:cxn>
                  <a:cxn ang="0">
                    <a:pos x="1195" y="278"/>
                  </a:cxn>
                  <a:cxn ang="0">
                    <a:pos x="1167" y="260"/>
                  </a:cxn>
                  <a:cxn ang="0">
                    <a:pos x="1140" y="232"/>
                  </a:cxn>
                  <a:cxn ang="0">
                    <a:pos x="1112" y="214"/>
                  </a:cxn>
                  <a:cxn ang="0">
                    <a:pos x="1075" y="195"/>
                  </a:cxn>
                  <a:cxn ang="0">
                    <a:pos x="1047" y="176"/>
                  </a:cxn>
                  <a:cxn ang="0">
                    <a:pos x="1019" y="158"/>
                  </a:cxn>
                  <a:cxn ang="0">
                    <a:pos x="982" y="140"/>
                  </a:cxn>
                  <a:cxn ang="0">
                    <a:pos x="954" y="130"/>
                  </a:cxn>
                  <a:cxn ang="0">
                    <a:pos x="927" y="121"/>
                  </a:cxn>
                  <a:cxn ang="0">
                    <a:pos x="899" y="112"/>
                  </a:cxn>
                  <a:cxn ang="0">
                    <a:pos x="861" y="93"/>
                  </a:cxn>
                  <a:cxn ang="0">
                    <a:pos x="825" y="83"/>
                  </a:cxn>
                  <a:cxn ang="0">
                    <a:pos x="797" y="65"/>
                  </a:cxn>
                  <a:cxn ang="0">
                    <a:pos x="769" y="55"/>
                  </a:cxn>
                  <a:cxn ang="0">
                    <a:pos x="732" y="46"/>
                  </a:cxn>
                  <a:cxn ang="0">
                    <a:pos x="704" y="65"/>
                  </a:cxn>
                  <a:cxn ang="0">
                    <a:pos x="667" y="83"/>
                  </a:cxn>
                  <a:cxn ang="0">
                    <a:pos x="630" y="102"/>
                  </a:cxn>
                  <a:cxn ang="0">
                    <a:pos x="602" y="112"/>
                  </a:cxn>
                  <a:cxn ang="0">
                    <a:pos x="574" y="130"/>
                  </a:cxn>
                  <a:cxn ang="0">
                    <a:pos x="546" y="140"/>
                  </a:cxn>
                  <a:cxn ang="0">
                    <a:pos x="519" y="167"/>
                  </a:cxn>
                  <a:cxn ang="0">
                    <a:pos x="491" y="186"/>
                  </a:cxn>
                  <a:cxn ang="0">
                    <a:pos x="463" y="204"/>
                  </a:cxn>
                  <a:cxn ang="0">
                    <a:pos x="435" y="204"/>
                  </a:cxn>
                  <a:cxn ang="0">
                    <a:pos x="408" y="214"/>
                  </a:cxn>
                  <a:cxn ang="0">
                    <a:pos x="380" y="251"/>
                  </a:cxn>
                  <a:cxn ang="0">
                    <a:pos x="370" y="307"/>
                  </a:cxn>
                  <a:cxn ang="0">
                    <a:pos x="342" y="316"/>
                  </a:cxn>
                  <a:cxn ang="0">
                    <a:pos x="333" y="288"/>
                  </a:cxn>
                  <a:cxn ang="0">
                    <a:pos x="306" y="269"/>
                  </a:cxn>
                  <a:cxn ang="0">
                    <a:pos x="287" y="242"/>
                  </a:cxn>
                  <a:cxn ang="0">
                    <a:pos x="259" y="214"/>
                  </a:cxn>
                  <a:cxn ang="0">
                    <a:pos x="223" y="186"/>
                  </a:cxn>
                  <a:cxn ang="0">
                    <a:pos x="195" y="167"/>
                  </a:cxn>
                  <a:cxn ang="0">
                    <a:pos x="157" y="130"/>
                  </a:cxn>
                  <a:cxn ang="0">
                    <a:pos x="120" y="102"/>
                  </a:cxn>
                  <a:cxn ang="0">
                    <a:pos x="102" y="74"/>
                  </a:cxn>
                  <a:cxn ang="0">
                    <a:pos x="83" y="46"/>
                  </a:cxn>
                  <a:cxn ang="0">
                    <a:pos x="55" y="19"/>
                  </a:cxn>
                  <a:cxn ang="0">
                    <a:pos x="27" y="0"/>
                  </a:cxn>
                  <a:cxn ang="0">
                    <a:pos x="0" y="0"/>
                  </a:cxn>
                  <a:cxn ang="0">
                    <a:pos x="13" y="17"/>
                  </a:cxn>
                </a:cxnLst>
                <a:rect l="0" t="0" r="r" b="b"/>
                <a:pathLst>
                  <a:path w="1400" h="345">
                    <a:moveTo>
                      <a:pt x="1399" y="344"/>
                    </a:moveTo>
                    <a:lnTo>
                      <a:pt x="1353" y="325"/>
                    </a:lnTo>
                    <a:lnTo>
                      <a:pt x="1316" y="316"/>
                    </a:lnTo>
                    <a:lnTo>
                      <a:pt x="1278" y="288"/>
                    </a:lnTo>
                    <a:lnTo>
                      <a:pt x="1251" y="278"/>
                    </a:lnTo>
                    <a:lnTo>
                      <a:pt x="1223" y="278"/>
                    </a:lnTo>
                    <a:lnTo>
                      <a:pt x="1195" y="278"/>
                    </a:lnTo>
                    <a:lnTo>
                      <a:pt x="1167" y="260"/>
                    </a:lnTo>
                    <a:lnTo>
                      <a:pt x="1140" y="232"/>
                    </a:lnTo>
                    <a:lnTo>
                      <a:pt x="1112" y="214"/>
                    </a:lnTo>
                    <a:lnTo>
                      <a:pt x="1075" y="195"/>
                    </a:lnTo>
                    <a:lnTo>
                      <a:pt x="1047" y="176"/>
                    </a:lnTo>
                    <a:lnTo>
                      <a:pt x="1019" y="158"/>
                    </a:lnTo>
                    <a:lnTo>
                      <a:pt x="982" y="140"/>
                    </a:lnTo>
                    <a:lnTo>
                      <a:pt x="954" y="130"/>
                    </a:lnTo>
                    <a:lnTo>
                      <a:pt x="927" y="121"/>
                    </a:lnTo>
                    <a:lnTo>
                      <a:pt x="899" y="112"/>
                    </a:lnTo>
                    <a:lnTo>
                      <a:pt x="861" y="93"/>
                    </a:lnTo>
                    <a:lnTo>
                      <a:pt x="825" y="83"/>
                    </a:lnTo>
                    <a:lnTo>
                      <a:pt x="797" y="65"/>
                    </a:lnTo>
                    <a:lnTo>
                      <a:pt x="769" y="55"/>
                    </a:lnTo>
                    <a:lnTo>
                      <a:pt x="732" y="46"/>
                    </a:lnTo>
                    <a:lnTo>
                      <a:pt x="704" y="65"/>
                    </a:lnTo>
                    <a:lnTo>
                      <a:pt x="667" y="83"/>
                    </a:lnTo>
                    <a:lnTo>
                      <a:pt x="630" y="102"/>
                    </a:lnTo>
                    <a:lnTo>
                      <a:pt x="602" y="112"/>
                    </a:lnTo>
                    <a:lnTo>
                      <a:pt x="574" y="130"/>
                    </a:lnTo>
                    <a:lnTo>
                      <a:pt x="546" y="140"/>
                    </a:lnTo>
                    <a:lnTo>
                      <a:pt x="519" y="167"/>
                    </a:lnTo>
                    <a:lnTo>
                      <a:pt x="491" y="186"/>
                    </a:lnTo>
                    <a:lnTo>
                      <a:pt x="463" y="204"/>
                    </a:lnTo>
                    <a:lnTo>
                      <a:pt x="435" y="204"/>
                    </a:lnTo>
                    <a:lnTo>
                      <a:pt x="408" y="214"/>
                    </a:lnTo>
                    <a:lnTo>
                      <a:pt x="380" y="251"/>
                    </a:lnTo>
                    <a:lnTo>
                      <a:pt x="370" y="307"/>
                    </a:lnTo>
                    <a:lnTo>
                      <a:pt x="342" y="316"/>
                    </a:lnTo>
                    <a:lnTo>
                      <a:pt x="333" y="288"/>
                    </a:lnTo>
                    <a:lnTo>
                      <a:pt x="306" y="269"/>
                    </a:lnTo>
                    <a:lnTo>
                      <a:pt x="287" y="242"/>
                    </a:lnTo>
                    <a:lnTo>
                      <a:pt x="259" y="214"/>
                    </a:lnTo>
                    <a:lnTo>
                      <a:pt x="223" y="186"/>
                    </a:lnTo>
                    <a:lnTo>
                      <a:pt x="195" y="167"/>
                    </a:lnTo>
                    <a:lnTo>
                      <a:pt x="157" y="130"/>
                    </a:lnTo>
                    <a:lnTo>
                      <a:pt x="120" y="102"/>
                    </a:lnTo>
                    <a:lnTo>
                      <a:pt x="102" y="74"/>
                    </a:lnTo>
                    <a:lnTo>
                      <a:pt x="83" y="46"/>
                    </a:lnTo>
                    <a:lnTo>
                      <a:pt x="55" y="19"/>
                    </a:lnTo>
                    <a:lnTo>
                      <a:pt x="27" y="0"/>
                    </a:lnTo>
                    <a:lnTo>
                      <a:pt x="0" y="0"/>
                    </a:lnTo>
                    <a:lnTo>
                      <a:pt x="13" y="17"/>
                    </a:lnTo>
                  </a:path>
                </a:pathLst>
              </a:custGeom>
              <a:noFill/>
              <a:ln w="127000" cap="rnd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64" name="Freeform 16"/>
              <p:cNvSpPr>
                <a:spLocks/>
              </p:cNvSpPr>
              <p:nvPr/>
            </p:nvSpPr>
            <p:spPr bwMode="auto">
              <a:xfrm>
                <a:off x="2688" y="661"/>
                <a:ext cx="750" cy="137"/>
              </a:xfrm>
              <a:custGeom>
                <a:avLst/>
                <a:gdLst/>
                <a:ahLst/>
                <a:cxnLst>
                  <a:cxn ang="0">
                    <a:pos x="749" y="54"/>
                  </a:cxn>
                  <a:cxn ang="0">
                    <a:pos x="705" y="47"/>
                  </a:cxn>
                  <a:cxn ang="0">
                    <a:pos x="649" y="47"/>
                  </a:cxn>
                  <a:cxn ang="0">
                    <a:pos x="575" y="47"/>
                  </a:cxn>
                  <a:cxn ang="0">
                    <a:pos x="547" y="47"/>
                  </a:cxn>
                  <a:cxn ang="0">
                    <a:pos x="520" y="47"/>
                  </a:cxn>
                  <a:cxn ang="0">
                    <a:pos x="491" y="47"/>
                  </a:cxn>
                  <a:cxn ang="0">
                    <a:pos x="463" y="47"/>
                  </a:cxn>
                  <a:cxn ang="0">
                    <a:pos x="435" y="47"/>
                  </a:cxn>
                  <a:cxn ang="0">
                    <a:pos x="408" y="47"/>
                  </a:cxn>
                  <a:cxn ang="0">
                    <a:pos x="380" y="47"/>
                  </a:cxn>
                  <a:cxn ang="0">
                    <a:pos x="352" y="47"/>
                  </a:cxn>
                  <a:cxn ang="0">
                    <a:pos x="315" y="47"/>
                  </a:cxn>
                  <a:cxn ang="0">
                    <a:pos x="287" y="47"/>
                  </a:cxn>
                  <a:cxn ang="0">
                    <a:pos x="259" y="47"/>
                  </a:cxn>
                  <a:cxn ang="0">
                    <a:pos x="222" y="28"/>
                  </a:cxn>
                  <a:cxn ang="0">
                    <a:pos x="195" y="19"/>
                  </a:cxn>
                  <a:cxn ang="0">
                    <a:pos x="167" y="19"/>
                  </a:cxn>
                  <a:cxn ang="0">
                    <a:pos x="139" y="0"/>
                  </a:cxn>
                  <a:cxn ang="0">
                    <a:pos x="111" y="0"/>
                  </a:cxn>
                  <a:cxn ang="0">
                    <a:pos x="83" y="9"/>
                  </a:cxn>
                  <a:cxn ang="0">
                    <a:pos x="65" y="37"/>
                  </a:cxn>
                  <a:cxn ang="0">
                    <a:pos x="37" y="65"/>
                  </a:cxn>
                  <a:cxn ang="0">
                    <a:pos x="18" y="102"/>
                  </a:cxn>
                  <a:cxn ang="0">
                    <a:pos x="0" y="130"/>
                  </a:cxn>
                  <a:cxn ang="0">
                    <a:pos x="15" y="136"/>
                  </a:cxn>
                </a:cxnLst>
                <a:rect l="0" t="0" r="r" b="b"/>
                <a:pathLst>
                  <a:path w="750" h="137">
                    <a:moveTo>
                      <a:pt x="749" y="54"/>
                    </a:moveTo>
                    <a:lnTo>
                      <a:pt x="705" y="47"/>
                    </a:lnTo>
                    <a:lnTo>
                      <a:pt x="649" y="47"/>
                    </a:lnTo>
                    <a:lnTo>
                      <a:pt x="575" y="47"/>
                    </a:lnTo>
                    <a:lnTo>
                      <a:pt x="547" y="47"/>
                    </a:lnTo>
                    <a:lnTo>
                      <a:pt x="520" y="47"/>
                    </a:lnTo>
                    <a:lnTo>
                      <a:pt x="491" y="47"/>
                    </a:lnTo>
                    <a:lnTo>
                      <a:pt x="463" y="47"/>
                    </a:lnTo>
                    <a:lnTo>
                      <a:pt x="435" y="47"/>
                    </a:lnTo>
                    <a:lnTo>
                      <a:pt x="408" y="47"/>
                    </a:lnTo>
                    <a:lnTo>
                      <a:pt x="380" y="47"/>
                    </a:lnTo>
                    <a:lnTo>
                      <a:pt x="352" y="47"/>
                    </a:lnTo>
                    <a:lnTo>
                      <a:pt x="315" y="47"/>
                    </a:lnTo>
                    <a:lnTo>
                      <a:pt x="287" y="47"/>
                    </a:lnTo>
                    <a:lnTo>
                      <a:pt x="259" y="47"/>
                    </a:lnTo>
                    <a:lnTo>
                      <a:pt x="222" y="28"/>
                    </a:lnTo>
                    <a:lnTo>
                      <a:pt x="195" y="19"/>
                    </a:lnTo>
                    <a:lnTo>
                      <a:pt x="167" y="19"/>
                    </a:lnTo>
                    <a:lnTo>
                      <a:pt x="139" y="0"/>
                    </a:lnTo>
                    <a:lnTo>
                      <a:pt x="111" y="0"/>
                    </a:lnTo>
                    <a:lnTo>
                      <a:pt x="83" y="9"/>
                    </a:lnTo>
                    <a:lnTo>
                      <a:pt x="65" y="37"/>
                    </a:lnTo>
                    <a:lnTo>
                      <a:pt x="37" y="65"/>
                    </a:lnTo>
                    <a:lnTo>
                      <a:pt x="18" y="102"/>
                    </a:lnTo>
                    <a:lnTo>
                      <a:pt x="0" y="130"/>
                    </a:lnTo>
                    <a:lnTo>
                      <a:pt x="15" y="136"/>
                    </a:lnTo>
                  </a:path>
                </a:pathLst>
              </a:custGeom>
              <a:noFill/>
              <a:ln w="127000" cap="rnd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65" name="Freeform 17"/>
              <p:cNvSpPr>
                <a:spLocks/>
              </p:cNvSpPr>
              <p:nvPr/>
            </p:nvSpPr>
            <p:spPr bwMode="auto">
              <a:xfrm>
                <a:off x="2459" y="1001"/>
                <a:ext cx="859" cy="51"/>
              </a:xfrm>
              <a:custGeom>
                <a:avLst/>
                <a:gdLst/>
                <a:ahLst/>
                <a:cxnLst>
                  <a:cxn ang="0">
                    <a:pos x="858" y="0"/>
                  </a:cxn>
                  <a:cxn ang="0">
                    <a:pos x="815" y="13"/>
                  </a:cxn>
                  <a:cxn ang="0">
                    <a:pos x="778" y="13"/>
                  </a:cxn>
                  <a:cxn ang="0">
                    <a:pos x="750" y="13"/>
                  </a:cxn>
                  <a:cxn ang="0">
                    <a:pos x="713" y="13"/>
                  </a:cxn>
                  <a:cxn ang="0">
                    <a:pos x="676" y="13"/>
                  </a:cxn>
                  <a:cxn ang="0">
                    <a:pos x="648" y="13"/>
                  </a:cxn>
                  <a:cxn ang="0">
                    <a:pos x="620" y="13"/>
                  </a:cxn>
                  <a:cxn ang="0">
                    <a:pos x="592" y="13"/>
                  </a:cxn>
                  <a:cxn ang="0">
                    <a:pos x="564" y="13"/>
                  </a:cxn>
                  <a:cxn ang="0">
                    <a:pos x="537" y="13"/>
                  </a:cxn>
                  <a:cxn ang="0">
                    <a:pos x="500" y="13"/>
                  </a:cxn>
                  <a:cxn ang="0">
                    <a:pos x="443" y="13"/>
                  </a:cxn>
                  <a:cxn ang="0">
                    <a:pos x="416" y="13"/>
                  </a:cxn>
                  <a:cxn ang="0">
                    <a:pos x="388" y="22"/>
                  </a:cxn>
                  <a:cxn ang="0">
                    <a:pos x="360" y="32"/>
                  </a:cxn>
                  <a:cxn ang="0">
                    <a:pos x="296" y="41"/>
                  </a:cxn>
                  <a:cxn ang="0">
                    <a:pos x="239" y="41"/>
                  </a:cxn>
                  <a:cxn ang="0">
                    <a:pos x="212" y="50"/>
                  </a:cxn>
                  <a:cxn ang="0">
                    <a:pos x="184" y="50"/>
                  </a:cxn>
                  <a:cxn ang="0">
                    <a:pos x="156" y="50"/>
                  </a:cxn>
                  <a:cxn ang="0">
                    <a:pos x="120" y="50"/>
                  </a:cxn>
                  <a:cxn ang="0">
                    <a:pos x="63" y="50"/>
                  </a:cxn>
                  <a:cxn ang="0">
                    <a:pos x="35" y="50"/>
                  </a:cxn>
                  <a:cxn ang="0">
                    <a:pos x="8" y="50"/>
                  </a:cxn>
                  <a:cxn ang="0">
                    <a:pos x="0" y="41"/>
                  </a:cxn>
                </a:cxnLst>
                <a:rect l="0" t="0" r="r" b="b"/>
                <a:pathLst>
                  <a:path w="859" h="51">
                    <a:moveTo>
                      <a:pt x="858" y="0"/>
                    </a:moveTo>
                    <a:lnTo>
                      <a:pt x="815" y="13"/>
                    </a:lnTo>
                    <a:lnTo>
                      <a:pt x="778" y="13"/>
                    </a:lnTo>
                    <a:lnTo>
                      <a:pt x="750" y="13"/>
                    </a:lnTo>
                    <a:lnTo>
                      <a:pt x="713" y="13"/>
                    </a:lnTo>
                    <a:lnTo>
                      <a:pt x="676" y="13"/>
                    </a:lnTo>
                    <a:lnTo>
                      <a:pt x="648" y="13"/>
                    </a:lnTo>
                    <a:lnTo>
                      <a:pt x="620" y="13"/>
                    </a:lnTo>
                    <a:lnTo>
                      <a:pt x="592" y="13"/>
                    </a:lnTo>
                    <a:lnTo>
                      <a:pt x="564" y="13"/>
                    </a:lnTo>
                    <a:lnTo>
                      <a:pt x="537" y="13"/>
                    </a:lnTo>
                    <a:lnTo>
                      <a:pt x="500" y="13"/>
                    </a:lnTo>
                    <a:lnTo>
                      <a:pt x="443" y="13"/>
                    </a:lnTo>
                    <a:lnTo>
                      <a:pt x="416" y="13"/>
                    </a:lnTo>
                    <a:lnTo>
                      <a:pt x="388" y="22"/>
                    </a:lnTo>
                    <a:lnTo>
                      <a:pt x="360" y="32"/>
                    </a:lnTo>
                    <a:lnTo>
                      <a:pt x="296" y="41"/>
                    </a:lnTo>
                    <a:lnTo>
                      <a:pt x="239" y="41"/>
                    </a:lnTo>
                    <a:lnTo>
                      <a:pt x="212" y="50"/>
                    </a:lnTo>
                    <a:lnTo>
                      <a:pt x="184" y="50"/>
                    </a:lnTo>
                    <a:lnTo>
                      <a:pt x="156" y="50"/>
                    </a:lnTo>
                    <a:lnTo>
                      <a:pt x="120" y="50"/>
                    </a:lnTo>
                    <a:lnTo>
                      <a:pt x="63" y="50"/>
                    </a:lnTo>
                    <a:lnTo>
                      <a:pt x="35" y="50"/>
                    </a:lnTo>
                    <a:lnTo>
                      <a:pt x="8" y="50"/>
                    </a:lnTo>
                    <a:lnTo>
                      <a:pt x="0" y="41"/>
                    </a:lnTo>
                  </a:path>
                </a:pathLst>
              </a:custGeom>
              <a:noFill/>
              <a:ln w="127000" cap="rnd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2067" name="Freeform 19"/>
            <p:cNvSpPr>
              <a:spLocks/>
            </p:cNvSpPr>
            <p:nvPr/>
          </p:nvSpPr>
          <p:spPr bwMode="auto">
            <a:xfrm>
              <a:off x="3564" y="702"/>
              <a:ext cx="654" cy="300"/>
            </a:xfrm>
            <a:custGeom>
              <a:avLst/>
              <a:gdLst/>
              <a:ahLst/>
              <a:cxnLst>
                <a:cxn ang="0">
                  <a:pos x="653" y="258"/>
                </a:cxn>
                <a:cxn ang="0">
                  <a:pos x="571" y="251"/>
                </a:cxn>
                <a:cxn ang="0">
                  <a:pos x="516" y="232"/>
                </a:cxn>
                <a:cxn ang="0">
                  <a:pos x="488" y="214"/>
                </a:cxn>
                <a:cxn ang="0">
                  <a:pos x="451" y="186"/>
                </a:cxn>
                <a:cxn ang="0">
                  <a:pos x="423" y="158"/>
                </a:cxn>
                <a:cxn ang="0">
                  <a:pos x="395" y="140"/>
                </a:cxn>
                <a:cxn ang="0">
                  <a:pos x="367" y="112"/>
                </a:cxn>
                <a:cxn ang="0">
                  <a:pos x="340" y="83"/>
                </a:cxn>
                <a:cxn ang="0">
                  <a:pos x="312" y="55"/>
                </a:cxn>
                <a:cxn ang="0">
                  <a:pos x="283" y="28"/>
                </a:cxn>
                <a:cxn ang="0">
                  <a:pos x="265" y="0"/>
                </a:cxn>
                <a:cxn ang="0">
                  <a:pos x="238" y="0"/>
                </a:cxn>
                <a:cxn ang="0">
                  <a:pos x="210" y="19"/>
                </a:cxn>
                <a:cxn ang="0">
                  <a:pos x="181" y="46"/>
                </a:cxn>
                <a:cxn ang="0">
                  <a:pos x="153" y="74"/>
                </a:cxn>
                <a:cxn ang="0">
                  <a:pos x="136" y="112"/>
                </a:cxn>
                <a:cxn ang="0">
                  <a:pos x="107" y="148"/>
                </a:cxn>
                <a:cxn ang="0">
                  <a:pos x="89" y="176"/>
                </a:cxn>
                <a:cxn ang="0">
                  <a:pos x="70" y="204"/>
                </a:cxn>
                <a:cxn ang="0">
                  <a:pos x="61" y="232"/>
                </a:cxn>
                <a:cxn ang="0">
                  <a:pos x="34" y="260"/>
                </a:cxn>
                <a:cxn ang="0">
                  <a:pos x="0" y="299"/>
                </a:cxn>
              </a:cxnLst>
              <a:rect l="0" t="0" r="r" b="b"/>
              <a:pathLst>
                <a:path w="654" h="300">
                  <a:moveTo>
                    <a:pt x="653" y="258"/>
                  </a:moveTo>
                  <a:lnTo>
                    <a:pt x="571" y="251"/>
                  </a:lnTo>
                  <a:lnTo>
                    <a:pt x="516" y="232"/>
                  </a:lnTo>
                  <a:lnTo>
                    <a:pt x="488" y="214"/>
                  </a:lnTo>
                  <a:lnTo>
                    <a:pt x="451" y="186"/>
                  </a:lnTo>
                  <a:lnTo>
                    <a:pt x="423" y="158"/>
                  </a:lnTo>
                  <a:lnTo>
                    <a:pt x="395" y="140"/>
                  </a:lnTo>
                  <a:lnTo>
                    <a:pt x="367" y="112"/>
                  </a:lnTo>
                  <a:lnTo>
                    <a:pt x="340" y="83"/>
                  </a:lnTo>
                  <a:lnTo>
                    <a:pt x="312" y="55"/>
                  </a:lnTo>
                  <a:lnTo>
                    <a:pt x="283" y="28"/>
                  </a:lnTo>
                  <a:lnTo>
                    <a:pt x="265" y="0"/>
                  </a:lnTo>
                  <a:lnTo>
                    <a:pt x="238" y="0"/>
                  </a:lnTo>
                  <a:lnTo>
                    <a:pt x="210" y="19"/>
                  </a:lnTo>
                  <a:lnTo>
                    <a:pt x="181" y="46"/>
                  </a:lnTo>
                  <a:lnTo>
                    <a:pt x="153" y="74"/>
                  </a:lnTo>
                  <a:lnTo>
                    <a:pt x="136" y="112"/>
                  </a:lnTo>
                  <a:lnTo>
                    <a:pt x="107" y="148"/>
                  </a:lnTo>
                  <a:lnTo>
                    <a:pt x="89" y="176"/>
                  </a:lnTo>
                  <a:lnTo>
                    <a:pt x="70" y="204"/>
                  </a:lnTo>
                  <a:lnTo>
                    <a:pt x="61" y="232"/>
                  </a:lnTo>
                  <a:lnTo>
                    <a:pt x="34" y="260"/>
                  </a:lnTo>
                  <a:lnTo>
                    <a:pt x="0" y="299"/>
                  </a:lnTo>
                </a:path>
              </a:pathLst>
            </a:custGeom>
            <a:noFill/>
            <a:ln w="1270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68" name="Freeform 20"/>
            <p:cNvSpPr>
              <a:spLocks/>
            </p:cNvSpPr>
            <p:nvPr/>
          </p:nvSpPr>
          <p:spPr bwMode="auto">
            <a:xfrm>
              <a:off x="2134" y="693"/>
              <a:ext cx="171" cy="742"/>
            </a:xfrm>
            <a:custGeom>
              <a:avLst/>
              <a:gdLst/>
              <a:ahLst/>
              <a:cxnLst>
                <a:cxn ang="0">
                  <a:pos x="25" y="0"/>
                </a:cxn>
                <a:cxn ang="0">
                  <a:pos x="0" y="66"/>
                </a:cxn>
                <a:cxn ang="0">
                  <a:pos x="1" y="113"/>
                </a:cxn>
                <a:cxn ang="0">
                  <a:pos x="7" y="197"/>
                </a:cxn>
                <a:cxn ang="0">
                  <a:pos x="21" y="247"/>
                </a:cxn>
                <a:cxn ang="0">
                  <a:pos x="46" y="287"/>
                </a:cxn>
                <a:cxn ang="0">
                  <a:pos x="61" y="325"/>
                </a:cxn>
                <a:cxn ang="0">
                  <a:pos x="88" y="366"/>
                </a:cxn>
                <a:cxn ang="0">
                  <a:pos x="93" y="400"/>
                </a:cxn>
                <a:cxn ang="0">
                  <a:pos x="120" y="441"/>
                </a:cxn>
                <a:cxn ang="0">
                  <a:pos x="146" y="483"/>
                </a:cxn>
                <a:cxn ang="0">
                  <a:pos x="161" y="521"/>
                </a:cxn>
                <a:cxn ang="0">
                  <a:pos x="166" y="556"/>
                </a:cxn>
                <a:cxn ang="0">
                  <a:pos x="170" y="593"/>
                </a:cxn>
                <a:cxn ang="0">
                  <a:pos x="162" y="626"/>
                </a:cxn>
                <a:cxn ang="0">
                  <a:pos x="155" y="660"/>
                </a:cxn>
                <a:cxn ang="0">
                  <a:pos x="148" y="694"/>
                </a:cxn>
                <a:cxn ang="0">
                  <a:pos x="130" y="724"/>
                </a:cxn>
                <a:cxn ang="0">
                  <a:pos x="126" y="741"/>
                </a:cxn>
              </a:cxnLst>
              <a:rect l="0" t="0" r="r" b="b"/>
              <a:pathLst>
                <a:path w="171" h="742">
                  <a:moveTo>
                    <a:pt x="25" y="0"/>
                  </a:moveTo>
                  <a:lnTo>
                    <a:pt x="0" y="66"/>
                  </a:lnTo>
                  <a:lnTo>
                    <a:pt x="1" y="113"/>
                  </a:lnTo>
                  <a:lnTo>
                    <a:pt x="7" y="197"/>
                  </a:lnTo>
                  <a:lnTo>
                    <a:pt x="21" y="247"/>
                  </a:lnTo>
                  <a:lnTo>
                    <a:pt x="46" y="287"/>
                  </a:lnTo>
                  <a:lnTo>
                    <a:pt x="61" y="325"/>
                  </a:lnTo>
                  <a:lnTo>
                    <a:pt x="88" y="366"/>
                  </a:lnTo>
                  <a:lnTo>
                    <a:pt x="93" y="400"/>
                  </a:lnTo>
                  <a:lnTo>
                    <a:pt x="120" y="441"/>
                  </a:lnTo>
                  <a:lnTo>
                    <a:pt x="146" y="483"/>
                  </a:lnTo>
                  <a:lnTo>
                    <a:pt x="161" y="521"/>
                  </a:lnTo>
                  <a:lnTo>
                    <a:pt x="166" y="556"/>
                  </a:lnTo>
                  <a:lnTo>
                    <a:pt x="170" y="593"/>
                  </a:lnTo>
                  <a:lnTo>
                    <a:pt x="162" y="626"/>
                  </a:lnTo>
                  <a:lnTo>
                    <a:pt x="155" y="660"/>
                  </a:lnTo>
                  <a:lnTo>
                    <a:pt x="148" y="694"/>
                  </a:lnTo>
                  <a:lnTo>
                    <a:pt x="130" y="724"/>
                  </a:lnTo>
                  <a:lnTo>
                    <a:pt x="126" y="741"/>
                  </a:lnTo>
                </a:path>
              </a:pathLst>
            </a:custGeom>
            <a:noFill/>
            <a:ln w="1270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69" name="Freeform 21"/>
            <p:cNvSpPr>
              <a:spLocks/>
            </p:cNvSpPr>
            <p:nvPr/>
          </p:nvSpPr>
          <p:spPr bwMode="auto">
            <a:xfrm>
              <a:off x="1488" y="282"/>
              <a:ext cx="193" cy="24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3" y="47"/>
                </a:cxn>
                <a:cxn ang="0">
                  <a:pos x="46" y="69"/>
                </a:cxn>
                <a:cxn ang="0">
                  <a:pos x="67" y="102"/>
                </a:cxn>
                <a:cxn ang="0">
                  <a:pos x="89" y="135"/>
                </a:cxn>
                <a:cxn ang="0">
                  <a:pos x="100" y="167"/>
                </a:cxn>
                <a:cxn ang="0">
                  <a:pos x="144" y="189"/>
                </a:cxn>
                <a:cxn ang="0">
                  <a:pos x="177" y="222"/>
                </a:cxn>
                <a:cxn ang="0">
                  <a:pos x="192" y="240"/>
                </a:cxn>
              </a:cxnLst>
              <a:rect l="0" t="0" r="r" b="b"/>
              <a:pathLst>
                <a:path w="193" h="241">
                  <a:moveTo>
                    <a:pt x="0" y="0"/>
                  </a:moveTo>
                  <a:lnTo>
                    <a:pt x="13" y="47"/>
                  </a:lnTo>
                  <a:lnTo>
                    <a:pt x="46" y="69"/>
                  </a:lnTo>
                  <a:lnTo>
                    <a:pt x="67" y="102"/>
                  </a:lnTo>
                  <a:lnTo>
                    <a:pt x="89" y="135"/>
                  </a:lnTo>
                  <a:lnTo>
                    <a:pt x="100" y="167"/>
                  </a:lnTo>
                  <a:lnTo>
                    <a:pt x="144" y="189"/>
                  </a:lnTo>
                  <a:lnTo>
                    <a:pt x="177" y="222"/>
                  </a:lnTo>
                  <a:lnTo>
                    <a:pt x="192" y="240"/>
                  </a:lnTo>
                </a:path>
              </a:pathLst>
            </a:custGeom>
            <a:noFill/>
            <a:ln w="1016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70" name="Freeform 22"/>
            <p:cNvSpPr>
              <a:spLocks/>
            </p:cNvSpPr>
            <p:nvPr/>
          </p:nvSpPr>
          <p:spPr bwMode="auto">
            <a:xfrm>
              <a:off x="2112" y="558"/>
              <a:ext cx="3600" cy="1453"/>
            </a:xfrm>
            <a:custGeom>
              <a:avLst/>
              <a:gdLst/>
              <a:ahLst/>
              <a:cxnLst>
                <a:cxn ang="0">
                  <a:pos x="11" y="895"/>
                </a:cxn>
                <a:cxn ang="0">
                  <a:pos x="65" y="1037"/>
                </a:cxn>
                <a:cxn ang="0">
                  <a:pos x="76" y="1190"/>
                </a:cxn>
                <a:cxn ang="0">
                  <a:pos x="76" y="1321"/>
                </a:cxn>
                <a:cxn ang="0">
                  <a:pos x="98" y="1452"/>
                </a:cxn>
                <a:cxn ang="0">
                  <a:pos x="185" y="1354"/>
                </a:cxn>
                <a:cxn ang="0">
                  <a:pos x="207" y="1223"/>
                </a:cxn>
                <a:cxn ang="0">
                  <a:pos x="251" y="1081"/>
                </a:cxn>
                <a:cxn ang="0">
                  <a:pos x="284" y="950"/>
                </a:cxn>
                <a:cxn ang="0">
                  <a:pos x="316" y="808"/>
                </a:cxn>
                <a:cxn ang="0">
                  <a:pos x="349" y="677"/>
                </a:cxn>
                <a:cxn ang="0">
                  <a:pos x="469" y="644"/>
                </a:cxn>
                <a:cxn ang="0">
                  <a:pos x="589" y="601"/>
                </a:cxn>
                <a:cxn ang="0">
                  <a:pos x="698" y="644"/>
                </a:cxn>
                <a:cxn ang="0">
                  <a:pos x="818" y="579"/>
                </a:cxn>
                <a:cxn ang="0">
                  <a:pos x="938" y="612"/>
                </a:cxn>
                <a:cxn ang="0">
                  <a:pos x="1069" y="655"/>
                </a:cxn>
                <a:cxn ang="0">
                  <a:pos x="1189" y="579"/>
                </a:cxn>
                <a:cxn ang="0">
                  <a:pos x="1386" y="601"/>
                </a:cxn>
                <a:cxn ang="0">
                  <a:pos x="1473" y="601"/>
                </a:cxn>
                <a:cxn ang="0">
                  <a:pos x="1582" y="579"/>
                </a:cxn>
                <a:cxn ang="0">
                  <a:pos x="1713" y="601"/>
                </a:cxn>
                <a:cxn ang="0">
                  <a:pos x="1833" y="623"/>
                </a:cxn>
                <a:cxn ang="0">
                  <a:pos x="1953" y="590"/>
                </a:cxn>
                <a:cxn ang="0">
                  <a:pos x="2084" y="601"/>
                </a:cxn>
                <a:cxn ang="0">
                  <a:pos x="2346" y="623"/>
                </a:cxn>
                <a:cxn ang="0">
                  <a:pos x="2509" y="623"/>
                </a:cxn>
                <a:cxn ang="0">
                  <a:pos x="2640" y="623"/>
                </a:cxn>
                <a:cxn ang="0">
                  <a:pos x="2793" y="601"/>
                </a:cxn>
                <a:cxn ang="0">
                  <a:pos x="3033" y="601"/>
                </a:cxn>
                <a:cxn ang="0">
                  <a:pos x="3197" y="568"/>
                </a:cxn>
                <a:cxn ang="0">
                  <a:pos x="3448" y="568"/>
                </a:cxn>
                <a:cxn ang="0">
                  <a:pos x="3590" y="524"/>
                </a:cxn>
                <a:cxn ang="0">
                  <a:pos x="3590" y="393"/>
                </a:cxn>
                <a:cxn ang="0">
                  <a:pos x="3459" y="372"/>
                </a:cxn>
                <a:cxn ang="0">
                  <a:pos x="3328" y="350"/>
                </a:cxn>
                <a:cxn ang="0">
                  <a:pos x="3186" y="328"/>
                </a:cxn>
                <a:cxn ang="0">
                  <a:pos x="3055" y="295"/>
                </a:cxn>
                <a:cxn ang="0">
                  <a:pos x="2869" y="262"/>
                </a:cxn>
                <a:cxn ang="0">
                  <a:pos x="2728" y="219"/>
                </a:cxn>
                <a:cxn ang="0">
                  <a:pos x="2597" y="175"/>
                </a:cxn>
                <a:cxn ang="0">
                  <a:pos x="2466" y="142"/>
                </a:cxn>
                <a:cxn ang="0">
                  <a:pos x="2335" y="121"/>
                </a:cxn>
                <a:cxn ang="0">
                  <a:pos x="2160" y="99"/>
                </a:cxn>
                <a:cxn ang="0">
                  <a:pos x="2029" y="77"/>
                </a:cxn>
                <a:cxn ang="0">
                  <a:pos x="1898" y="66"/>
                </a:cxn>
                <a:cxn ang="0">
                  <a:pos x="1767" y="44"/>
                </a:cxn>
                <a:cxn ang="0">
                  <a:pos x="1637" y="33"/>
                </a:cxn>
                <a:cxn ang="0">
                  <a:pos x="1506" y="33"/>
                </a:cxn>
                <a:cxn ang="0">
                  <a:pos x="1375" y="22"/>
                </a:cxn>
                <a:cxn ang="0">
                  <a:pos x="1233" y="22"/>
                </a:cxn>
                <a:cxn ang="0">
                  <a:pos x="1091" y="22"/>
                </a:cxn>
                <a:cxn ang="0">
                  <a:pos x="938" y="11"/>
                </a:cxn>
                <a:cxn ang="0">
                  <a:pos x="807" y="0"/>
                </a:cxn>
                <a:cxn ang="0">
                  <a:pos x="622" y="0"/>
                </a:cxn>
                <a:cxn ang="0">
                  <a:pos x="436" y="0"/>
                </a:cxn>
                <a:cxn ang="0">
                  <a:pos x="336" y="12"/>
                </a:cxn>
              </a:cxnLst>
              <a:rect l="0" t="0" r="r" b="b"/>
              <a:pathLst>
                <a:path w="3600" h="1453">
                  <a:moveTo>
                    <a:pt x="0" y="780"/>
                  </a:moveTo>
                  <a:lnTo>
                    <a:pt x="11" y="830"/>
                  </a:lnTo>
                  <a:lnTo>
                    <a:pt x="11" y="863"/>
                  </a:lnTo>
                  <a:lnTo>
                    <a:pt x="11" y="895"/>
                  </a:lnTo>
                  <a:lnTo>
                    <a:pt x="11" y="928"/>
                  </a:lnTo>
                  <a:lnTo>
                    <a:pt x="33" y="972"/>
                  </a:lnTo>
                  <a:lnTo>
                    <a:pt x="54" y="1005"/>
                  </a:lnTo>
                  <a:lnTo>
                    <a:pt x="65" y="1037"/>
                  </a:lnTo>
                  <a:lnTo>
                    <a:pt x="65" y="1081"/>
                  </a:lnTo>
                  <a:lnTo>
                    <a:pt x="76" y="1125"/>
                  </a:lnTo>
                  <a:lnTo>
                    <a:pt x="76" y="1157"/>
                  </a:lnTo>
                  <a:lnTo>
                    <a:pt x="76" y="1190"/>
                  </a:lnTo>
                  <a:lnTo>
                    <a:pt x="76" y="1223"/>
                  </a:lnTo>
                  <a:lnTo>
                    <a:pt x="76" y="1256"/>
                  </a:lnTo>
                  <a:lnTo>
                    <a:pt x="76" y="1288"/>
                  </a:lnTo>
                  <a:lnTo>
                    <a:pt x="76" y="1321"/>
                  </a:lnTo>
                  <a:lnTo>
                    <a:pt x="76" y="1354"/>
                  </a:lnTo>
                  <a:lnTo>
                    <a:pt x="76" y="1387"/>
                  </a:lnTo>
                  <a:lnTo>
                    <a:pt x="76" y="1419"/>
                  </a:lnTo>
                  <a:lnTo>
                    <a:pt x="98" y="1452"/>
                  </a:lnTo>
                  <a:lnTo>
                    <a:pt x="131" y="1452"/>
                  </a:lnTo>
                  <a:lnTo>
                    <a:pt x="153" y="1419"/>
                  </a:lnTo>
                  <a:lnTo>
                    <a:pt x="185" y="1387"/>
                  </a:lnTo>
                  <a:lnTo>
                    <a:pt x="185" y="1354"/>
                  </a:lnTo>
                  <a:lnTo>
                    <a:pt x="196" y="1321"/>
                  </a:lnTo>
                  <a:lnTo>
                    <a:pt x="196" y="1288"/>
                  </a:lnTo>
                  <a:lnTo>
                    <a:pt x="196" y="1256"/>
                  </a:lnTo>
                  <a:lnTo>
                    <a:pt x="207" y="1223"/>
                  </a:lnTo>
                  <a:lnTo>
                    <a:pt x="218" y="1179"/>
                  </a:lnTo>
                  <a:lnTo>
                    <a:pt x="229" y="1146"/>
                  </a:lnTo>
                  <a:lnTo>
                    <a:pt x="240" y="1114"/>
                  </a:lnTo>
                  <a:lnTo>
                    <a:pt x="251" y="1081"/>
                  </a:lnTo>
                  <a:lnTo>
                    <a:pt x="273" y="1048"/>
                  </a:lnTo>
                  <a:lnTo>
                    <a:pt x="273" y="1015"/>
                  </a:lnTo>
                  <a:lnTo>
                    <a:pt x="284" y="983"/>
                  </a:lnTo>
                  <a:lnTo>
                    <a:pt x="284" y="950"/>
                  </a:lnTo>
                  <a:lnTo>
                    <a:pt x="284" y="917"/>
                  </a:lnTo>
                  <a:lnTo>
                    <a:pt x="294" y="884"/>
                  </a:lnTo>
                  <a:lnTo>
                    <a:pt x="294" y="852"/>
                  </a:lnTo>
                  <a:lnTo>
                    <a:pt x="316" y="808"/>
                  </a:lnTo>
                  <a:lnTo>
                    <a:pt x="316" y="775"/>
                  </a:lnTo>
                  <a:lnTo>
                    <a:pt x="327" y="743"/>
                  </a:lnTo>
                  <a:lnTo>
                    <a:pt x="338" y="710"/>
                  </a:lnTo>
                  <a:lnTo>
                    <a:pt x="349" y="677"/>
                  </a:lnTo>
                  <a:lnTo>
                    <a:pt x="371" y="644"/>
                  </a:lnTo>
                  <a:lnTo>
                    <a:pt x="404" y="633"/>
                  </a:lnTo>
                  <a:lnTo>
                    <a:pt x="436" y="633"/>
                  </a:lnTo>
                  <a:lnTo>
                    <a:pt x="469" y="644"/>
                  </a:lnTo>
                  <a:lnTo>
                    <a:pt x="502" y="655"/>
                  </a:lnTo>
                  <a:lnTo>
                    <a:pt x="524" y="623"/>
                  </a:lnTo>
                  <a:lnTo>
                    <a:pt x="556" y="601"/>
                  </a:lnTo>
                  <a:lnTo>
                    <a:pt x="589" y="601"/>
                  </a:lnTo>
                  <a:lnTo>
                    <a:pt x="622" y="601"/>
                  </a:lnTo>
                  <a:lnTo>
                    <a:pt x="633" y="633"/>
                  </a:lnTo>
                  <a:lnTo>
                    <a:pt x="665" y="644"/>
                  </a:lnTo>
                  <a:lnTo>
                    <a:pt x="698" y="644"/>
                  </a:lnTo>
                  <a:lnTo>
                    <a:pt x="709" y="612"/>
                  </a:lnTo>
                  <a:lnTo>
                    <a:pt x="742" y="590"/>
                  </a:lnTo>
                  <a:lnTo>
                    <a:pt x="775" y="579"/>
                  </a:lnTo>
                  <a:lnTo>
                    <a:pt x="818" y="579"/>
                  </a:lnTo>
                  <a:lnTo>
                    <a:pt x="840" y="623"/>
                  </a:lnTo>
                  <a:lnTo>
                    <a:pt x="884" y="644"/>
                  </a:lnTo>
                  <a:lnTo>
                    <a:pt x="905" y="612"/>
                  </a:lnTo>
                  <a:lnTo>
                    <a:pt x="938" y="612"/>
                  </a:lnTo>
                  <a:lnTo>
                    <a:pt x="971" y="612"/>
                  </a:lnTo>
                  <a:lnTo>
                    <a:pt x="1004" y="633"/>
                  </a:lnTo>
                  <a:lnTo>
                    <a:pt x="1036" y="655"/>
                  </a:lnTo>
                  <a:lnTo>
                    <a:pt x="1069" y="655"/>
                  </a:lnTo>
                  <a:lnTo>
                    <a:pt x="1080" y="623"/>
                  </a:lnTo>
                  <a:lnTo>
                    <a:pt x="1124" y="590"/>
                  </a:lnTo>
                  <a:lnTo>
                    <a:pt x="1156" y="579"/>
                  </a:lnTo>
                  <a:lnTo>
                    <a:pt x="1189" y="579"/>
                  </a:lnTo>
                  <a:lnTo>
                    <a:pt x="1255" y="601"/>
                  </a:lnTo>
                  <a:lnTo>
                    <a:pt x="1320" y="612"/>
                  </a:lnTo>
                  <a:lnTo>
                    <a:pt x="1353" y="633"/>
                  </a:lnTo>
                  <a:lnTo>
                    <a:pt x="1386" y="601"/>
                  </a:lnTo>
                  <a:lnTo>
                    <a:pt x="1396" y="568"/>
                  </a:lnTo>
                  <a:lnTo>
                    <a:pt x="1429" y="568"/>
                  </a:lnTo>
                  <a:lnTo>
                    <a:pt x="1462" y="568"/>
                  </a:lnTo>
                  <a:lnTo>
                    <a:pt x="1473" y="601"/>
                  </a:lnTo>
                  <a:lnTo>
                    <a:pt x="1484" y="633"/>
                  </a:lnTo>
                  <a:lnTo>
                    <a:pt x="1516" y="633"/>
                  </a:lnTo>
                  <a:lnTo>
                    <a:pt x="1549" y="612"/>
                  </a:lnTo>
                  <a:lnTo>
                    <a:pt x="1582" y="579"/>
                  </a:lnTo>
                  <a:lnTo>
                    <a:pt x="1615" y="579"/>
                  </a:lnTo>
                  <a:lnTo>
                    <a:pt x="1647" y="601"/>
                  </a:lnTo>
                  <a:lnTo>
                    <a:pt x="1680" y="612"/>
                  </a:lnTo>
                  <a:lnTo>
                    <a:pt x="1713" y="601"/>
                  </a:lnTo>
                  <a:lnTo>
                    <a:pt x="1746" y="579"/>
                  </a:lnTo>
                  <a:lnTo>
                    <a:pt x="1778" y="579"/>
                  </a:lnTo>
                  <a:lnTo>
                    <a:pt x="1800" y="612"/>
                  </a:lnTo>
                  <a:lnTo>
                    <a:pt x="1833" y="623"/>
                  </a:lnTo>
                  <a:lnTo>
                    <a:pt x="1866" y="623"/>
                  </a:lnTo>
                  <a:lnTo>
                    <a:pt x="1887" y="590"/>
                  </a:lnTo>
                  <a:lnTo>
                    <a:pt x="1920" y="590"/>
                  </a:lnTo>
                  <a:lnTo>
                    <a:pt x="1953" y="590"/>
                  </a:lnTo>
                  <a:lnTo>
                    <a:pt x="1986" y="623"/>
                  </a:lnTo>
                  <a:lnTo>
                    <a:pt x="2018" y="623"/>
                  </a:lnTo>
                  <a:lnTo>
                    <a:pt x="2051" y="612"/>
                  </a:lnTo>
                  <a:lnTo>
                    <a:pt x="2084" y="601"/>
                  </a:lnTo>
                  <a:lnTo>
                    <a:pt x="2117" y="601"/>
                  </a:lnTo>
                  <a:lnTo>
                    <a:pt x="2160" y="601"/>
                  </a:lnTo>
                  <a:lnTo>
                    <a:pt x="2258" y="623"/>
                  </a:lnTo>
                  <a:lnTo>
                    <a:pt x="2346" y="623"/>
                  </a:lnTo>
                  <a:lnTo>
                    <a:pt x="2411" y="623"/>
                  </a:lnTo>
                  <a:lnTo>
                    <a:pt x="2444" y="623"/>
                  </a:lnTo>
                  <a:lnTo>
                    <a:pt x="2477" y="623"/>
                  </a:lnTo>
                  <a:lnTo>
                    <a:pt x="2509" y="623"/>
                  </a:lnTo>
                  <a:lnTo>
                    <a:pt x="2542" y="623"/>
                  </a:lnTo>
                  <a:lnTo>
                    <a:pt x="2575" y="623"/>
                  </a:lnTo>
                  <a:lnTo>
                    <a:pt x="2608" y="623"/>
                  </a:lnTo>
                  <a:lnTo>
                    <a:pt x="2640" y="623"/>
                  </a:lnTo>
                  <a:lnTo>
                    <a:pt x="2684" y="623"/>
                  </a:lnTo>
                  <a:lnTo>
                    <a:pt x="2717" y="612"/>
                  </a:lnTo>
                  <a:lnTo>
                    <a:pt x="2760" y="612"/>
                  </a:lnTo>
                  <a:lnTo>
                    <a:pt x="2793" y="601"/>
                  </a:lnTo>
                  <a:lnTo>
                    <a:pt x="2826" y="601"/>
                  </a:lnTo>
                  <a:lnTo>
                    <a:pt x="2859" y="601"/>
                  </a:lnTo>
                  <a:lnTo>
                    <a:pt x="2924" y="601"/>
                  </a:lnTo>
                  <a:lnTo>
                    <a:pt x="3033" y="601"/>
                  </a:lnTo>
                  <a:lnTo>
                    <a:pt x="3066" y="601"/>
                  </a:lnTo>
                  <a:lnTo>
                    <a:pt x="3109" y="590"/>
                  </a:lnTo>
                  <a:lnTo>
                    <a:pt x="3153" y="579"/>
                  </a:lnTo>
                  <a:lnTo>
                    <a:pt x="3197" y="568"/>
                  </a:lnTo>
                  <a:lnTo>
                    <a:pt x="3284" y="568"/>
                  </a:lnTo>
                  <a:lnTo>
                    <a:pt x="3350" y="568"/>
                  </a:lnTo>
                  <a:lnTo>
                    <a:pt x="3382" y="568"/>
                  </a:lnTo>
                  <a:lnTo>
                    <a:pt x="3448" y="568"/>
                  </a:lnTo>
                  <a:lnTo>
                    <a:pt x="3513" y="568"/>
                  </a:lnTo>
                  <a:lnTo>
                    <a:pt x="3579" y="568"/>
                  </a:lnTo>
                  <a:lnTo>
                    <a:pt x="3599" y="557"/>
                  </a:lnTo>
                  <a:lnTo>
                    <a:pt x="3590" y="524"/>
                  </a:lnTo>
                  <a:lnTo>
                    <a:pt x="3590" y="492"/>
                  </a:lnTo>
                  <a:lnTo>
                    <a:pt x="3590" y="459"/>
                  </a:lnTo>
                  <a:lnTo>
                    <a:pt x="3590" y="426"/>
                  </a:lnTo>
                  <a:lnTo>
                    <a:pt x="3590" y="393"/>
                  </a:lnTo>
                  <a:lnTo>
                    <a:pt x="3557" y="382"/>
                  </a:lnTo>
                  <a:lnTo>
                    <a:pt x="3524" y="382"/>
                  </a:lnTo>
                  <a:lnTo>
                    <a:pt x="3491" y="372"/>
                  </a:lnTo>
                  <a:lnTo>
                    <a:pt x="3459" y="372"/>
                  </a:lnTo>
                  <a:lnTo>
                    <a:pt x="3426" y="372"/>
                  </a:lnTo>
                  <a:lnTo>
                    <a:pt x="3393" y="361"/>
                  </a:lnTo>
                  <a:lnTo>
                    <a:pt x="3360" y="361"/>
                  </a:lnTo>
                  <a:lnTo>
                    <a:pt x="3328" y="350"/>
                  </a:lnTo>
                  <a:lnTo>
                    <a:pt x="3295" y="350"/>
                  </a:lnTo>
                  <a:lnTo>
                    <a:pt x="3262" y="339"/>
                  </a:lnTo>
                  <a:lnTo>
                    <a:pt x="3229" y="339"/>
                  </a:lnTo>
                  <a:lnTo>
                    <a:pt x="3186" y="328"/>
                  </a:lnTo>
                  <a:lnTo>
                    <a:pt x="3153" y="317"/>
                  </a:lnTo>
                  <a:lnTo>
                    <a:pt x="3120" y="317"/>
                  </a:lnTo>
                  <a:lnTo>
                    <a:pt x="3088" y="306"/>
                  </a:lnTo>
                  <a:lnTo>
                    <a:pt x="3055" y="295"/>
                  </a:lnTo>
                  <a:lnTo>
                    <a:pt x="3022" y="284"/>
                  </a:lnTo>
                  <a:lnTo>
                    <a:pt x="2989" y="273"/>
                  </a:lnTo>
                  <a:lnTo>
                    <a:pt x="2957" y="273"/>
                  </a:lnTo>
                  <a:lnTo>
                    <a:pt x="2869" y="262"/>
                  </a:lnTo>
                  <a:lnTo>
                    <a:pt x="2826" y="241"/>
                  </a:lnTo>
                  <a:lnTo>
                    <a:pt x="2793" y="230"/>
                  </a:lnTo>
                  <a:lnTo>
                    <a:pt x="2760" y="219"/>
                  </a:lnTo>
                  <a:lnTo>
                    <a:pt x="2728" y="219"/>
                  </a:lnTo>
                  <a:lnTo>
                    <a:pt x="2695" y="208"/>
                  </a:lnTo>
                  <a:lnTo>
                    <a:pt x="2662" y="197"/>
                  </a:lnTo>
                  <a:lnTo>
                    <a:pt x="2629" y="186"/>
                  </a:lnTo>
                  <a:lnTo>
                    <a:pt x="2597" y="175"/>
                  </a:lnTo>
                  <a:lnTo>
                    <a:pt x="2564" y="175"/>
                  </a:lnTo>
                  <a:lnTo>
                    <a:pt x="2531" y="164"/>
                  </a:lnTo>
                  <a:lnTo>
                    <a:pt x="2498" y="153"/>
                  </a:lnTo>
                  <a:lnTo>
                    <a:pt x="2466" y="142"/>
                  </a:lnTo>
                  <a:lnTo>
                    <a:pt x="2433" y="142"/>
                  </a:lnTo>
                  <a:lnTo>
                    <a:pt x="2400" y="131"/>
                  </a:lnTo>
                  <a:lnTo>
                    <a:pt x="2368" y="121"/>
                  </a:lnTo>
                  <a:lnTo>
                    <a:pt x="2335" y="121"/>
                  </a:lnTo>
                  <a:lnTo>
                    <a:pt x="2269" y="121"/>
                  </a:lnTo>
                  <a:lnTo>
                    <a:pt x="2226" y="110"/>
                  </a:lnTo>
                  <a:lnTo>
                    <a:pt x="2193" y="99"/>
                  </a:lnTo>
                  <a:lnTo>
                    <a:pt x="2160" y="99"/>
                  </a:lnTo>
                  <a:lnTo>
                    <a:pt x="2127" y="88"/>
                  </a:lnTo>
                  <a:lnTo>
                    <a:pt x="2095" y="88"/>
                  </a:lnTo>
                  <a:lnTo>
                    <a:pt x="2062" y="88"/>
                  </a:lnTo>
                  <a:lnTo>
                    <a:pt x="2029" y="77"/>
                  </a:lnTo>
                  <a:lnTo>
                    <a:pt x="1997" y="77"/>
                  </a:lnTo>
                  <a:lnTo>
                    <a:pt x="1964" y="77"/>
                  </a:lnTo>
                  <a:lnTo>
                    <a:pt x="1931" y="66"/>
                  </a:lnTo>
                  <a:lnTo>
                    <a:pt x="1898" y="66"/>
                  </a:lnTo>
                  <a:lnTo>
                    <a:pt x="1866" y="55"/>
                  </a:lnTo>
                  <a:lnTo>
                    <a:pt x="1833" y="55"/>
                  </a:lnTo>
                  <a:lnTo>
                    <a:pt x="1800" y="44"/>
                  </a:lnTo>
                  <a:lnTo>
                    <a:pt x="1767" y="44"/>
                  </a:lnTo>
                  <a:lnTo>
                    <a:pt x="1735" y="33"/>
                  </a:lnTo>
                  <a:lnTo>
                    <a:pt x="1702" y="33"/>
                  </a:lnTo>
                  <a:lnTo>
                    <a:pt x="1669" y="33"/>
                  </a:lnTo>
                  <a:lnTo>
                    <a:pt x="1637" y="33"/>
                  </a:lnTo>
                  <a:lnTo>
                    <a:pt x="1604" y="33"/>
                  </a:lnTo>
                  <a:lnTo>
                    <a:pt x="1571" y="33"/>
                  </a:lnTo>
                  <a:lnTo>
                    <a:pt x="1538" y="33"/>
                  </a:lnTo>
                  <a:lnTo>
                    <a:pt x="1506" y="33"/>
                  </a:lnTo>
                  <a:lnTo>
                    <a:pt x="1473" y="22"/>
                  </a:lnTo>
                  <a:lnTo>
                    <a:pt x="1440" y="22"/>
                  </a:lnTo>
                  <a:lnTo>
                    <a:pt x="1407" y="22"/>
                  </a:lnTo>
                  <a:lnTo>
                    <a:pt x="1375" y="22"/>
                  </a:lnTo>
                  <a:lnTo>
                    <a:pt x="1342" y="22"/>
                  </a:lnTo>
                  <a:lnTo>
                    <a:pt x="1309" y="22"/>
                  </a:lnTo>
                  <a:lnTo>
                    <a:pt x="1266" y="22"/>
                  </a:lnTo>
                  <a:lnTo>
                    <a:pt x="1233" y="22"/>
                  </a:lnTo>
                  <a:lnTo>
                    <a:pt x="1189" y="22"/>
                  </a:lnTo>
                  <a:lnTo>
                    <a:pt x="1156" y="22"/>
                  </a:lnTo>
                  <a:lnTo>
                    <a:pt x="1124" y="22"/>
                  </a:lnTo>
                  <a:lnTo>
                    <a:pt x="1091" y="22"/>
                  </a:lnTo>
                  <a:lnTo>
                    <a:pt x="1047" y="11"/>
                  </a:lnTo>
                  <a:lnTo>
                    <a:pt x="1004" y="11"/>
                  </a:lnTo>
                  <a:lnTo>
                    <a:pt x="971" y="11"/>
                  </a:lnTo>
                  <a:lnTo>
                    <a:pt x="938" y="11"/>
                  </a:lnTo>
                  <a:lnTo>
                    <a:pt x="905" y="11"/>
                  </a:lnTo>
                  <a:lnTo>
                    <a:pt x="873" y="0"/>
                  </a:lnTo>
                  <a:lnTo>
                    <a:pt x="840" y="0"/>
                  </a:lnTo>
                  <a:lnTo>
                    <a:pt x="807" y="0"/>
                  </a:lnTo>
                  <a:lnTo>
                    <a:pt x="775" y="0"/>
                  </a:lnTo>
                  <a:lnTo>
                    <a:pt x="709" y="0"/>
                  </a:lnTo>
                  <a:lnTo>
                    <a:pt x="665" y="0"/>
                  </a:lnTo>
                  <a:lnTo>
                    <a:pt x="622" y="0"/>
                  </a:lnTo>
                  <a:lnTo>
                    <a:pt x="545" y="0"/>
                  </a:lnTo>
                  <a:lnTo>
                    <a:pt x="513" y="0"/>
                  </a:lnTo>
                  <a:lnTo>
                    <a:pt x="469" y="0"/>
                  </a:lnTo>
                  <a:lnTo>
                    <a:pt x="436" y="0"/>
                  </a:lnTo>
                  <a:lnTo>
                    <a:pt x="404" y="0"/>
                  </a:lnTo>
                  <a:lnTo>
                    <a:pt x="371" y="0"/>
                  </a:lnTo>
                  <a:lnTo>
                    <a:pt x="338" y="0"/>
                  </a:lnTo>
                  <a:lnTo>
                    <a:pt x="336" y="12"/>
                  </a:lnTo>
                </a:path>
              </a:pathLst>
            </a:custGeom>
            <a:noFill/>
            <a:ln w="76200" cap="rnd" cmpd="sng">
              <a:solidFill>
                <a:schemeClr val="hlink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71" name="Freeform 23"/>
            <p:cNvSpPr>
              <a:spLocks/>
            </p:cNvSpPr>
            <p:nvPr/>
          </p:nvSpPr>
          <p:spPr bwMode="auto">
            <a:xfrm>
              <a:off x="4548" y="981"/>
              <a:ext cx="885" cy="115"/>
            </a:xfrm>
            <a:custGeom>
              <a:avLst/>
              <a:gdLst/>
              <a:ahLst/>
              <a:cxnLst>
                <a:cxn ang="0">
                  <a:pos x="823" y="0"/>
                </a:cxn>
                <a:cxn ang="0">
                  <a:pos x="748" y="32"/>
                </a:cxn>
                <a:cxn ang="0">
                  <a:pos x="641" y="63"/>
                </a:cxn>
                <a:cxn ang="0">
                  <a:pos x="532" y="47"/>
                </a:cxn>
                <a:cxn ang="0">
                  <a:pos x="398" y="45"/>
                </a:cxn>
                <a:cxn ang="0">
                  <a:pos x="289" y="28"/>
                </a:cxn>
                <a:cxn ang="0">
                  <a:pos x="222" y="38"/>
                </a:cxn>
                <a:cxn ang="0">
                  <a:pos x="155" y="49"/>
                </a:cxn>
                <a:cxn ang="0">
                  <a:pos x="116" y="35"/>
                </a:cxn>
                <a:cxn ang="0">
                  <a:pos x="48" y="34"/>
                </a:cxn>
                <a:cxn ang="0">
                  <a:pos x="0" y="23"/>
                </a:cxn>
                <a:cxn ang="0">
                  <a:pos x="21" y="47"/>
                </a:cxn>
                <a:cxn ang="0">
                  <a:pos x="35" y="75"/>
                </a:cxn>
                <a:cxn ang="0">
                  <a:pos x="62" y="95"/>
                </a:cxn>
                <a:cxn ang="0">
                  <a:pos x="89" y="94"/>
                </a:cxn>
                <a:cxn ang="0">
                  <a:pos x="115" y="91"/>
                </a:cxn>
                <a:cxn ang="0">
                  <a:pos x="163" y="103"/>
                </a:cxn>
                <a:cxn ang="0">
                  <a:pos x="196" y="98"/>
                </a:cxn>
                <a:cxn ang="0">
                  <a:pos x="231" y="105"/>
                </a:cxn>
                <a:cxn ang="0">
                  <a:pos x="264" y="99"/>
                </a:cxn>
                <a:cxn ang="0">
                  <a:pos x="297" y="105"/>
                </a:cxn>
                <a:cxn ang="0">
                  <a:pos x="331" y="112"/>
                </a:cxn>
                <a:cxn ang="0">
                  <a:pos x="358" y="110"/>
                </a:cxn>
                <a:cxn ang="0">
                  <a:pos x="385" y="108"/>
                </a:cxn>
                <a:cxn ang="0">
                  <a:pos x="426" y="111"/>
                </a:cxn>
                <a:cxn ang="0">
                  <a:pos x="453" y="109"/>
                </a:cxn>
                <a:cxn ang="0">
                  <a:pos x="480" y="108"/>
                </a:cxn>
                <a:cxn ang="0">
                  <a:pos x="513" y="114"/>
                </a:cxn>
                <a:cxn ang="0">
                  <a:pos x="541" y="113"/>
                </a:cxn>
                <a:cxn ang="0">
                  <a:pos x="567" y="110"/>
                </a:cxn>
                <a:cxn ang="0">
                  <a:pos x="608" y="113"/>
                </a:cxn>
                <a:cxn ang="0">
                  <a:pos x="634" y="111"/>
                </a:cxn>
                <a:cxn ang="0">
                  <a:pos x="661" y="110"/>
                </a:cxn>
                <a:cxn ang="0">
                  <a:pos x="682" y="100"/>
                </a:cxn>
                <a:cxn ang="0">
                  <a:pos x="708" y="98"/>
                </a:cxn>
                <a:cxn ang="0">
                  <a:pos x="735" y="97"/>
                </a:cxn>
                <a:cxn ang="0">
                  <a:pos x="776" y="76"/>
                </a:cxn>
                <a:cxn ang="0">
                  <a:pos x="802" y="75"/>
                </a:cxn>
                <a:cxn ang="0">
                  <a:pos x="829" y="73"/>
                </a:cxn>
                <a:cxn ang="0">
                  <a:pos x="856" y="71"/>
                </a:cxn>
                <a:cxn ang="0">
                  <a:pos x="884" y="69"/>
                </a:cxn>
                <a:cxn ang="0">
                  <a:pos x="869" y="41"/>
                </a:cxn>
                <a:cxn ang="0">
                  <a:pos x="823" y="0"/>
                </a:cxn>
                <a:cxn ang="0">
                  <a:pos x="823" y="0"/>
                </a:cxn>
              </a:cxnLst>
              <a:rect l="0" t="0" r="r" b="b"/>
              <a:pathLst>
                <a:path w="885" h="115">
                  <a:moveTo>
                    <a:pt x="823" y="0"/>
                  </a:moveTo>
                  <a:lnTo>
                    <a:pt x="748" y="32"/>
                  </a:lnTo>
                  <a:lnTo>
                    <a:pt x="641" y="63"/>
                  </a:lnTo>
                  <a:lnTo>
                    <a:pt x="532" y="47"/>
                  </a:lnTo>
                  <a:lnTo>
                    <a:pt x="398" y="45"/>
                  </a:lnTo>
                  <a:lnTo>
                    <a:pt x="289" y="28"/>
                  </a:lnTo>
                  <a:lnTo>
                    <a:pt x="222" y="38"/>
                  </a:lnTo>
                  <a:lnTo>
                    <a:pt x="155" y="49"/>
                  </a:lnTo>
                  <a:lnTo>
                    <a:pt x="116" y="35"/>
                  </a:lnTo>
                  <a:lnTo>
                    <a:pt x="48" y="34"/>
                  </a:lnTo>
                  <a:lnTo>
                    <a:pt x="0" y="23"/>
                  </a:lnTo>
                  <a:lnTo>
                    <a:pt x="21" y="47"/>
                  </a:lnTo>
                  <a:lnTo>
                    <a:pt x="35" y="75"/>
                  </a:lnTo>
                  <a:lnTo>
                    <a:pt x="62" y="95"/>
                  </a:lnTo>
                  <a:lnTo>
                    <a:pt x="89" y="94"/>
                  </a:lnTo>
                  <a:lnTo>
                    <a:pt x="115" y="91"/>
                  </a:lnTo>
                  <a:lnTo>
                    <a:pt x="163" y="103"/>
                  </a:lnTo>
                  <a:lnTo>
                    <a:pt x="196" y="98"/>
                  </a:lnTo>
                  <a:lnTo>
                    <a:pt x="231" y="105"/>
                  </a:lnTo>
                  <a:lnTo>
                    <a:pt x="264" y="99"/>
                  </a:lnTo>
                  <a:lnTo>
                    <a:pt x="297" y="105"/>
                  </a:lnTo>
                  <a:lnTo>
                    <a:pt x="331" y="112"/>
                  </a:lnTo>
                  <a:lnTo>
                    <a:pt x="358" y="110"/>
                  </a:lnTo>
                  <a:lnTo>
                    <a:pt x="385" y="108"/>
                  </a:lnTo>
                  <a:lnTo>
                    <a:pt x="426" y="111"/>
                  </a:lnTo>
                  <a:lnTo>
                    <a:pt x="453" y="109"/>
                  </a:lnTo>
                  <a:lnTo>
                    <a:pt x="480" y="108"/>
                  </a:lnTo>
                  <a:lnTo>
                    <a:pt x="513" y="114"/>
                  </a:lnTo>
                  <a:lnTo>
                    <a:pt x="541" y="113"/>
                  </a:lnTo>
                  <a:lnTo>
                    <a:pt x="567" y="110"/>
                  </a:lnTo>
                  <a:lnTo>
                    <a:pt x="608" y="113"/>
                  </a:lnTo>
                  <a:lnTo>
                    <a:pt x="634" y="111"/>
                  </a:lnTo>
                  <a:lnTo>
                    <a:pt x="661" y="110"/>
                  </a:lnTo>
                  <a:lnTo>
                    <a:pt x="682" y="100"/>
                  </a:lnTo>
                  <a:lnTo>
                    <a:pt x="708" y="98"/>
                  </a:lnTo>
                  <a:lnTo>
                    <a:pt x="735" y="97"/>
                  </a:lnTo>
                  <a:lnTo>
                    <a:pt x="776" y="76"/>
                  </a:lnTo>
                  <a:lnTo>
                    <a:pt x="802" y="75"/>
                  </a:lnTo>
                  <a:lnTo>
                    <a:pt x="829" y="73"/>
                  </a:lnTo>
                  <a:lnTo>
                    <a:pt x="856" y="71"/>
                  </a:lnTo>
                  <a:lnTo>
                    <a:pt x="884" y="69"/>
                  </a:lnTo>
                  <a:lnTo>
                    <a:pt x="869" y="41"/>
                  </a:lnTo>
                  <a:lnTo>
                    <a:pt x="823" y="0"/>
                  </a:lnTo>
                  <a:lnTo>
                    <a:pt x="823" y="0"/>
                  </a:lnTo>
                </a:path>
              </a:pathLst>
            </a:custGeom>
            <a:pattFill prst="narVert">
              <a:fgClr>
                <a:srgbClr val="FFCC66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72" name="Freeform 24"/>
            <p:cNvSpPr>
              <a:spLocks/>
            </p:cNvSpPr>
            <p:nvPr/>
          </p:nvSpPr>
          <p:spPr bwMode="auto">
            <a:xfrm>
              <a:off x="4365" y="904"/>
              <a:ext cx="867" cy="190"/>
            </a:xfrm>
            <a:custGeom>
              <a:avLst/>
              <a:gdLst/>
              <a:ahLst/>
              <a:cxnLst>
                <a:cxn ang="0">
                  <a:pos x="816" y="83"/>
                </a:cxn>
                <a:cxn ang="0">
                  <a:pos x="738" y="62"/>
                </a:cxn>
                <a:cxn ang="0">
                  <a:pos x="627" y="49"/>
                </a:cxn>
                <a:cxn ang="0">
                  <a:pos x="522" y="82"/>
                </a:cxn>
                <a:cxn ang="0">
                  <a:pos x="390" y="105"/>
                </a:cxn>
                <a:cxn ang="0">
                  <a:pos x="285" y="138"/>
                </a:cxn>
                <a:cxn ang="0">
                  <a:pos x="217" y="139"/>
                </a:cxn>
                <a:cxn ang="0">
                  <a:pos x="149" y="139"/>
                </a:cxn>
                <a:cxn ang="0">
                  <a:pos x="112" y="159"/>
                </a:cxn>
                <a:cxn ang="0">
                  <a:pos x="46" y="171"/>
                </a:cxn>
                <a:cxn ang="0">
                  <a:pos x="0" y="189"/>
                </a:cxn>
                <a:cxn ang="0">
                  <a:pos x="17" y="162"/>
                </a:cxn>
                <a:cxn ang="0">
                  <a:pos x="26" y="132"/>
                </a:cxn>
                <a:cxn ang="0">
                  <a:pos x="50" y="108"/>
                </a:cxn>
                <a:cxn ang="0">
                  <a:pos x="77" y="105"/>
                </a:cxn>
                <a:cxn ang="0">
                  <a:pos x="103" y="103"/>
                </a:cxn>
                <a:cxn ang="0">
                  <a:pos x="149" y="84"/>
                </a:cxn>
                <a:cxn ang="0">
                  <a:pos x="182" y="84"/>
                </a:cxn>
                <a:cxn ang="0">
                  <a:pos x="215" y="72"/>
                </a:cxn>
                <a:cxn ang="0">
                  <a:pos x="250" y="72"/>
                </a:cxn>
                <a:cxn ang="0">
                  <a:pos x="280" y="62"/>
                </a:cxn>
                <a:cxn ang="0">
                  <a:pos x="313" y="49"/>
                </a:cxn>
                <a:cxn ang="0">
                  <a:pos x="340" y="47"/>
                </a:cxn>
                <a:cxn ang="0">
                  <a:pos x="367" y="44"/>
                </a:cxn>
                <a:cxn ang="0">
                  <a:pos x="407" y="35"/>
                </a:cxn>
                <a:cxn ang="0">
                  <a:pos x="434" y="32"/>
                </a:cxn>
                <a:cxn ang="0">
                  <a:pos x="461" y="30"/>
                </a:cxn>
                <a:cxn ang="0">
                  <a:pos x="493" y="18"/>
                </a:cxn>
                <a:cxn ang="0">
                  <a:pos x="521" y="15"/>
                </a:cxn>
                <a:cxn ang="0">
                  <a:pos x="547" y="14"/>
                </a:cxn>
                <a:cxn ang="0">
                  <a:pos x="586" y="5"/>
                </a:cxn>
                <a:cxn ang="0">
                  <a:pos x="613" y="2"/>
                </a:cxn>
                <a:cxn ang="0">
                  <a:pos x="640" y="0"/>
                </a:cxn>
                <a:cxn ang="0">
                  <a:pos x="662" y="6"/>
                </a:cxn>
                <a:cxn ang="0">
                  <a:pos x="688" y="4"/>
                </a:cxn>
                <a:cxn ang="0">
                  <a:pos x="715" y="1"/>
                </a:cxn>
                <a:cxn ang="0">
                  <a:pos x="758" y="15"/>
                </a:cxn>
                <a:cxn ang="0">
                  <a:pos x="784" y="12"/>
                </a:cxn>
                <a:cxn ang="0">
                  <a:pos x="811" y="10"/>
                </a:cxn>
                <a:cxn ang="0">
                  <a:pos x="838" y="8"/>
                </a:cxn>
                <a:cxn ang="0">
                  <a:pos x="866" y="5"/>
                </a:cxn>
                <a:cxn ang="0">
                  <a:pos x="856" y="35"/>
                </a:cxn>
                <a:cxn ang="0">
                  <a:pos x="816" y="83"/>
                </a:cxn>
                <a:cxn ang="0">
                  <a:pos x="816" y="83"/>
                </a:cxn>
              </a:cxnLst>
              <a:rect l="0" t="0" r="r" b="b"/>
              <a:pathLst>
                <a:path w="867" h="190">
                  <a:moveTo>
                    <a:pt x="816" y="83"/>
                  </a:moveTo>
                  <a:lnTo>
                    <a:pt x="738" y="62"/>
                  </a:lnTo>
                  <a:lnTo>
                    <a:pt x="627" y="49"/>
                  </a:lnTo>
                  <a:lnTo>
                    <a:pt x="522" y="82"/>
                  </a:lnTo>
                  <a:lnTo>
                    <a:pt x="390" y="105"/>
                  </a:lnTo>
                  <a:lnTo>
                    <a:pt x="285" y="138"/>
                  </a:lnTo>
                  <a:lnTo>
                    <a:pt x="217" y="139"/>
                  </a:lnTo>
                  <a:lnTo>
                    <a:pt x="149" y="139"/>
                  </a:lnTo>
                  <a:lnTo>
                    <a:pt x="112" y="159"/>
                  </a:lnTo>
                  <a:lnTo>
                    <a:pt x="46" y="171"/>
                  </a:lnTo>
                  <a:lnTo>
                    <a:pt x="0" y="189"/>
                  </a:lnTo>
                  <a:lnTo>
                    <a:pt x="17" y="162"/>
                  </a:lnTo>
                  <a:lnTo>
                    <a:pt x="26" y="132"/>
                  </a:lnTo>
                  <a:lnTo>
                    <a:pt x="50" y="108"/>
                  </a:lnTo>
                  <a:lnTo>
                    <a:pt x="77" y="105"/>
                  </a:lnTo>
                  <a:lnTo>
                    <a:pt x="103" y="103"/>
                  </a:lnTo>
                  <a:lnTo>
                    <a:pt x="149" y="84"/>
                  </a:lnTo>
                  <a:lnTo>
                    <a:pt x="182" y="84"/>
                  </a:lnTo>
                  <a:lnTo>
                    <a:pt x="215" y="72"/>
                  </a:lnTo>
                  <a:lnTo>
                    <a:pt x="250" y="72"/>
                  </a:lnTo>
                  <a:lnTo>
                    <a:pt x="280" y="62"/>
                  </a:lnTo>
                  <a:lnTo>
                    <a:pt x="313" y="49"/>
                  </a:lnTo>
                  <a:lnTo>
                    <a:pt x="340" y="47"/>
                  </a:lnTo>
                  <a:lnTo>
                    <a:pt x="367" y="44"/>
                  </a:lnTo>
                  <a:lnTo>
                    <a:pt x="407" y="35"/>
                  </a:lnTo>
                  <a:lnTo>
                    <a:pt x="434" y="32"/>
                  </a:lnTo>
                  <a:lnTo>
                    <a:pt x="461" y="30"/>
                  </a:lnTo>
                  <a:lnTo>
                    <a:pt x="493" y="18"/>
                  </a:lnTo>
                  <a:lnTo>
                    <a:pt x="521" y="15"/>
                  </a:lnTo>
                  <a:lnTo>
                    <a:pt x="547" y="14"/>
                  </a:lnTo>
                  <a:lnTo>
                    <a:pt x="586" y="5"/>
                  </a:lnTo>
                  <a:lnTo>
                    <a:pt x="613" y="2"/>
                  </a:lnTo>
                  <a:lnTo>
                    <a:pt x="640" y="0"/>
                  </a:lnTo>
                  <a:lnTo>
                    <a:pt x="662" y="6"/>
                  </a:lnTo>
                  <a:lnTo>
                    <a:pt x="688" y="4"/>
                  </a:lnTo>
                  <a:lnTo>
                    <a:pt x="715" y="1"/>
                  </a:lnTo>
                  <a:lnTo>
                    <a:pt x="758" y="15"/>
                  </a:lnTo>
                  <a:lnTo>
                    <a:pt x="784" y="12"/>
                  </a:lnTo>
                  <a:lnTo>
                    <a:pt x="811" y="10"/>
                  </a:lnTo>
                  <a:lnTo>
                    <a:pt x="838" y="8"/>
                  </a:lnTo>
                  <a:lnTo>
                    <a:pt x="866" y="5"/>
                  </a:lnTo>
                  <a:lnTo>
                    <a:pt x="856" y="35"/>
                  </a:lnTo>
                  <a:lnTo>
                    <a:pt x="816" y="83"/>
                  </a:lnTo>
                  <a:lnTo>
                    <a:pt x="816" y="83"/>
                  </a:lnTo>
                </a:path>
              </a:pathLst>
            </a:custGeom>
            <a:pattFill prst="narVert">
              <a:fgClr>
                <a:srgbClr val="FFCC66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73" name="Freeform 25"/>
            <p:cNvSpPr>
              <a:spLocks/>
            </p:cNvSpPr>
            <p:nvPr/>
          </p:nvSpPr>
          <p:spPr bwMode="auto">
            <a:xfrm>
              <a:off x="4261" y="845"/>
              <a:ext cx="882" cy="215"/>
            </a:xfrm>
            <a:custGeom>
              <a:avLst/>
              <a:gdLst/>
              <a:ahLst/>
              <a:cxnLst>
                <a:cxn ang="0">
                  <a:pos x="809" y="214"/>
                </a:cxn>
                <a:cxn ang="0">
                  <a:pos x="741" y="170"/>
                </a:cxn>
                <a:cxn ang="0">
                  <a:pos x="640" y="122"/>
                </a:cxn>
                <a:cxn ang="0">
                  <a:pos x="530" y="122"/>
                </a:cxn>
                <a:cxn ang="0">
                  <a:pos x="397" y="102"/>
                </a:cxn>
                <a:cxn ang="0">
                  <a:pos x="287" y="102"/>
                </a:cxn>
                <a:cxn ang="0">
                  <a:pos x="222" y="81"/>
                </a:cxn>
                <a:cxn ang="0">
                  <a:pos x="158" y="60"/>
                </a:cxn>
                <a:cxn ang="0">
                  <a:pos x="116" y="68"/>
                </a:cxn>
                <a:cxn ang="0">
                  <a:pos x="50" y="59"/>
                </a:cxn>
                <a:cxn ang="0">
                  <a:pos x="0" y="62"/>
                </a:cxn>
                <a:cxn ang="0">
                  <a:pos x="26" y="41"/>
                </a:cxn>
                <a:cxn ang="0">
                  <a:pos x="44" y="16"/>
                </a:cxn>
                <a:cxn ang="0">
                  <a:pos x="73" y="0"/>
                </a:cxn>
                <a:cxn ang="0">
                  <a:pos x="100" y="5"/>
                </a:cxn>
                <a:cxn ang="0">
                  <a:pos x="126" y="12"/>
                </a:cxn>
                <a:cxn ang="0">
                  <a:pos x="175" y="8"/>
                </a:cxn>
                <a:cxn ang="0">
                  <a:pos x="206" y="19"/>
                </a:cxn>
                <a:cxn ang="0">
                  <a:pos x="242" y="17"/>
                </a:cxn>
                <a:cxn ang="0">
                  <a:pos x="273" y="28"/>
                </a:cxn>
                <a:cxn ang="0">
                  <a:pos x="307" y="28"/>
                </a:cxn>
                <a:cxn ang="0">
                  <a:pos x="342" y="26"/>
                </a:cxn>
                <a:cxn ang="0">
                  <a:pos x="368" y="31"/>
                </a:cxn>
                <a:cxn ang="0">
                  <a:pos x="395" y="38"/>
                </a:cxn>
                <a:cxn ang="0">
                  <a:pos x="435" y="41"/>
                </a:cxn>
                <a:cxn ang="0">
                  <a:pos x="462" y="47"/>
                </a:cxn>
                <a:cxn ang="0">
                  <a:pos x="488" y="53"/>
                </a:cxn>
                <a:cxn ang="0">
                  <a:pos x="522" y="52"/>
                </a:cxn>
                <a:cxn ang="0">
                  <a:pos x="549" y="57"/>
                </a:cxn>
                <a:cxn ang="0">
                  <a:pos x="574" y="64"/>
                </a:cxn>
                <a:cxn ang="0">
                  <a:pos x="615" y="68"/>
                </a:cxn>
                <a:cxn ang="0">
                  <a:pos x="641" y="74"/>
                </a:cxn>
                <a:cxn ang="0">
                  <a:pos x="667" y="80"/>
                </a:cxn>
                <a:cxn ang="0">
                  <a:pos x="686" y="93"/>
                </a:cxn>
                <a:cxn ang="0">
                  <a:pos x="712" y="98"/>
                </a:cxn>
                <a:cxn ang="0">
                  <a:pos x="739" y="104"/>
                </a:cxn>
                <a:cxn ang="0">
                  <a:pos x="776" y="131"/>
                </a:cxn>
                <a:cxn ang="0">
                  <a:pos x="801" y="136"/>
                </a:cxn>
                <a:cxn ang="0">
                  <a:pos x="828" y="142"/>
                </a:cxn>
                <a:cxn ang="0">
                  <a:pos x="854" y="149"/>
                </a:cxn>
                <a:cxn ang="0">
                  <a:pos x="881" y="154"/>
                </a:cxn>
                <a:cxn ang="0">
                  <a:pos x="862" y="179"/>
                </a:cxn>
                <a:cxn ang="0">
                  <a:pos x="809" y="214"/>
                </a:cxn>
                <a:cxn ang="0">
                  <a:pos x="809" y="214"/>
                </a:cxn>
              </a:cxnLst>
              <a:rect l="0" t="0" r="r" b="b"/>
              <a:pathLst>
                <a:path w="882" h="215">
                  <a:moveTo>
                    <a:pt x="809" y="214"/>
                  </a:moveTo>
                  <a:lnTo>
                    <a:pt x="741" y="170"/>
                  </a:lnTo>
                  <a:lnTo>
                    <a:pt x="640" y="122"/>
                  </a:lnTo>
                  <a:lnTo>
                    <a:pt x="530" y="122"/>
                  </a:lnTo>
                  <a:lnTo>
                    <a:pt x="397" y="102"/>
                  </a:lnTo>
                  <a:lnTo>
                    <a:pt x="287" y="102"/>
                  </a:lnTo>
                  <a:lnTo>
                    <a:pt x="222" y="81"/>
                  </a:lnTo>
                  <a:lnTo>
                    <a:pt x="158" y="60"/>
                  </a:lnTo>
                  <a:lnTo>
                    <a:pt x="116" y="68"/>
                  </a:lnTo>
                  <a:lnTo>
                    <a:pt x="50" y="59"/>
                  </a:lnTo>
                  <a:lnTo>
                    <a:pt x="0" y="62"/>
                  </a:lnTo>
                  <a:lnTo>
                    <a:pt x="26" y="41"/>
                  </a:lnTo>
                  <a:lnTo>
                    <a:pt x="44" y="16"/>
                  </a:lnTo>
                  <a:lnTo>
                    <a:pt x="73" y="0"/>
                  </a:lnTo>
                  <a:lnTo>
                    <a:pt x="100" y="5"/>
                  </a:lnTo>
                  <a:lnTo>
                    <a:pt x="126" y="12"/>
                  </a:lnTo>
                  <a:lnTo>
                    <a:pt x="175" y="8"/>
                  </a:lnTo>
                  <a:lnTo>
                    <a:pt x="206" y="19"/>
                  </a:lnTo>
                  <a:lnTo>
                    <a:pt x="242" y="17"/>
                  </a:lnTo>
                  <a:lnTo>
                    <a:pt x="273" y="28"/>
                  </a:lnTo>
                  <a:lnTo>
                    <a:pt x="307" y="28"/>
                  </a:lnTo>
                  <a:lnTo>
                    <a:pt x="342" y="26"/>
                  </a:lnTo>
                  <a:lnTo>
                    <a:pt x="368" y="31"/>
                  </a:lnTo>
                  <a:lnTo>
                    <a:pt x="395" y="38"/>
                  </a:lnTo>
                  <a:lnTo>
                    <a:pt x="435" y="41"/>
                  </a:lnTo>
                  <a:lnTo>
                    <a:pt x="462" y="47"/>
                  </a:lnTo>
                  <a:lnTo>
                    <a:pt x="488" y="53"/>
                  </a:lnTo>
                  <a:lnTo>
                    <a:pt x="522" y="52"/>
                  </a:lnTo>
                  <a:lnTo>
                    <a:pt x="549" y="57"/>
                  </a:lnTo>
                  <a:lnTo>
                    <a:pt x="574" y="64"/>
                  </a:lnTo>
                  <a:lnTo>
                    <a:pt x="615" y="68"/>
                  </a:lnTo>
                  <a:lnTo>
                    <a:pt x="641" y="74"/>
                  </a:lnTo>
                  <a:lnTo>
                    <a:pt x="667" y="80"/>
                  </a:lnTo>
                  <a:lnTo>
                    <a:pt x="686" y="93"/>
                  </a:lnTo>
                  <a:lnTo>
                    <a:pt x="712" y="98"/>
                  </a:lnTo>
                  <a:lnTo>
                    <a:pt x="739" y="104"/>
                  </a:lnTo>
                  <a:lnTo>
                    <a:pt x="776" y="131"/>
                  </a:lnTo>
                  <a:lnTo>
                    <a:pt x="801" y="136"/>
                  </a:lnTo>
                  <a:lnTo>
                    <a:pt x="828" y="142"/>
                  </a:lnTo>
                  <a:lnTo>
                    <a:pt x="854" y="149"/>
                  </a:lnTo>
                  <a:lnTo>
                    <a:pt x="881" y="154"/>
                  </a:lnTo>
                  <a:lnTo>
                    <a:pt x="862" y="179"/>
                  </a:lnTo>
                  <a:lnTo>
                    <a:pt x="809" y="214"/>
                  </a:lnTo>
                  <a:lnTo>
                    <a:pt x="809" y="214"/>
                  </a:lnTo>
                </a:path>
              </a:pathLst>
            </a:custGeom>
            <a:pattFill prst="narVert">
              <a:fgClr>
                <a:srgbClr val="FFCC66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74" name="Oval 26"/>
            <p:cNvSpPr>
              <a:spLocks noChangeArrowheads="1"/>
            </p:cNvSpPr>
            <p:nvPr/>
          </p:nvSpPr>
          <p:spPr bwMode="auto">
            <a:xfrm>
              <a:off x="5188" y="958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75" name="Oval 27"/>
            <p:cNvSpPr>
              <a:spLocks noChangeArrowheads="1"/>
            </p:cNvSpPr>
            <p:nvPr/>
          </p:nvSpPr>
          <p:spPr bwMode="auto">
            <a:xfrm>
              <a:off x="5284" y="958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76" name="Oval 28"/>
            <p:cNvSpPr>
              <a:spLocks noChangeArrowheads="1"/>
            </p:cNvSpPr>
            <p:nvPr/>
          </p:nvSpPr>
          <p:spPr bwMode="auto">
            <a:xfrm>
              <a:off x="4324" y="958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77" name="Oval 29"/>
            <p:cNvSpPr>
              <a:spLocks noChangeArrowheads="1"/>
            </p:cNvSpPr>
            <p:nvPr/>
          </p:nvSpPr>
          <p:spPr bwMode="auto">
            <a:xfrm>
              <a:off x="4420" y="910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78" name="Oval 30"/>
            <p:cNvSpPr>
              <a:spLocks noChangeArrowheads="1"/>
            </p:cNvSpPr>
            <p:nvPr/>
          </p:nvSpPr>
          <p:spPr bwMode="auto">
            <a:xfrm>
              <a:off x="4420" y="1006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79" name="Oval 31"/>
            <p:cNvSpPr>
              <a:spLocks noChangeArrowheads="1"/>
            </p:cNvSpPr>
            <p:nvPr/>
          </p:nvSpPr>
          <p:spPr bwMode="auto">
            <a:xfrm>
              <a:off x="4516" y="1054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80" name="Oval 32"/>
            <p:cNvSpPr>
              <a:spLocks noChangeArrowheads="1"/>
            </p:cNvSpPr>
            <p:nvPr/>
          </p:nvSpPr>
          <p:spPr bwMode="auto">
            <a:xfrm>
              <a:off x="5428" y="958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81" name="Freeform 33"/>
            <p:cNvSpPr>
              <a:spLocks/>
            </p:cNvSpPr>
            <p:nvPr/>
          </p:nvSpPr>
          <p:spPr bwMode="auto">
            <a:xfrm>
              <a:off x="1680" y="700"/>
              <a:ext cx="433" cy="117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2" y="58"/>
                </a:cxn>
                <a:cxn ang="0">
                  <a:pos x="39" y="34"/>
                </a:cxn>
                <a:cxn ang="0">
                  <a:pos x="64" y="0"/>
                </a:cxn>
                <a:cxn ang="0">
                  <a:pos x="100" y="0"/>
                </a:cxn>
                <a:cxn ang="0">
                  <a:pos x="137" y="0"/>
                </a:cxn>
                <a:cxn ang="0">
                  <a:pos x="174" y="0"/>
                </a:cxn>
                <a:cxn ang="0">
                  <a:pos x="222" y="0"/>
                </a:cxn>
                <a:cxn ang="0">
                  <a:pos x="259" y="0"/>
                </a:cxn>
                <a:cxn ang="0">
                  <a:pos x="357" y="0"/>
                </a:cxn>
                <a:cxn ang="0">
                  <a:pos x="394" y="34"/>
                </a:cxn>
                <a:cxn ang="0">
                  <a:pos x="432" y="65"/>
                </a:cxn>
              </a:cxnLst>
              <a:rect l="0" t="0" r="r" b="b"/>
              <a:pathLst>
                <a:path w="433" h="117">
                  <a:moveTo>
                    <a:pt x="0" y="116"/>
                  </a:moveTo>
                  <a:lnTo>
                    <a:pt x="2" y="58"/>
                  </a:lnTo>
                  <a:lnTo>
                    <a:pt x="39" y="34"/>
                  </a:lnTo>
                  <a:lnTo>
                    <a:pt x="64" y="0"/>
                  </a:lnTo>
                  <a:lnTo>
                    <a:pt x="100" y="0"/>
                  </a:lnTo>
                  <a:lnTo>
                    <a:pt x="137" y="0"/>
                  </a:lnTo>
                  <a:lnTo>
                    <a:pt x="174" y="0"/>
                  </a:lnTo>
                  <a:lnTo>
                    <a:pt x="222" y="0"/>
                  </a:lnTo>
                  <a:lnTo>
                    <a:pt x="259" y="0"/>
                  </a:lnTo>
                  <a:lnTo>
                    <a:pt x="357" y="0"/>
                  </a:lnTo>
                  <a:lnTo>
                    <a:pt x="394" y="34"/>
                  </a:lnTo>
                  <a:lnTo>
                    <a:pt x="432" y="65"/>
                  </a:lnTo>
                </a:path>
              </a:pathLst>
            </a:custGeom>
            <a:noFill/>
            <a:ln w="1016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82" name="Freeform 34"/>
            <p:cNvSpPr>
              <a:spLocks/>
            </p:cNvSpPr>
            <p:nvPr/>
          </p:nvSpPr>
          <p:spPr bwMode="auto">
            <a:xfrm>
              <a:off x="4128" y="762"/>
              <a:ext cx="112" cy="28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6" y="15"/>
                </a:cxn>
                <a:cxn ang="0">
                  <a:pos x="79" y="37"/>
                </a:cxn>
                <a:cxn ang="0">
                  <a:pos x="90" y="69"/>
                </a:cxn>
                <a:cxn ang="0">
                  <a:pos x="101" y="102"/>
                </a:cxn>
                <a:cxn ang="0">
                  <a:pos x="111" y="135"/>
                </a:cxn>
                <a:cxn ang="0">
                  <a:pos x="111" y="168"/>
                </a:cxn>
                <a:cxn ang="0">
                  <a:pos x="111" y="200"/>
                </a:cxn>
                <a:cxn ang="0">
                  <a:pos x="111" y="233"/>
                </a:cxn>
                <a:cxn ang="0">
                  <a:pos x="101" y="266"/>
                </a:cxn>
                <a:cxn ang="0">
                  <a:pos x="68" y="288"/>
                </a:cxn>
                <a:cxn ang="0">
                  <a:pos x="48" y="288"/>
                </a:cxn>
              </a:cxnLst>
              <a:rect l="0" t="0" r="r" b="b"/>
              <a:pathLst>
                <a:path w="112" h="289">
                  <a:moveTo>
                    <a:pt x="0" y="0"/>
                  </a:moveTo>
                  <a:lnTo>
                    <a:pt x="46" y="15"/>
                  </a:lnTo>
                  <a:lnTo>
                    <a:pt x="79" y="37"/>
                  </a:lnTo>
                  <a:lnTo>
                    <a:pt x="90" y="69"/>
                  </a:lnTo>
                  <a:lnTo>
                    <a:pt x="101" y="102"/>
                  </a:lnTo>
                  <a:lnTo>
                    <a:pt x="111" y="135"/>
                  </a:lnTo>
                  <a:lnTo>
                    <a:pt x="111" y="168"/>
                  </a:lnTo>
                  <a:lnTo>
                    <a:pt x="111" y="200"/>
                  </a:lnTo>
                  <a:lnTo>
                    <a:pt x="111" y="233"/>
                  </a:lnTo>
                  <a:lnTo>
                    <a:pt x="101" y="266"/>
                  </a:lnTo>
                  <a:lnTo>
                    <a:pt x="68" y="288"/>
                  </a:lnTo>
                  <a:lnTo>
                    <a:pt x="48" y="288"/>
                  </a:lnTo>
                </a:path>
              </a:pathLst>
            </a:custGeom>
            <a:noFill/>
            <a:ln w="762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83" name="Freeform 35"/>
            <p:cNvSpPr>
              <a:spLocks/>
            </p:cNvSpPr>
            <p:nvPr/>
          </p:nvSpPr>
          <p:spPr bwMode="auto">
            <a:xfrm>
              <a:off x="432" y="417"/>
              <a:ext cx="858" cy="1896"/>
            </a:xfrm>
            <a:custGeom>
              <a:avLst/>
              <a:gdLst/>
              <a:ahLst/>
              <a:cxnLst>
                <a:cxn ang="0">
                  <a:pos x="61" y="24"/>
                </a:cxn>
                <a:cxn ang="0">
                  <a:pos x="115" y="108"/>
                </a:cxn>
                <a:cxn ang="0">
                  <a:pos x="181" y="202"/>
                </a:cxn>
                <a:cxn ang="0">
                  <a:pos x="224" y="336"/>
                </a:cxn>
                <a:cxn ang="0">
                  <a:pos x="246" y="471"/>
                </a:cxn>
                <a:cxn ang="0">
                  <a:pos x="268" y="589"/>
                </a:cxn>
                <a:cxn ang="0">
                  <a:pos x="268" y="707"/>
                </a:cxn>
                <a:cxn ang="0">
                  <a:pos x="279" y="799"/>
                </a:cxn>
                <a:cxn ang="0">
                  <a:pos x="279" y="884"/>
                </a:cxn>
                <a:cxn ang="0">
                  <a:pos x="268" y="968"/>
                </a:cxn>
                <a:cxn ang="0">
                  <a:pos x="246" y="1078"/>
                </a:cxn>
                <a:cxn ang="0">
                  <a:pos x="235" y="1187"/>
                </a:cxn>
                <a:cxn ang="0">
                  <a:pos x="224" y="1272"/>
                </a:cxn>
                <a:cxn ang="0">
                  <a:pos x="224" y="1347"/>
                </a:cxn>
                <a:cxn ang="0">
                  <a:pos x="224" y="1423"/>
                </a:cxn>
                <a:cxn ang="0">
                  <a:pos x="224" y="1499"/>
                </a:cxn>
                <a:cxn ang="0">
                  <a:pos x="224" y="1574"/>
                </a:cxn>
                <a:cxn ang="0">
                  <a:pos x="235" y="1651"/>
                </a:cxn>
                <a:cxn ang="0">
                  <a:pos x="268" y="1726"/>
                </a:cxn>
                <a:cxn ang="0">
                  <a:pos x="323" y="1819"/>
                </a:cxn>
                <a:cxn ang="0">
                  <a:pos x="410" y="1878"/>
                </a:cxn>
                <a:cxn ang="0">
                  <a:pos x="508" y="1895"/>
                </a:cxn>
                <a:cxn ang="0">
                  <a:pos x="617" y="1895"/>
                </a:cxn>
                <a:cxn ang="0">
                  <a:pos x="715" y="1861"/>
                </a:cxn>
                <a:cxn ang="0">
                  <a:pos x="792" y="1802"/>
                </a:cxn>
                <a:cxn ang="0">
                  <a:pos x="835" y="1726"/>
                </a:cxn>
                <a:cxn ang="0">
                  <a:pos x="846" y="1651"/>
                </a:cxn>
                <a:cxn ang="0">
                  <a:pos x="857" y="1566"/>
                </a:cxn>
                <a:cxn ang="0">
                  <a:pos x="857" y="1490"/>
                </a:cxn>
                <a:cxn ang="0">
                  <a:pos x="857" y="1414"/>
                </a:cxn>
                <a:cxn ang="0">
                  <a:pos x="857" y="1330"/>
                </a:cxn>
                <a:cxn ang="0">
                  <a:pos x="857" y="1255"/>
                </a:cxn>
                <a:cxn ang="0">
                  <a:pos x="814" y="1170"/>
                </a:cxn>
                <a:cxn ang="0">
                  <a:pos x="770" y="1078"/>
                </a:cxn>
                <a:cxn ang="0">
                  <a:pos x="748" y="960"/>
                </a:cxn>
                <a:cxn ang="0">
                  <a:pos x="737" y="876"/>
                </a:cxn>
                <a:cxn ang="0">
                  <a:pos x="726" y="783"/>
                </a:cxn>
                <a:cxn ang="0">
                  <a:pos x="726" y="707"/>
                </a:cxn>
                <a:cxn ang="0">
                  <a:pos x="726" y="614"/>
                </a:cxn>
                <a:cxn ang="0">
                  <a:pos x="726" y="538"/>
                </a:cxn>
                <a:cxn ang="0">
                  <a:pos x="726" y="463"/>
                </a:cxn>
                <a:cxn ang="0">
                  <a:pos x="704" y="387"/>
                </a:cxn>
                <a:cxn ang="0">
                  <a:pos x="672" y="303"/>
                </a:cxn>
              </a:cxnLst>
              <a:rect l="0" t="0" r="r" b="b"/>
              <a:pathLst>
                <a:path w="858" h="1896">
                  <a:moveTo>
                    <a:pt x="0" y="6"/>
                  </a:moveTo>
                  <a:lnTo>
                    <a:pt x="50" y="0"/>
                  </a:lnTo>
                  <a:lnTo>
                    <a:pt x="61" y="24"/>
                  </a:lnTo>
                  <a:lnTo>
                    <a:pt x="93" y="50"/>
                  </a:lnTo>
                  <a:lnTo>
                    <a:pt x="104" y="75"/>
                  </a:lnTo>
                  <a:lnTo>
                    <a:pt x="115" y="108"/>
                  </a:lnTo>
                  <a:lnTo>
                    <a:pt x="137" y="134"/>
                  </a:lnTo>
                  <a:lnTo>
                    <a:pt x="159" y="168"/>
                  </a:lnTo>
                  <a:lnTo>
                    <a:pt x="181" y="202"/>
                  </a:lnTo>
                  <a:lnTo>
                    <a:pt x="192" y="235"/>
                  </a:lnTo>
                  <a:lnTo>
                    <a:pt x="203" y="302"/>
                  </a:lnTo>
                  <a:lnTo>
                    <a:pt x="224" y="336"/>
                  </a:lnTo>
                  <a:lnTo>
                    <a:pt x="235" y="370"/>
                  </a:lnTo>
                  <a:lnTo>
                    <a:pt x="235" y="403"/>
                  </a:lnTo>
                  <a:lnTo>
                    <a:pt x="246" y="471"/>
                  </a:lnTo>
                  <a:lnTo>
                    <a:pt x="246" y="521"/>
                  </a:lnTo>
                  <a:lnTo>
                    <a:pt x="257" y="555"/>
                  </a:lnTo>
                  <a:lnTo>
                    <a:pt x="268" y="589"/>
                  </a:lnTo>
                  <a:lnTo>
                    <a:pt x="268" y="622"/>
                  </a:lnTo>
                  <a:lnTo>
                    <a:pt x="268" y="682"/>
                  </a:lnTo>
                  <a:lnTo>
                    <a:pt x="268" y="707"/>
                  </a:lnTo>
                  <a:lnTo>
                    <a:pt x="279" y="741"/>
                  </a:lnTo>
                  <a:lnTo>
                    <a:pt x="279" y="766"/>
                  </a:lnTo>
                  <a:lnTo>
                    <a:pt x="279" y="799"/>
                  </a:lnTo>
                  <a:lnTo>
                    <a:pt x="279" y="825"/>
                  </a:lnTo>
                  <a:lnTo>
                    <a:pt x="279" y="850"/>
                  </a:lnTo>
                  <a:lnTo>
                    <a:pt x="279" y="884"/>
                  </a:lnTo>
                  <a:lnTo>
                    <a:pt x="279" y="909"/>
                  </a:lnTo>
                  <a:lnTo>
                    <a:pt x="279" y="943"/>
                  </a:lnTo>
                  <a:lnTo>
                    <a:pt x="268" y="968"/>
                  </a:lnTo>
                  <a:lnTo>
                    <a:pt x="268" y="1001"/>
                  </a:lnTo>
                  <a:lnTo>
                    <a:pt x="257" y="1027"/>
                  </a:lnTo>
                  <a:lnTo>
                    <a:pt x="246" y="1078"/>
                  </a:lnTo>
                  <a:lnTo>
                    <a:pt x="246" y="1137"/>
                  </a:lnTo>
                  <a:lnTo>
                    <a:pt x="235" y="1162"/>
                  </a:lnTo>
                  <a:lnTo>
                    <a:pt x="235" y="1187"/>
                  </a:lnTo>
                  <a:lnTo>
                    <a:pt x="235" y="1212"/>
                  </a:lnTo>
                  <a:lnTo>
                    <a:pt x="224" y="1238"/>
                  </a:lnTo>
                  <a:lnTo>
                    <a:pt x="224" y="1272"/>
                  </a:lnTo>
                  <a:lnTo>
                    <a:pt x="224" y="1296"/>
                  </a:lnTo>
                  <a:lnTo>
                    <a:pt x="224" y="1322"/>
                  </a:lnTo>
                  <a:lnTo>
                    <a:pt x="224" y="1347"/>
                  </a:lnTo>
                  <a:lnTo>
                    <a:pt x="224" y="1373"/>
                  </a:lnTo>
                  <a:lnTo>
                    <a:pt x="224" y="1397"/>
                  </a:lnTo>
                  <a:lnTo>
                    <a:pt x="224" y="1423"/>
                  </a:lnTo>
                  <a:lnTo>
                    <a:pt x="224" y="1448"/>
                  </a:lnTo>
                  <a:lnTo>
                    <a:pt x="224" y="1473"/>
                  </a:lnTo>
                  <a:lnTo>
                    <a:pt x="224" y="1499"/>
                  </a:lnTo>
                  <a:lnTo>
                    <a:pt x="224" y="1524"/>
                  </a:lnTo>
                  <a:lnTo>
                    <a:pt x="224" y="1549"/>
                  </a:lnTo>
                  <a:lnTo>
                    <a:pt x="224" y="1574"/>
                  </a:lnTo>
                  <a:lnTo>
                    <a:pt x="224" y="1600"/>
                  </a:lnTo>
                  <a:lnTo>
                    <a:pt x="224" y="1625"/>
                  </a:lnTo>
                  <a:lnTo>
                    <a:pt x="235" y="1651"/>
                  </a:lnTo>
                  <a:lnTo>
                    <a:pt x="246" y="1675"/>
                  </a:lnTo>
                  <a:lnTo>
                    <a:pt x="257" y="1701"/>
                  </a:lnTo>
                  <a:lnTo>
                    <a:pt x="268" y="1726"/>
                  </a:lnTo>
                  <a:lnTo>
                    <a:pt x="279" y="1760"/>
                  </a:lnTo>
                  <a:lnTo>
                    <a:pt x="301" y="1793"/>
                  </a:lnTo>
                  <a:lnTo>
                    <a:pt x="323" y="1819"/>
                  </a:lnTo>
                  <a:lnTo>
                    <a:pt x="344" y="1844"/>
                  </a:lnTo>
                  <a:lnTo>
                    <a:pt x="377" y="1861"/>
                  </a:lnTo>
                  <a:lnTo>
                    <a:pt x="410" y="1878"/>
                  </a:lnTo>
                  <a:lnTo>
                    <a:pt x="443" y="1886"/>
                  </a:lnTo>
                  <a:lnTo>
                    <a:pt x="475" y="1895"/>
                  </a:lnTo>
                  <a:lnTo>
                    <a:pt x="508" y="1895"/>
                  </a:lnTo>
                  <a:lnTo>
                    <a:pt x="552" y="1895"/>
                  </a:lnTo>
                  <a:lnTo>
                    <a:pt x="584" y="1895"/>
                  </a:lnTo>
                  <a:lnTo>
                    <a:pt x="617" y="1895"/>
                  </a:lnTo>
                  <a:lnTo>
                    <a:pt x="650" y="1895"/>
                  </a:lnTo>
                  <a:lnTo>
                    <a:pt x="683" y="1878"/>
                  </a:lnTo>
                  <a:lnTo>
                    <a:pt x="715" y="1861"/>
                  </a:lnTo>
                  <a:lnTo>
                    <a:pt x="748" y="1853"/>
                  </a:lnTo>
                  <a:lnTo>
                    <a:pt x="770" y="1827"/>
                  </a:lnTo>
                  <a:lnTo>
                    <a:pt x="792" y="1802"/>
                  </a:lnTo>
                  <a:lnTo>
                    <a:pt x="814" y="1776"/>
                  </a:lnTo>
                  <a:lnTo>
                    <a:pt x="824" y="1752"/>
                  </a:lnTo>
                  <a:lnTo>
                    <a:pt x="835" y="1726"/>
                  </a:lnTo>
                  <a:lnTo>
                    <a:pt x="846" y="1701"/>
                  </a:lnTo>
                  <a:lnTo>
                    <a:pt x="846" y="1675"/>
                  </a:lnTo>
                  <a:lnTo>
                    <a:pt x="846" y="1651"/>
                  </a:lnTo>
                  <a:lnTo>
                    <a:pt x="857" y="1617"/>
                  </a:lnTo>
                  <a:lnTo>
                    <a:pt x="857" y="1591"/>
                  </a:lnTo>
                  <a:lnTo>
                    <a:pt x="857" y="1566"/>
                  </a:lnTo>
                  <a:lnTo>
                    <a:pt x="857" y="1541"/>
                  </a:lnTo>
                  <a:lnTo>
                    <a:pt x="857" y="1516"/>
                  </a:lnTo>
                  <a:lnTo>
                    <a:pt x="857" y="1490"/>
                  </a:lnTo>
                  <a:lnTo>
                    <a:pt x="857" y="1465"/>
                  </a:lnTo>
                  <a:lnTo>
                    <a:pt x="857" y="1440"/>
                  </a:lnTo>
                  <a:lnTo>
                    <a:pt x="857" y="1414"/>
                  </a:lnTo>
                  <a:lnTo>
                    <a:pt x="857" y="1380"/>
                  </a:lnTo>
                  <a:lnTo>
                    <a:pt x="857" y="1356"/>
                  </a:lnTo>
                  <a:lnTo>
                    <a:pt x="857" y="1330"/>
                  </a:lnTo>
                  <a:lnTo>
                    <a:pt x="857" y="1305"/>
                  </a:lnTo>
                  <a:lnTo>
                    <a:pt x="857" y="1279"/>
                  </a:lnTo>
                  <a:lnTo>
                    <a:pt x="857" y="1255"/>
                  </a:lnTo>
                  <a:lnTo>
                    <a:pt x="846" y="1229"/>
                  </a:lnTo>
                  <a:lnTo>
                    <a:pt x="835" y="1195"/>
                  </a:lnTo>
                  <a:lnTo>
                    <a:pt x="814" y="1170"/>
                  </a:lnTo>
                  <a:lnTo>
                    <a:pt x="803" y="1145"/>
                  </a:lnTo>
                  <a:lnTo>
                    <a:pt x="792" y="1111"/>
                  </a:lnTo>
                  <a:lnTo>
                    <a:pt x="770" y="1078"/>
                  </a:lnTo>
                  <a:lnTo>
                    <a:pt x="770" y="1052"/>
                  </a:lnTo>
                  <a:lnTo>
                    <a:pt x="759" y="1018"/>
                  </a:lnTo>
                  <a:lnTo>
                    <a:pt x="748" y="960"/>
                  </a:lnTo>
                  <a:lnTo>
                    <a:pt x="748" y="934"/>
                  </a:lnTo>
                  <a:lnTo>
                    <a:pt x="748" y="900"/>
                  </a:lnTo>
                  <a:lnTo>
                    <a:pt x="737" y="876"/>
                  </a:lnTo>
                  <a:lnTo>
                    <a:pt x="737" y="842"/>
                  </a:lnTo>
                  <a:lnTo>
                    <a:pt x="737" y="808"/>
                  </a:lnTo>
                  <a:lnTo>
                    <a:pt x="726" y="783"/>
                  </a:lnTo>
                  <a:lnTo>
                    <a:pt x="726" y="758"/>
                  </a:lnTo>
                  <a:lnTo>
                    <a:pt x="726" y="732"/>
                  </a:lnTo>
                  <a:lnTo>
                    <a:pt x="726" y="707"/>
                  </a:lnTo>
                  <a:lnTo>
                    <a:pt x="726" y="673"/>
                  </a:lnTo>
                  <a:lnTo>
                    <a:pt x="726" y="639"/>
                  </a:lnTo>
                  <a:lnTo>
                    <a:pt x="726" y="614"/>
                  </a:lnTo>
                  <a:lnTo>
                    <a:pt x="726" y="589"/>
                  </a:lnTo>
                  <a:lnTo>
                    <a:pt x="726" y="564"/>
                  </a:lnTo>
                  <a:lnTo>
                    <a:pt x="726" y="538"/>
                  </a:lnTo>
                  <a:lnTo>
                    <a:pt x="726" y="513"/>
                  </a:lnTo>
                  <a:lnTo>
                    <a:pt x="726" y="488"/>
                  </a:lnTo>
                  <a:lnTo>
                    <a:pt x="726" y="463"/>
                  </a:lnTo>
                  <a:lnTo>
                    <a:pt x="726" y="437"/>
                  </a:lnTo>
                  <a:lnTo>
                    <a:pt x="715" y="412"/>
                  </a:lnTo>
                  <a:lnTo>
                    <a:pt x="704" y="387"/>
                  </a:lnTo>
                  <a:lnTo>
                    <a:pt x="704" y="362"/>
                  </a:lnTo>
                  <a:lnTo>
                    <a:pt x="704" y="336"/>
                  </a:lnTo>
                  <a:lnTo>
                    <a:pt x="672" y="303"/>
                  </a:lnTo>
                </a:path>
              </a:pathLst>
            </a:custGeom>
            <a:noFill/>
            <a:ln w="76200" cap="rnd" cmpd="sng">
              <a:solidFill>
                <a:schemeClr val="accent6">
                  <a:lumMod val="75000"/>
                </a:schemeClr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grpSp>
          <p:nvGrpSpPr>
            <p:cNvPr id="5" name="Group 39"/>
            <p:cNvGrpSpPr>
              <a:grpSpLocks/>
            </p:cNvGrpSpPr>
            <p:nvPr/>
          </p:nvGrpSpPr>
          <p:grpSpPr bwMode="auto">
            <a:xfrm>
              <a:off x="1740" y="2160"/>
              <a:ext cx="467" cy="1444"/>
              <a:chOff x="1740" y="2160"/>
              <a:chExt cx="467" cy="1444"/>
            </a:xfrm>
          </p:grpSpPr>
          <p:sp>
            <p:nvSpPr>
              <p:cNvPr id="2084" name="Freeform 36"/>
              <p:cNvSpPr>
                <a:spLocks/>
              </p:cNvSpPr>
              <p:nvPr/>
            </p:nvSpPr>
            <p:spPr bwMode="auto">
              <a:xfrm>
                <a:off x="1740" y="2160"/>
                <a:ext cx="467" cy="1230"/>
              </a:xfrm>
              <a:custGeom>
                <a:avLst/>
                <a:gdLst/>
                <a:ahLst/>
                <a:cxnLst>
                  <a:cxn ang="0">
                    <a:pos x="447" y="1121"/>
                  </a:cxn>
                  <a:cxn ang="0">
                    <a:pos x="462" y="1028"/>
                  </a:cxn>
                  <a:cxn ang="0">
                    <a:pos x="462" y="920"/>
                  </a:cxn>
                  <a:cxn ang="0">
                    <a:pos x="459" y="771"/>
                  </a:cxn>
                  <a:cxn ang="0">
                    <a:pos x="456" y="684"/>
                  </a:cxn>
                  <a:cxn ang="0">
                    <a:pos x="433" y="594"/>
                  </a:cxn>
                  <a:cxn ang="0">
                    <a:pos x="404" y="515"/>
                  </a:cxn>
                  <a:cxn ang="0">
                    <a:pos x="382" y="426"/>
                  </a:cxn>
                  <a:cxn ang="0">
                    <a:pos x="362" y="343"/>
                  </a:cxn>
                  <a:cxn ang="0">
                    <a:pos x="334" y="265"/>
                  </a:cxn>
                  <a:cxn ang="0">
                    <a:pos x="305" y="187"/>
                  </a:cxn>
                  <a:cxn ang="0">
                    <a:pos x="277" y="108"/>
                  </a:cxn>
                  <a:cxn ang="0">
                    <a:pos x="256" y="27"/>
                  </a:cxn>
                  <a:cxn ang="0">
                    <a:pos x="218" y="30"/>
                  </a:cxn>
                  <a:cxn ang="0">
                    <a:pos x="186" y="131"/>
                  </a:cxn>
                  <a:cxn ang="0">
                    <a:pos x="156" y="242"/>
                  </a:cxn>
                  <a:cxn ang="0">
                    <a:pos x="124" y="341"/>
                  </a:cxn>
                  <a:cxn ang="0">
                    <a:pos x="82" y="445"/>
                  </a:cxn>
                  <a:cxn ang="0">
                    <a:pos x="58" y="543"/>
                  </a:cxn>
                  <a:cxn ang="0">
                    <a:pos x="26" y="645"/>
                  </a:cxn>
                  <a:cxn ang="0">
                    <a:pos x="3" y="742"/>
                  </a:cxn>
                  <a:cxn ang="0">
                    <a:pos x="5" y="829"/>
                  </a:cxn>
                  <a:cxn ang="0">
                    <a:pos x="1" y="929"/>
                  </a:cxn>
                  <a:cxn ang="0">
                    <a:pos x="12" y="1013"/>
                  </a:cxn>
                  <a:cxn ang="0">
                    <a:pos x="23" y="1098"/>
                  </a:cxn>
                  <a:cxn ang="0">
                    <a:pos x="52" y="1178"/>
                  </a:cxn>
                  <a:cxn ang="0">
                    <a:pos x="62" y="1204"/>
                  </a:cxn>
                  <a:cxn ang="0">
                    <a:pos x="67" y="1111"/>
                  </a:cxn>
                  <a:cxn ang="0">
                    <a:pos x="66" y="1023"/>
                  </a:cxn>
                  <a:cxn ang="0">
                    <a:pos x="64" y="936"/>
                  </a:cxn>
                  <a:cxn ang="0">
                    <a:pos x="75" y="832"/>
                  </a:cxn>
                  <a:cxn ang="0">
                    <a:pos x="91" y="738"/>
                  </a:cxn>
                  <a:cxn ang="0">
                    <a:pos x="106" y="644"/>
                  </a:cxn>
                  <a:cxn ang="0">
                    <a:pos x="135" y="534"/>
                  </a:cxn>
                  <a:cxn ang="0">
                    <a:pos x="168" y="434"/>
                  </a:cxn>
                  <a:cxn ang="0">
                    <a:pos x="208" y="331"/>
                  </a:cxn>
                  <a:cxn ang="0">
                    <a:pos x="254" y="294"/>
                  </a:cxn>
                  <a:cxn ang="0">
                    <a:pos x="283" y="372"/>
                  </a:cxn>
                  <a:cxn ang="0">
                    <a:pos x="318" y="468"/>
                  </a:cxn>
                  <a:cxn ang="0">
                    <a:pos x="347" y="546"/>
                  </a:cxn>
                  <a:cxn ang="0">
                    <a:pos x="375" y="626"/>
                  </a:cxn>
                  <a:cxn ang="0">
                    <a:pos x="389" y="719"/>
                  </a:cxn>
                  <a:cxn ang="0">
                    <a:pos x="392" y="807"/>
                  </a:cxn>
                  <a:cxn ang="0">
                    <a:pos x="394" y="894"/>
                  </a:cxn>
                  <a:cxn ang="0">
                    <a:pos x="397" y="981"/>
                  </a:cxn>
                  <a:cxn ang="0">
                    <a:pos x="399" y="1071"/>
                  </a:cxn>
                  <a:cxn ang="0">
                    <a:pos x="410" y="1194"/>
                  </a:cxn>
                </a:cxnLst>
                <a:rect l="0" t="0" r="r" b="b"/>
                <a:pathLst>
                  <a:path w="467" h="1230">
                    <a:moveTo>
                      <a:pt x="410" y="1194"/>
                    </a:moveTo>
                    <a:lnTo>
                      <a:pt x="440" y="1155"/>
                    </a:lnTo>
                    <a:lnTo>
                      <a:pt x="447" y="1121"/>
                    </a:lnTo>
                    <a:lnTo>
                      <a:pt x="456" y="1089"/>
                    </a:lnTo>
                    <a:lnTo>
                      <a:pt x="464" y="1057"/>
                    </a:lnTo>
                    <a:lnTo>
                      <a:pt x="462" y="1028"/>
                    </a:lnTo>
                    <a:lnTo>
                      <a:pt x="461" y="998"/>
                    </a:lnTo>
                    <a:lnTo>
                      <a:pt x="466" y="956"/>
                    </a:lnTo>
                    <a:lnTo>
                      <a:pt x="462" y="920"/>
                    </a:lnTo>
                    <a:lnTo>
                      <a:pt x="464" y="839"/>
                    </a:lnTo>
                    <a:lnTo>
                      <a:pt x="460" y="802"/>
                    </a:lnTo>
                    <a:lnTo>
                      <a:pt x="459" y="771"/>
                    </a:lnTo>
                    <a:lnTo>
                      <a:pt x="457" y="742"/>
                    </a:lnTo>
                    <a:lnTo>
                      <a:pt x="457" y="714"/>
                    </a:lnTo>
                    <a:lnTo>
                      <a:pt x="456" y="684"/>
                    </a:lnTo>
                    <a:lnTo>
                      <a:pt x="447" y="658"/>
                    </a:lnTo>
                    <a:lnTo>
                      <a:pt x="434" y="623"/>
                    </a:lnTo>
                    <a:lnTo>
                      <a:pt x="433" y="594"/>
                    </a:lnTo>
                    <a:lnTo>
                      <a:pt x="423" y="567"/>
                    </a:lnTo>
                    <a:lnTo>
                      <a:pt x="414" y="541"/>
                    </a:lnTo>
                    <a:lnTo>
                      <a:pt x="404" y="515"/>
                    </a:lnTo>
                    <a:lnTo>
                      <a:pt x="404" y="486"/>
                    </a:lnTo>
                    <a:lnTo>
                      <a:pt x="394" y="461"/>
                    </a:lnTo>
                    <a:lnTo>
                      <a:pt x="382" y="426"/>
                    </a:lnTo>
                    <a:lnTo>
                      <a:pt x="372" y="399"/>
                    </a:lnTo>
                    <a:lnTo>
                      <a:pt x="372" y="369"/>
                    </a:lnTo>
                    <a:lnTo>
                      <a:pt x="362" y="343"/>
                    </a:lnTo>
                    <a:lnTo>
                      <a:pt x="352" y="317"/>
                    </a:lnTo>
                    <a:lnTo>
                      <a:pt x="344" y="292"/>
                    </a:lnTo>
                    <a:lnTo>
                      <a:pt x="334" y="265"/>
                    </a:lnTo>
                    <a:lnTo>
                      <a:pt x="324" y="239"/>
                    </a:lnTo>
                    <a:lnTo>
                      <a:pt x="315" y="212"/>
                    </a:lnTo>
                    <a:lnTo>
                      <a:pt x="305" y="187"/>
                    </a:lnTo>
                    <a:lnTo>
                      <a:pt x="295" y="161"/>
                    </a:lnTo>
                    <a:lnTo>
                      <a:pt x="286" y="134"/>
                    </a:lnTo>
                    <a:lnTo>
                      <a:pt x="277" y="108"/>
                    </a:lnTo>
                    <a:lnTo>
                      <a:pt x="276" y="80"/>
                    </a:lnTo>
                    <a:lnTo>
                      <a:pt x="266" y="53"/>
                    </a:lnTo>
                    <a:lnTo>
                      <a:pt x="256" y="27"/>
                    </a:lnTo>
                    <a:lnTo>
                      <a:pt x="247" y="0"/>
                    </a:lnTo>
                    <a:lnTo>
                      <a:pt x="218" y="2"/>
                    </a:lnTo>
                    <a:lnTo>
                      <a:pt x="218" y="30"/>
                    </a:lnTo>
                    <a:lnTo>
                      <a:pt x="210" y="63"/>
                    </a:lnTo>
                    <a:lnTo>
                      <a:pt x="203" y="95"/>
                    </a:lnTo>
                    <a:lnTo>
                      <a:pt x="186" y="131"/>
                    </a:lnTo>
                    <a:lnTo>
                      <a:pt x="181" y="173"/>
                    </a:lnTo>
                    <a:lnTo>
                      <a:pt x="165" y="208"/>
                    </a:lnTo>
                    <a:lnTo>
                      <a:pt x="156" y="242"/>
                    </a:lnTo>
                    <a:lnTo>
                      <a:pt x="148" y="272"/>
                    </a:lnTo>
                    <a:lnTo>
                      <a:pt x="131" y="309"/>
                    </a:lnTo>
                    <a:lnTo>
                      <a:pt x="124" y="341"/>
                    </a:lnTo>
                    <a:lnTo>
                      <a:pt x="107" y="377"/>
                    </a:lnTo>
                    <a:lnTo>
                      <a:pt x="90" y="413"/>
                    </a:lnTo>
                    <a:lnTo>
                      <a:pt x="82" y="445"/>
                    </a:lnTo>
                    <a:lnTo>
                      <a:pt x="75" y="478"/>
                    </a:lnTo>
                    <a:lnTo>
                      <a:pt x="67" y="511"/>
                    </a:lnTo>
                    <a:lnTo>
                      <a:pt x="58" y="543"/>
                    </a:lnTo>
                    <a:lnTo>
                      <a:pt x="51" y="576"/>
                    </a:lnTo>
                    <a:lnTo>
                      <a:pt x="35" y="611"/>
                    </a:lnTo>
                    <a:lnTo>
                      <a:pt x="26" y="645"/>
                    </a:lnTo>
                    <a:lnTo>
                      <a:pt x="18" y="676"/>
                    </a:lnTo>
                    <a:lnTo>
                      <a:pt x="10" y="709"/>
                    </a:lnTo>
                    <a:lnTo>
                      <a:pt x="3" y="742"/>
                    </a:lnTo>
                    <a:lnTo>
                      <a:pt x="4" y="771"/>
                    </a:lnTo>
                    <a:lnTo>
                      <a:pt x="4" y="800"/>
                    </a:lnTo>
                    <a:lnTo>
                      <a:pt x="5" y="829"/>
                    </a:lnTo>
                    <a:lnTo>
                      <a:pt x="0" y="871"/>
                    </a:lnTo>
                    <a:lnTo>
                      <a:pt x="0" y="900"/>
                    </a:lnTo>
                    <a:lnTo>
                      <a:pt x="1" y="929"/>
                    </a:lnTo>
                    <a:lnTo>
                      <a:pt x="2" y="959"/>
                    </a:lnTo>
                    <a:lnTo>
                      <a:pt x="12" y="984"/>
                    </a:lnTo>
                    <a:lnTo>
                      <a:pt x="12" y="1013"/>
                    </a:lnTo>
                    <a:lnTo>
                      <a:pt x="13" y="1042"/>
                    </a:lnTo>
                    <a:lnTo>
                      <a:pt x="13" y="1073"/>
                    </a:lnTo>
                    <a:lnTo>
                      <a:pt x="23" y="1098"/>
                    </a:lnTo>
                    <a:lnTo>
                      <a:pt x="33" y="1124"/>
                    </a:lnTo>
                    <a:lnTo>
                      <a:pt x="42" y="1150"/>
                    </a:lnTo>
                    <a:lnTo>
                      <a:pt x="52" y="1178"/>
                    </a:lnTo>
                    <a:lnTo>
                      <a:pt x="62" y="1204"/>
                    </a:lnTo>
                    <a:lnTo>
                      <a:pt x="70" y="1229"/>
                    </a:lnTo>
                    <a:lnTo>
                      <a:pt x="62" y="1204"/>
                    </a:lnTo>
                    <a:lnTo>
                      <a:pt x="69" y="1171"/>
                    </a:lnTo>
                    <a:lnTo>
                      <a:pt x="68" y="1140"/>
                    </a:lnTo>
                    <a:lnTo>
                      <a:pt x="67" y="1111"/>
                    </a:lnTo>
                    <a:lnTo>
                      <a:pt x="67" y="1082"/>
                    </a:lnTo>
                    <a:lnTo>
                      <a:pt x="66" y="1053"/>
                    </a:lnTo>
                    <a:lnTo>
                      <a:pt x="66" y="1023"/>
                    </a:lnTo>
                    <a:lnTo>
                      <a:pt x="65" y="994"/>
                    </a:lnTo>
                    <a:lnTo>
                      <a:pt x="73" y="962"/>
                    </a:lnTo>
                    <a:lnTo>
                      <a:pt x="64" y="936"/>
                    </a:lnTo>
                    <a:lnTo>
                      <a:pt x="68" y="895"/>
                    </a:lnTo>
                    <a:lnTo>
                      <a:pt x="75" y="862"/>
                    </a:lnTo>
                    <a:lnTo>
                      <a:pt x="75" y="832"/>
                    </a:lnTo>
                    <a:lnTo>
                      <a:pt x="75" y="803"/>
                    </a:lnTo>
                    <a:lnTo>
                      <a:pt x="82" y="771"/>
                    </a:lnTo>
                    <a:lnTo>
                      <a:pt x="91" y="738"/>
                    </a:lnTo>
                    <a:lnTo>
                      <a:pt x="99" y="706"/>
                    </a:lnTo>
                    <a:lnTo>
                      <a:pt x="97" y="676"/>
                    </a:lnTo>
                    <a:lnTo>
                      <a:pt x="106" y="644"/>
                    </a:lnTo>
                    <a:lnTo>
                      <a:pt x="114" y="612"/>
                    </a:lnTo>
                    <a:lnTo>
                      <a:pt x="121" y="579"/>
                    </a:lnTo>
                    <a:lnTo>
                      <a:pt x="135" y="534"/>
                    </a:lnTo>
                    <a:lnTo>
                      <a:pt x="142" y="501"/>
                    </a:lnTo>
                    <a:lnTo>
                      <a:pt x="159" y="467"/>
                    </a:lnTo>
                    <a:lnTo>
                      <a:pt x="168" y="434"/>
                    </a:lnTo>
                    <a:lnTo>
                      <a:pt x="176" y="401"/>
                    </a:lnTo>
                    <a:lnTo>
                      <a:pt x="193" y="365"/>
                    </a:lnTo>
                    <a:lnTo>
                      <a:pt x="208" y="331"/>
                    </a:lnTo>
                    <a:lnTo>
                      <a:pt x="229" y="304"/>
                    </a:lnTo>
                    <a:lnTo>
                      <a:pt x="237" y="270"/>
                    </a:lnTo>
                    <a:lnTo>
                      <a:pt x="254" y="294"/>
                    </a:lnTo>
                    <a:lnTo>
                      <a:pt x="264" y="320"/>
                    </a:lnTo>
                    <a:lnTo>
                      <a:pt x="274" y="345"/>
                    </a:lnTo>
                    <a:lnTo>
                      <a:pt x="283" y="372"/>
                    </a:lnTo>
                    <a:lnTo>
                      <a:pt x="293" y="398"/>
                    </a:lnTo>
                    <a:lnTo>
                      <a:pt x="305" y="433"/>
                    </a:lnTo>
                    <a:lnTo>
                      <a:pt x="318" y="468"/>
                    </a:lnTo>
                    <a:lnTo>
                      <a:pt x="328" y="494"/>
                    </a:lnTo>
                    <a:lnTo>
                      <a:pt x="338" y="521"/>
                    </a:lnTo>
                    <a:lnTo>
                      <a:pt x="347" y="546"/>
                    </a:lnTo>
                    <a:lnTo>
                      <a:pt x="356" y="573"/>
                    </a:lnTo>
                    <a:lnTo>
                      <a:pt x="366" y="599"/>
                    </a:lnTo>
                    <a:lnTo>
                      <a:pt x="375" y="626"/>
                    </a:lnTo>
                    <a:lnTo>
                      <a:pt x="385" y="650"/>
                    </a:lnTo>
                    <a:lnTo>
                      <a:pt x="389" y="689"/>
                    </a:lnTo>
                    <a:lnTo>
                      <a:pt x="389" y="719"/>
                    </a:lnTo>
                    <a:lnTo>
                      <a:pt x="399" y="745"/>
                    </a:lnTo>
                    <a:lnTo>
                      <a:pt x="399" y="774"/>
                    </a:lnTo>
                    <a:lnTo>
                      <a:pt x="392" y="807"/>
                    </a:lnTo>
                    <a:lnTo>
                      <a:pt x="393" y="836"/>
                    </a:lnTo>
                    <a:lnTo>
                      <a:pt x="394" y="865"/>
                    </a:lnTo>
                    <a:lnTo>
                      <a:pt x="394" y="894"/>
                    </a:lnTo>
                    <a:lnTo>
                      <a:pt x="396" y="923"/>
                    </a:lnTo>
                    <a:lnTo>
                      <a:pt x="396" y="953"/>
                    </a:lnTo>
                    <a:lnTo>
                      <a:pt x="397" y="981"/>
                    </a:lnTo>
                    <a:lnTo>
                      <a:pt x="398" y="1012"/>
                    </a:lnTo>
                    <a:lnTo>
                      <a:pt x="398" y="1041"/>
                    </a:lnTo>
                    <a:lnTo>
                      <a:pt x="399" y="1071"/>
                    </a:lnTo>
                    <a:lnTo>
                      <a:pt x="399" y="1099"/>
                    </a:lnTo>
                    <a:lnTo>
                      <a:pt x="392" y="1131"/>
                    </a:lnTo>
                    <a:lnTo>
                      <a:pt x="410" y="1194"/>
                    </a:lnTo>
                    <a:lnTo>
                      <a:pt x="410" y="1194"/>
                    </a:lnTo>
                  </a:path>
                </a:pathLst>
              </a:custGeom>
              <a:solidFill>
                <a:schemeClr val="bg1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85" name="Freeform 37"/>
              <p:cNvSpPr>
                <a:spLocks/>
              </p:cNvSpPr>
              <p:nvPr/>
            </p:nvSpPr>
            <p:spPr bwMode="auto">
              <a:xfrm>
                <a:off x="1797" y="2439"/>
                <a:ext cx="353" cy="1123"/>
              </a:xfrm>
              <a:custGeom>
                <a:avLst/>
                <a:gdLst/>
                <a:ahLst/>
                <a:cxnLst>
                  <a:cxn ang="0">
                    <a:pos x="333" y="981"/>
                  </a:cxn>
                  <a:cxn ang="0">
                    <a:pos x="308" y="1080"/>
                  </a:cxn>
                  <a:cxn ang="0">
                    <a:pos x="265" y="1065"/>
                  </a:cxn>
                  <a:cxn ang="0">
                    <a:pos x="261" y="978"/>
                  </a:cxn>
                  <a:cxn ang="0">
                    <a:pos x="256" y="881"/>
                  </a:cxn>
                  <a:cxn ang="0">
                    <a:pos x="250" y="785"/>
                  </a:cxn>
                  <a:cxn ang="0">
                    <a:pos x="240" y="700"/>
                  </a:cxn>
                  <a:cxn ang="0">
                    <a:pos x="228" y="615"/>
                  </a:cxn>
                  <a:cxn ang="0">
                    <a:pos x="226" y="527"/>
                  </a:cxn>
                  <a:cxn ang="0">
                    <a:pos x="214" y="443"/>
                  </a:cxn>
                  <a:cxn ang="0">
                    <a:pos x="203" y="358"/>
                  </a:cxn>
                  <a:cxn ang="0">
                    <a:pos x="202" y="328"/>
                  </a:cxn>
                  <a:cxn ang="0">
                    <a:pos x="178" y="426"/>
                  </a:cxn>
                  <a:cxn ang="0">
                    <a:pos x="156" y="524"/>
                  </a:cxn>
                  <a:cxn ang="0">
                    <a:pos x="132" y="621"/>
                  </a:cxn>
                  <a:cxn ang="0">
                    <a:pos x="111" y="728"/>
                  </a:cxn>
                  <a:cxn ang="0">
                    <a:pos x="105" y="818"/>
                  </a:cxn>
                  <a:cxn ang="0">
                    <a:pos x="99" y="909"/>
                  </a:cxn>
                  <a:cxn ang="0">
                    <a:pos x="102" y="998"/>
                  </a:cxn>
                  <a:cxn ang="0">
                    <a:pos x="86" y="1092"/>
                  </a:cxn>
                  <a:cxn ang="0">
                    <a:pos x="51" y="1075"/>
                  </a:cxn>
                  <a:cxn ang="0">
                    <a:pos x="22" y="996"/>
                  </a:cxn>
                  <a:cxn ang="0">
                    <a:pos x="2" y="915"/>
                  </a:cxn>
                  <a:cxn ang="0">
                    <a:pos x="8" y="823"/>
                  </a:cxn>
                  <a:cxn ang="0">
                    <a:pos x="15" y="732"/>
                  </a:cxn>
                  <a:cxn ang="0">
                    <a:pos x="12" y="644"/>
                  </a:cxn>
                  <a:cxn ang="0">
                    <a:pos x="10" y="557"/>
                  </a:cxn>
                  <a:cxn ang="0">
                    <a:pos x="17" y="466"/>
                  </a:cxn>
                  <a:cxn ang="0">
                    <a:pos x="39" y="367"/>
                  </a:cxn>
                  <a:cxn ang="0">
                    <a:pos x="66" y="279"/>
                  </a:cxn>
                  <a:cxn ang="0">
                    <a:pos x="84" y="193"/>
                  </a:cxn>
                  <a:cxn ang="0">
                    <a:pos x="116" y="92"/>
                  </a:cxn>
                  <a:cxn ang="0">
                    <a:pos x="159" y="18"/>
                  </a:cxn>
                  <a:cxn ang="0">
                    <a:pos x="210" y="50"/>
                  </a:cxn>
                  <a:cxn ang="0">
                    <a:pos x="248" y="125"/>
                  </a:cxn>
                  <a:cxn ang="0">
                    <a:pos x="284" y="200"/>
                  </a:cxn>
                  <a:cxn ang="0">
                    <a:pos x="313" y="278"/>
                  </a:cxn>
                  <a:cxn ang="0">
                    <a:pos x="333" y="360"/>
                  </a:cxn>
                  <a:cxn ang="0">
                    <a:pos x="326" y="451"/>
                  </a:cxn>
                  <a:cxn ang="0">
                    <a:pos x="337" y="536"/>
                  </a:cxn>
                  <a:cxn ang="0">
                    <a:pos x="340" y="624"/>
                  </a:cxn>
                  <a:cxn ang="0">
                    <a:pos x="333" y="714"/>
                  </a:cxn>
                  <a:cxn ang="0">
                    <a:pos x="335" y="803"/>
                  </a:cxn>
                  <a:cxn ang="0">
                    <a:pos x="352" y="915"/>
                  </a:cxn>
                </a:cxnLst>
                <a:rect l="0" t="0" r="r" b="b"/>
                <a:pathLst>
                  <a:path w="353" h="1123">
                    <a:moveTo>
                      <a:pt x="352" y="915"/>
                    </a:moveTo>
                    <a:lnTo>
                      <a:pt x="351" y="954"/>
                    </a:lnTo>
                    <a:lnTo>
                      <a:pt x="333" y="981"/>
                    </a:lnTo>
                    <a:lnTo>
                      <a:pt x="324" y="1015"/>
                    </a:lnTo>
                    <a:lnTo>
                      <a:pt x="316" y="1047"/>
                    </a:lnTo>
                    <a:lnTo>
                      <a:pt x="308" y="1080"/>
                    </a:lnTo>
                    <a:lnTo>
                      <a:pt x="292" y="1116"/>
                    </a:lnTo>
                    <a:lnTo>
                      <a:pt x="266" y="1096"/>
                    </a:lnTo>
                    <a:lnTo>
                      <a:pt x="265" y="1065"/>
                    </a:lnTo>
                    <a:lnTo>
                      <a:pt x="255" y="1040"/>
                    </a:lnTo>
                    <a:lnTo>
                      <a:pt x="263" y="1008"/>
                    </a:lnTo>
                    <a:lnTo>
                      <a:pt x="261" y="978"/>
                    </a:lnTo>
                    <a:lnTo>
                      <a:pt x="270" y="946"/>
                    </a:lnTo>
                    <a:lnTo>
                      <a:pt x="260" y="920"/>
                    </a:lnTo>
                    <a:lnTo>
                      <a:pt x="256" y="881"/>
                    </a:lnTo>
                    <a:lnTo>
                      <a:pt x="255" y="852"/>
                    </a:lnTo>
                    <a:lnTo>
                      <a:pt x="252" y="815"/>
                    </a:lnTo>
                    <a:lnTo>
                      <a:pt x="250" y="785"/>
                    </a:lnTo>
                    <a:lnTo>
                      <a:pt x="241" y="759"/>
                    </a:lnTo>
                    <a:lnTo>
                      <a:pt x="249" y="726"/>
                    </a:lnTo>
                    <a:lnTo>
                      <a:pt x="240" y="700"/>
                    </a:lnTo>
                    <a:lnTo>
                      <a:pt x="238" y="670"/>
                    </a:lnTo>
                    <a:lnTo>
                      <a:pt x="238" y="641"/>
                    </a:lnTo>
                    <a:lnTo>
                      <a:pt x="228" y="615"/>
                    </a:lnTo>
                    <a:lnTo>
                      <a:pt x="228" y="586"/>
                    </a:lnTo>
                    <a:lnTo>
                      <a:pt x="226" y="557"/>
                    </a:lnTo>
                    <a:lnTo>
                      <a:pt x="226" y="527"/>
                    </a:lnTo>
                    <a:lnTo>
                      <a:pt x="217" y="502"/>
                    </a:lnTo>
                    <a:lnTo>
                      <a:pt x="215" y="473"/>
                    </a:lnTo>
                    <a:lnTo>
                      <a:pt x="214" y="443"/>
                    </a:lnTo>
                    <a:lnTo>
                      <a:pt x="214" y="412"/>
                    </a:lnTo>
                    <a:lnTo>
                      <a:pt x="213" y="383"/>
                    </a:lnTo>
                    <a:lnTo>
                      <a:pt x="203" y="358"/>
                    </a:lnTo>
                    <a:lnTo>
                      <a:pt x="194" y="331"/>
                    </a:lnTo>
                    <a:lnTo>
                      <a:pt x="192" y="302"/>
                    </a:lnTo>
                    <a:lnTo>
                      <a:pt x="202" y="328"/>
                    </a:lnTo>
                    <a:lnTo>
                      <a:pt x="195" y="360"/>
                    </a:lnTo>
                    <a:lnTo>
                      <a:pt x="187" y="393"/>
                    </a:lnTo>
                    <a:lnTo>
                      <a:pt x="178" y="426"/>
                    </a:lnTo>
                    <a:lnTo>
                      <a:pt x="171" y="457"/>
                    </a:lnTo>
                    <a:lnTo>
                      <a:pt x="163" y="491"/>
                    </a:lnTo>
                    <a:lnTo>
                      <a:pt x="156" y="524"/>
                    </a:lnTo>
                    <a:lnTo>
                      <a:pt x="139" y="559"/>
                    </a:lnTo>
                    <a:lnTo>
                      <a:pt x="139" y="589"/>
                    </a:lnTo>
                    <a:lnTo>
                      <a:pt x="132" y="621"/>
                    </a:lnTo>
                    <a:lnTo>
                      <a:pt x="124" y="654"/>
                    </a:lnTo>
                    <a:lnTo>
                      <a:pt x="120" y="695"/>
                    </a:lnTo>
                    <a:lnTo>
                      <a:pt x="111" y="728"/>
                    </a:lnTo>
                    <a:lnTo>
                      <a:pt x="112" y="757"/>
                    </a:lnTo>
                    <a:lnTo>
                      <a:pt x="112" y="786"/>
                    </a:lnTo>
                    <a:lnTo>
                      <a:pt x="105" y="818"/>
                    </a:lnTo>
                    <a:lnTo>
                      <a:pt x="105" y="847"/>
                    </a:lnTo>
                    <a:lnTo>
                      <a:pt x="98" y="880"/>
                    </a:lnTo>
                    <a:lnTo>
                      <a:pt x="99" y="909"/>
                    </a:lnTo>
                    <a:lnTo>
                      <a:pt x="108" y="935"/>
                    </a:lnTo>
                    <a:lnTo>
                      <a:pt x="99" y="967"/>
                    </a:lnTo>
                    <a:lnTo>
                      <a:pt x="102" y="998"/>
                    </a:lnTo>
                    <a:lnTo>
                      <a:pt x="102" y="1026"/>
                    </a:lnTo>
                    <a:lnTo>
                      <a:pt x="103" y="1057"/>
                    </a:lnTo>
                    <a:lnTo>
                      <a:pt x="86" y="1092"/>
                    </a:lnTo>
                    <a:lnTo>
                      <a:pt x="86" y="1122"/>
                    </a:lnTo>
                    <a:lnTo>
                      <a:pt x="60" y="1101"/>
                    </a:lnTo>
                    <a:lnTo>
                      <a:pt x="51" y="1075"/>
                    </a:lnTo>
                    <a:lnTo>
                      <a:pt x="41" y="1048"/>
                    </a:lnTo>
                    <a:lnTo>
                      <a:pt x="31" y="1024"/>
                    </a:lnTo>
                    <a:lnTo>
                      <a:pt x="22" y="996"/>
                    </a:lnTo>
                    <a:lnTo>
                      <a:pt x="12" y="970"/>
                    </a:lnTo>
                    <a:lnTo>
                      <a:pt x="3" y="943"/>
                    </a:lnTo>
                    <a:lnTo>
                      <a:pt x="2" y="915"/>
                    </a:lnTo>
                    <a:lnTo>
                      <a:pt x="1" y="886"/>
                    </a:lnTo>
                    <a:lnTo>
                      <a:pt x="0" y="856"/>
                    </a:lnTo>
                    <a:lnTo>
                      <a:pt x="8" y="823"/>
                    </a:lnTo>
                    <a:lnTo>
                      <a:pt x="7" y="795"/>
                    </a:lnTo>
                    <a:lnTo>
                      <a:pt x="7" y="765"/>
                    </a:lnTo>
                    <a:lnTo>
                      <a:pt x="15" y="732"/>
                    </a:lnTo>
                    <a:lnTo>
                      <a:pt x="14" y="703"/>
                    </a:lnTo>
                    <a:lnTo>
                      <a:pt x="13" y="673"/>
                    </a:lnTo>
                    <a:lnTo>
                      <a:pt x="12" y="644"/>
                    </a:lnTo>
                    <a:lnTo>
                      <a:pt x="11" y="615"/>
                    </a:lnTo>
                    <a:lnTo>
                      <a:pt x="9" y="586"/>
                    </a:lnTo>
                    <a:lnTo>
                      <a:pt x="10" y="557"/>
                    </a:lnTo>
                    <a:lnTo>
                      <a:pt x="8" y="527"/>
                    </a:lnTo>
                    <a:lnTo>
                      <a:pt x="17" y="494"/>
                    </a:lnTo>
                    <a:lnTo>
                      <a:pt x="17" y="466"/>
                    </a:lnTo>
                    <a:lnTo>
                      <a:pt x="24" y="434"/>
                    </a:lnTo>
                    <a:lnTo>
                      <a:pt x="32" y="400"/>
                    </a:lnTo>
                    <a:lnTo>
                      <a:pt x="39" y="367"/>
                    </a:lnTo>
                    <a:lnTo>
                      <a:pt x="47" y="336"/>
                    </a:lnTo>
                    <a:lnTo>
                      <a:pt x="67" y="308"/>
                    </a:lnTo>
                    <a:lnTo>
                      <a:pt x="66" y="279"/>
                    </a:lnTo>
                    <a:lnTo>
                      <a:pt x="87" y="253"/>
                    </a:lnTo>
                    <a:lnTo>
                      <a:pt x="85" y="222"/>
                    </a:lnTo>
                    <a:lnTo>
                      <a:pt x="84" y="193"/>
                    </a:lnTo>
                    <a:lnTo>
                      <a:pt x="101" y="157"/>
                    </a:lnTo>
                    <a:lnTo>
                      <a:pt x="118" y="122"/>
                    </a:lnTo>
                    <a:lnTo>
                      <a:pt x="116" y="92"/>
                    </a:lnTo>
                    <a:lnTo>
                      <a:pt x="140" y="75"/>
                    </a:lnTo>
                    <a:lnTo>
                      <a:pt x="139" y="46"/>
                    </a:lnTo>
                    <a:lnTo>
                      <a:pt x="159" y="18"/>
                    </a:lnTo>
                    <a:lnTo>
                      <a:pt x="182" y="0"/>
                    </a:lnTo>
                    <a:lnTo>
                      <a:pt x="200" y="23"/>
                    </a:lnTo>
                    <a:lnTo>
                      <a:pt x="210" y="50"/>
                    </a:lnTo>
                    <a:lnTo>
                      <a:pt x="219" y="75"/>
                    </a:lnTo>
                    <a:lnTo>
                      <a:pt x="228" y="102"/>
                    </a:lnTo>
                    <a:lnTo>
                      <a:pt x="248" y="125"/>
                    </a:lnTo>
                    <a:lnTo>
                      <a:pt x="256" y="149"/>
                    </a:lnTo>
                    <a:lnTo>
                      <a:pt x="266" y="176"/>
                    </a:lnTo>
                    <a:lnTo>
                      <a:pt x="284" y="200"/>
                    </a:lnTo>
                    <a:lnTo>
                      <a:pt x="294" y="225"/>
                    </a:lnTo>
                    <a:lnTo>
                      <a:pt x="303" y="252"/>
                    </a:lnTo>
                    <a:lnTo>
                      <a:pt x="313" y="278"/>
                    </a:lnTo>
                    <a:lnTo>
                      <a:pt x="322" y="305"/>
                    </a:lnTo>
                    <a:lnTo>
                      <a:pt x="324" y="334"/>
                    </a:lnTo>
                    <a:lnTo>
                      <a:pt x="333" y="360"/>
                    </a:lnTo>
                    <a:lnTo>
                      <a:pt x="325" y="392"/>
                    </a:lnTo>
                    <a:lnTo>
                      <a:pt x="325" y="421"/>
                    </a:lnTo>
                    <a:lnTo>
                      <a:pt x="326" y="451"/>
                    </a:lnTo>
                    <a:lnTo>
                      <a:pt x="335" y="477"/>
                    </a:lnTo>
                    <a:lnTo>
                      <a:pt x="337" y="507"/>
                    </a:lnTo>
                    <a:lnTo>
                      <a:pt x="337" y="536"/>
                    </a:lnTo>
                    <a:lnTo>
                      <a:pt x="338" y="566"/>
                    </a:lnTo>
                    <a:lnTo>
                      <a:pt x="338" y="594"/>
                    </a:lnTo>
                    <a:lnTo>
                      <a:pt x="340" y="624"/>
                    </a:lnTo>
                    <a:lnTo>
                      <a:pt x="332" y="656"/>
                    </a:lnTo>
                    <a:lnTo>
                      <a:pt x="332" y="686"/>
                    </a:lnTo>
                    <a:lnTo>
                      <a:pt x="333" y="714"/>
                    </a:lnTo>
                    <a:lnTo>
                      <a:pt x="334" y="744"/>
                    </a:lnTo>
                    <a:lnTo>
                      <a:pt x="335" y="773"/>
                    </a:lnTo>
                    <a:lnTo>
                      <a:pt x="335" y="803"/>
                    </a:lnTo>
                    <a:lnTo>
                      <a:pt x="345" y="830"/>
                    </a:lnTo>
                    <a:lnTo>
                      <a:pt x="346" y="859"/>
                    </a:lnTo>
                    <a:lnTo>
                      <a:pt x="352" y="915"/>
                    </a:lnTo>
                    <a:lnTo>
                      <a:pt x="352" y="915"/>
                    </a:lnTo>
                  </a:path>
                </a:pathLst>
              </a:custGeom>
              <a:solidFill>
                <a:srgbClr val="DDDDDD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86" name="Freeform 38"/>
              <p:cNvSpPr>
                <a:spLocks/>
              </p:cNvSpPr>
              <p:nvPr/>
            </p:nvSpPr>
            <p:spPr bwMode="auto">
              <a:xfrm>
                <a:off x="1895" y="2791"/>
                <a:ext cx="168" cy="813"/>
              </a:xfrm>
              <a:custGeom>
                <a:avLst/>
                <a:gdLst/>
                <a:ahLst/>
                <a:cxnLst>
                  <a:cxn ang="0">
                    <a:pos x="155" y="772"/>
                  </a:cxn>
                  <a:cxn ang="0">
                    <a:pos x="115" y="792"/>
                  </a:cxn>
                  <a:cxn ang="0">
                    <a:pos x="93" y="810"/>
                  </a:cxn>
                  <a:cxn ang="0">
                    <a:pos x="63" y="812"/>
                  </a:cxn>
                  <a:cxn ang="0">
                    <a:pos x="30" y="804"/>
                  </a:cxn>
                  <a:cxn ang="0">
                    <a:pos x="12" y="780"/>
                  </a:cxn>
                  <a:cxn ang="0">
                    <a:pos x="2" y="754"/>
                  </a:cxn>
                  <a:cxn ang="0">
                    <a:pos x="2" y="725"/>
                  </a:cxn>
                  <a:cxn ang="0">
                    <a:pos x="22" y="697"/>
                  </a:cxn>
                  <a:cxn ang="0">
                    <a:pos x="13" y="672"/>
                  </a:cxn>
                  <a:cxn ang="0">
                    <a:pos x="4" y="646"/>
                  </a:cxn>
                  <a:cxn ang="0">
                    <a:pos x="2" y="616"/>
                  </a:cxn>
                  <a:cxn ang="0">
                    <a:pos x="1" y="587"/>
                  </a:cxn>
                  <a:cxn ang="0">
                    <a:pos x="10" y="555"/>
                  </a:cxn>
                  <a:cxn ang="0">
                    <a:pos x="0" y="528"/>
                  </a:cxn>
                  <a:cxn ang="0">
                    <a:pos x="7" y="495"/>
                  </a:cxn>
                  <a:cxn ang="0">
                    <a:pos x="15" y="463"/>
                  </a:cxn>
                  <a:cxn ang="0">
                    <a:pos x="14" y="434"/>
                  </a:cxn>
                  <a:cxn ang="0">
                    <a:pos x="23" y="402"/>
                  </a:cxn>
                  <a:cxn ang="0">
                    <a:pos x="22" y="372"/>
                  </a:cxn>
                  <a:cxn ang="0">
                    <a:pos x="30" y="339"/>
                  </a:cxn>
                  <a:cxn ang="0">
                    <a:pos x="38" y="307"/>
                  </a:cxn>
                  <a:cxn ang="0">
                    <a:pos x="37" y="279"/>
                  </a:cxn>
                  <a:cxn ang="0">
                    <a:pos x="45" y="245"/>
                  </a:cxn>
                  <a:cxn ang="0">
                    <a:pos x="43" y="215"/>
                  </a:cxn>
                  <a:cxn ang="0">
                    <a:pos x="42" y="186"/>
                  </a:cxn>
                  <a:cxn ang="0">
                    <a:pos x="51" y="154"/>
                  </a:cxn>
                  <a:cxn ang="0">
                    <a:pos x="59" y="122"/>
                  </a:cxn>
                  <a:cxn ang="0">
                    <a:pos x="67" y="89"/>
                  </a:cxn>
                  <a:cxn ang="0">
                    <a:pos x="75" y="57"/>
                  </a:cxn>
                  <a:cxn ang="0">
                    <a:pos x="94" y="30"/>
                  </a:cxn>
                  <a:cxn ang="0">
                    <a:pos x="94" y="0"/>
                  </a:cxn>
                  <a:cxn ang="0">
                    <a:pos x="112" y="23"/>
                  </a:cxn>
                  <a:cxn ang="0">
                    <a:pos x="121" y="49"/>
                  </a:cxn>
                  <a:cxn ang="0">
                    <a:pos x="123" y="78"/>
                  </a:cxn>
                  <a:cxn ang="0">
                    <a:pos x="122" y="108"/>
                  </a:cxn>
                  <a:cxn ang="0">
                    <a:pos x="115" y="142"/>
                  </a:cxn>
                  <a:cxn ang="0">
                    <a:pos x="115" y="171"/>
                  </a:cxn>
                  <a:cxn ang="0">
                    <a:pos x="125" y="196"/>
                  </a:cxn>
                  <a:cxn ang="0">
                    <a:pos x="126" y="226"/>
                  </a:cxn>
                  <a:cxn ang="0">
                    <a:pos x="127" y="255"/>
                  </a:cxn>
                  <a:cxn ang="0">
                    <a:pos x="128" y="283"/>
                  </a:cxn>
                  <a:cxn ang="0">
                    <a:pos x="138" y="310"/>
                  </a:cxn>
                  <a:cxn ang="0">
                    <a:pos x="139" y="339"/>
                  </a:cxn>
                  <a:cxn ang="0">
                    <a:pos x="148" y="366"/>
                  </a:cxn>
                  <a:cxn ang="0">
                    <a:pos x="148" y="396"/>
                  </a:cxn>
                  <a:cxn ang="0">
                    <a:pos x="150" y="425"/>
                  </a:cxn>
                  <a:cxn ang="0">
                    <a:pos x="151" y="454"/>
                  </a:cxn>
                  <a:cxn ang="0">
                    <a:pos x="160" y="480"/>
                  </a:cxn>
                  <a:cxn ang="0">
                    <a:pos x="160" y="509"/>
                  </a:cxn>
                  <a:cxn ang="0">
                    <a:pos x="161" y="538"/>
                  </a:cxn>
                  <a:cxn ang="0">
                    <a:pos x="162" y="568"/>
                  </a:cxn>
                  <a:cxn ang="0">
                    <a:pos x="163" y="598"/>
                  </a:cxn>
                  <a:cxn ang="0">
                    <a:pos x="163" y="626"/>
                  </a:cxn>
                  <a:cxn ang="0">
                    <a:pos x="165" y="656"/>
                  </a:cxn>
                  <a:cxn ang="0">
                    <a:pos x="165" y="685"/>
                  </a:cxn>
                  <a:cxn ang="0">
                    <a:pos x="167" y="714"/>
                  </a:cxn>
                  <a:cxn ang="0">
                    <a:pos x="155" y="772"/>
                  </a:cxn>
                  <a:cxn ang="0">
                    <a:pos x="155" y="772"/>
                  </a:cxn>
                </a:cxnLst>
                <a:rect l="0" t="0" r="r" b="b"/>
                <a:pathLst>
                  <a:path w="168" h="813">
                    <a:moveTo>
                      <a:pt x="155" y="772"/>
                    </a:moveTo>
                    <a:lnTo>
                      <a:pt x="115" y="792"/>
                    </a:lnTo>
                    <a:lnTo>
                      <a:pt x="93" y="810"/>
                    </a:lnTo>
                    <a:lnTo>
                      <a:pt x="63" y="812"/>
                    </a:lnTo>
                    <a:lnTo>
                      <a:pt x="30" y="804"/>
                    </a:lnTo>
                    <a:lnTo>
                      <a:pt x="12" y="780"/>
                    </a:lnTo>
                    <a:lnTo>
                      <a:pt x="2" y="754"/>
                    </a:lnTo>
                    <a:lnTo>
                      <a:pt x="2" y="725"/>
                    </a:lnTo>
                    <a:lnTo>
                      <a:pt x="22" y="697"/>
                    </a:lnTo>
                    <a:lnTo>
                      <a:pt x="13" y="672"/>
                    </a:lnTo>
                    <a:lnTo>
                      <a:pt x="4" y="646"/>
                    </a:lnTo>
                    <a:lnTo>
                      <a:pt x="2" y="616"/>
                    </a:lnTo>
                    <a:lnTo>
                      <a:pt x="1" y="587"/>
                    </a:lnTo>
                    <a:lnTo>
                      <a:pt x="10" y="555"/>
                    </a:lnTo>
                    <a:lnTo>
                      <a:pt x="0" y="528"/>
                    </a:lnTo>
                    <a:lnTo>
                      <a:pt x="7" y="495"/>
                    </a:lnTo>
                    <a:lnTo>
                      <a:pt x="15" y="463"/>
                    </a:lnTo>
                    <a:lnTo>
                      <a:pt x="14" y="434"/>
                    </a:lnTo>
                    <a:lnTo>
                      <a:pt x="23" y="402"/>
                    </a:lnTo>
                    <a:lnTo>
                      <a:pt x="22" y="372"/>
                    </a:lnTo>
                    <a:lnTo>
                      <a:pt x="30" y="339"/>
                    </a:lnTo>
                    <a:lnTo>
                      <a:pt x="38" y="307"/>
                    </a:lnTo>
                    <a:lnTo>
                      <a:pt x="37" y="279"/>
                    </a:lnTo>
                    <a:lnTo>
                      <a:pt x="45" y="245"/>
                    </a:lnTo>
                    <a:lnTo>
                      <a:pt x="43" y="215"/>
                    </a:lnTo>
                    <a:lnTo>
                      <a:pt x="42" y="186"/>
                    </a:lnTo>
                    <a:lnTo>
                      <a:pt x="51" y="154"/>
                    </a:lnTo>
                    <a:lnTo>
                      <a:pt x="59" y="122"/>
                    </a:lnTo>
                    <a:lnTo>
                      <a:pt x="67" y="89"/>
                    </a:lnTo>
                    <a:lnTo>
                      <a:pt x="75" y="57"/>
                    </a:lnTo>
                    <a:lnTo>
                      <a:pt x="94" y="30"/>
                    </a:lnTo>
                    <a:lnTo>
                      <a:pt x="94" y="0"/>
                    </a:lnTo>
                    <a:lnTo>
                      <a:pt x="112" y="23"/>
                    </a:lnTo>
                    <a:lnTo>
                      <a:pt x="121" y="49"/>
                    </a:lnTo>
                    <a:lnTo>
                      <a:pt x="123" y="78"/>
                    </a:lnTo>
                    <a:lnTo>
                      <a:pt x="122" y="108"/>
                    </a:lnTo>
                    <a:lnTo>
                      <a:pt x="115" y="142"/>
                    </a:lnTo>
                    <a:lnTo>
                      <a:pt x="115" y="171"/>
                    </a:lnTo>
                    <a:lnTo>
                      <a:pt x="125" y="196"/>
                    </a:lnTo>
                    <a:lnTo>
                      <a:pt x="126" y="226"/>
                    </a:lnTo>
                    <a:lnTo>
                      <a:pt x="127" y="255"/>
                    </a:lnTo>
                    <a:lnTo>
                      <a:pt x="128" y="283"/>
                    </a:lnTo>
                    <a:lnTo>
                      <a:pt x="138" y="310"/>
                    </a:lnTo>
                    <a:lnTo>
                      <a:pt x="139" y="339"/>
                    </a:lnTo>
                    <a:lnTo>
                      <a:pt x="148" y="366"/>
                    </a:lnTo>
                    <a:lnTo>
                      <a:pt x="148" y="396"/>
                    </a:lnTo>
                    <a:lnTo>
                      <a:pt x="150" y="425"/>
                    </a:lnTo>
                    <a:lnTo>
                      <a:pt x="151" y="454"/>
                    </a:lnTo>
                    <a:lnTo>
                      <a:pt x="160" y="480"/>
                    </a:lnTo>
                    <a:lnTo>
                      <a:pt x="160" y="509"/>
                    </a:lnTo>
                    <a:lnTo>
                      <a:pt x="161" y="538"/>
                    </a:lnTo>
                    <a:lnTo>
                      <a:pt x="162" y="568"/>
                    </a:lnTo>
                    <a:lnTo>
                      <a:pt x="163" y="598"/>
                    </a:lnTo>
                    <a:lnTo>
                      <a:pt x="163" y="626"/>
                    </a:lnTo>
                    <a:lnTo>
                      <a:pt x="165" y="656"/>
                    </a:lnTo>
                    <a:lnTo>
                      <a:pt x="165" y="685"/>
                    </a:lnTo>
                    <a:lnTo>
                      <a:pt x="167" y="714"/>
                    </a:lnTo>
                    <a:lnTo>
                      <a:pt x="155" y="772"/>
                    </a:lnTo>
                    <a:lnTo>
                      <a:pt x="155" y="772"/>
                    </a:lnTo>
                  </a:path>
                </a:pathLst>
              </a:custGeom>
              <a:solidFill>
                <a:srgbClr val="FFCCCC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2088" name="Freeform 40"/>
            <p:cNvSpPr>
              <a:spLocks/>
            </p:cNvSpPr>
            <p:nvPr/>
          </p:nvSpPr>
          <p:spPr bwMode="auto">
            <a:xfrm>
              <a:off x="1250" y="2516"/>
              <a:ext cx="479" cy="1189"/>
            </a:xfrm>
            <a:custGeom>
              <a:avLst/>
              <a:gdLst/>
              <a:ahLst/>
              <a:cxnLst>
                <a:cxn ang="0">
                  <a:pos x="478" y="664"/>
                </a:cxn>
                <a:cxn ang="0">
                  <a:pos x="458" y="611"/>
                </a:cxn>
                <a:cxn ang="0">
                  <a:pos x="451" y="573"/>
                </a:cxn>
                <a:cxn ang="0">
                  <a:pos x="447" y="535"/>
                </a:cxn>
                <a:cxn ang="0">
                  <a:pos x="442" y="497"/>
                </a:cxn>
                <a:cxn ang="0">
                  <a:pos x="427" y="465"/>
                </a:cxn>
                <a:cxn ang="0">
                  <a:pos x="420" y="428"/>
                </a:cxn>
                <a:cxn ang="0">
                  <a:pos x="417" y="390"/>
                </a:cxn>
                <a:cxn ang="0">
                  <a:pos x="400" y="359"/>
                </a:cxn>
                <a:cxn ang="0">
                  <a:pos x="417" y="323"/>
                </a:cxn>
                <a:cxn ang="0">
                  <a:pos x="398" y="291"/>
                </a:cxn>
                <a:cxn ang="0">
                  <a:pos x="396" y="253"/>
                </a:cxn>
                <a:cxn ang="0">
                  <a:pos x="390" y="216"/>
                </a:cxn>
                <a:cxn ang="0">
                  <a:pos x="375" y="184"/>
                </a:cxn>
                <a:cxn ang="0">
                  <a:pos x="369" y="146"/>
                </a:cxn>
                <a:cxn ang="0">
                  <a:pos x="354" y="115"/>
                </a:cxn>
                <a:cxn ang="0">
                  <a:pos x="349" y="77"/>
                </a:cxn>
                <a:cxn ang="0">
                  <a:pos x="344" y="39"/>
                </a:cxn>
                <a:cxn ang="0">
                  <a:pos x="339" y="0"/>
                </a:cxn>
                <a:cxn ang="0">
                  <a:pos x="298" y="14"/>
                </a:cxn>
                <a:cxn ang="0">
                  <a:pos x="272" y="41"/>
                </a:cxn>
                <a:cxn ang="0">
                  <a:pos x="277" y="79"/>
                </a:cxn>
                <a:cxn ang="0">
                  <a:pos x="262" y="115"/>
                </a:cxn>
                <a:cxn ang="0">
                  <a:pos x="246" y="152"/>
                </a:cxn>
                <a:cxn ang="0">
                  <a:pos x="252" y="191"/>
                </a:cxn>
                <a:cxn ang="0">
                  <a:pos x="254" y="242"/>
                </a:cxn>
                <a:cxn ang="0">
                  <a:pos x="230" y="270"/>
                </a:cxn>
                <a:cxn ang="0">
                  <a:pos x="245" y="301"/>
                </a:cxn>
                <a:cxn ang="0">
                  <a:pos x="231" y="339"/>
                </a:cxn>
                <a:cxn ang="0">
                  <a:pos x="234" y="376"/>
                </a:cxn>
                <a:cxn ang="0">
                  <a:pos x="239" y="414"/>
                </a:cxn>
                <a:cxn ang="0">
                  <a:pos x="225" y="450"/>
                </a:cxn>
                <a:cxn ang="0">
                  <a:pos x="226" y="503"/>
                </a:cxn>
                <a:cxn ang="0">
                  <a:pos x="219" y="547"/>
                </a:cxn>
                <a:cxn ang="0">
                  <a:pos x="214" y="592"/>
                </a:cxn>
                <a:cxn ang="0">
                  <a:pos x="208" y="636"/>
                </a:cxn>
                <a:cxn ang="0">
                  <a:pos x="213" y="675"/>
                </a:cxn>
                <a:cxn ang="0">
                  <a:pos x="206" y="719"/>
                </a:cxn>
                <a:cxn ang="0">
                  <a:pos x="191" y="754"/>
                </a:cxn>
                <a:cxn ang="0">
                  <a:pos x="175" y="792"/>
                </a:cxn>
                <a:cxn ang="0">
                  <a:pos x="151" y="819"/>
                </a:cxn>
                <a:cxn ang="0">
                  <a:pos x="136" y="857"/>
                </a:cxn>
                <a:cxn ang="0">
                  <a:pos x="141" y="895"/>
                </a:cxn>
                <a:cxn ang="0">
                  <a:pos x="116" y="922"/>
                </a:cxn>
                <a:cxn ang="0">
                  <a:pos x="100" y="958"/>
                </a:cxn>
                <a:cxn ang="0">
                  <a:pos x="94" y="1003"/>
                </a:cxn>
                <a:cxn ang="0">
                  <a:pos x="78" y="1040"/>
                </a:cxn>
                <a:cxn ang="0">
                  <a:pos x="85" y="1078"/>
                </a:cxn>
                <a:cxn ang="0">
                  <a:pos x="69" y="1113"/>
                </a:cxn>
                <a:cxn ang="0">
                  <a:pos x="44" y="1142"/>
                </a:cxn>
                <a:cxn ang="0">
                  <a:pos x="17" y="1170"/>
                </a:cxn>
                <a:cxn ang="0">
                  <a:pos x="0" y="1188"/>
                </a:cxn>
              </a:cxnLst>
              <a:rect l="0" t="0" r="r" b="b"/>
              <a:pathLst>
                <a:path w="479" h="1189">
                  <a:moveTo>
                    <a:pt x="478" y="664"/>
                  </a:moveTo>
                  <a:lnTo>
                    <a:pt x="458" y="611"/>
                  </a:lnTo>
                  <a:lnTo>
                    <a:pt x="451" y="573"/>
                  </a:lnTo>
                  <a:lnTo>
                    <a:pt x="447" y="535"/>
                  </a:lnTo>
                  <a:lnTo>
                    <a:pt x="442" y="497"/>
                  </a:lnTo>
                  <a:lnTo>
                    <a:pt x="427" y="465"/>
                  </a:lnTo>
                  <a:lnTo>
                    <a:pt x="420" y="428"/>
                  </a:lnTo>
                  <a:lnTo>
                    <a:pt x="417" y="390"/>
                  </a:lnTo>
                  <a:lnTo>
                    <a:pt x="400" y="359"/>
                  </a:lnTo>
                  <a:lnTo>
                    <a:pt x="417" y="323"/>
                  </a:lnTo>
                  <a:lnTo>
                    <a:pt x="398" y="291"/>
                  </a:lnTo>
                  <a:lnTo>
                    <a:pt x="396" y="253"/>
                  </a:lnTo>
                  <a:lnTo>
                    <a:pt x="390" y="216"/>
                  </a:lnTo>
                  <a:lnTo>
                    <a:pt x="375" y="184"/>
                  </a:lnTo>
                  <a:lnTo>
                    <a:pt x="369" y="146"/>
                  </a:lnTo>
                  <a:lnTo>
                    <a:pt x="354" y="115"/>
                  </a:lnTo>
                  <a:lnTo>
                    <a:pt x="349" y="77"/>
                  </a:lnTo>
                  <a:lnTo>
                    <a:pt x="344" y="39"/>
                  </a:lnTo>
                  <a:lnTo>
                    <a:pt x="339" y="0"/>
                  </a:lnTo>
                  <a:lnTo>
                    <a:pt x="298" y="14"/>
                  </a:lnTo>
                  <a:lnTo>
                    <a:pt x="272" y="41"/>
                  </a:lnTo>
                  <a:lnTo>
                    <a:pt x="277" y="79"/>
                  </a:lnTo>
                  <a:lnTo>
                    <a:pt x="262" y="115"/>
                  </a:lnTo>
                  <a:lnTo>
                    <a:pt x="246" y="152"/>
                  </a:lnTo>
                  <a:lnTo>
                    <a:pt x="252" y="191"/>
                  </a:lnTo>
                  <a:lnTo>
                    <a:pt x="254" y="242"/>
                  </a:lnTo>
                  <a:lnTo>
                    <a:pt x="230" y="270"/>
                  </a:lnTo>
                  <a:lnTo>
                    <a:pt x="245" y="301"/>
                  </a:lnTo>
                  <a:lnTo>
                    <a:pt x="231" y="339"/>
                  </a:lnTo>
                  <a:lnTo>
                    <a:pt x="234" y="376"/>
                  </a:lnTo>
                  <a:lnTo>
                    <a:pt x="239" y="414"/>
                  </a:lnTo>
                  <a:lnTo>
                    <a:pt x="225" y="450"/>
                  </a:lnTo>
                  <a:lnTo>
                    <a:pt x="226" y="503"/>
                  </a:lnTo>
                  <a:lnTo>
                    <a:pt x="219" y="547"/>
                  </a:lnTo>
                  <a:lnTo>
                    <a:pt x="214" y="592"/>
                  </a:lnTo>
                  <a:lnTo>
                    <a:pt x="208" y="636"/>
                  </a:lnTo>
                  <a:lnTo>
                    <a:pt x="213" y="675"/>
                  </a:lnTo>
                  <a:lnTo>
                    <a:pt x="206" y="719"/>
                  </a:lnTo>
                  <a:lnTo>
                    <a:pt x="191" y="754"/>
                  </a:lnTo>
                  <a:lnTo>
                    <a:pt x="175" y="792"/>
                  </a:lnTo>
                  <a:lnTo>
                    <a:pt x="151" y="819"/>
                  </a:lnTo>
                  <a:lnTo>
                    <a:pt x="136" y="857"/>
                  </a:lnTo>
                  <a:lnTo>
                    <a:pt x="141" y="895"/>
                  </a:lnTo>
                  <a:lnTo>
                    <a:pt x="116" y="922"/>
                  </a:lnTo>
                  <a:lnTo>
                    <a:pt x="100" y="958"/>
                  </a:lnTo>
                  <a:lnTo>
                    <a:pt x="94" y="1003"/>
                  </a:lnTo>
                  <a:lnTo>
                    <a:pt x="78" y="1040"/>
                  </a:lnTo>
                  <a:lnTo>
                    <a:pt x="85" y="1078"/>
                  </a:lnTo>
                  <a:lnTo>
                    <a:pt x="69" y="1113"/>
                  </a:lnTo>
                  <a:lnTo>
                    <a:pt x="44" y="1142"/>
                  </a:lnTo>
                  <a:lnTo>
                    <a:pt x="17" y="1170"/>
                  </a:lnTo>
                  <a:lnTo>
                    <a:pt x="0" y="1188"/>
                  </a:lnTo>
                </a:path>
              </a:pathLst>
            </a:custGeom>
            <a:noFill/>
            <a:ln w="76200" cap="rnd" cmpd="sng">
              <a:solidFill>
                <a:schemeClr val="hlink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89" name="Freeform 41"/>
            <p:cNvSpPr>
              <a:spLocks/>
            </p:cNvSpPr>
            <p:nvPr/>
          </p:nvSpPr>
          <p:spPr bwMode="auto">
            <a:xfrm>
              <a:off x="1819" y="3730"/>
              <a:ext cx="739" cy="291"/>
            </a:xfrm>
            <a:custGeom>
              <a:avLst/>
              <a:gdLst/>
              <a:ahLst/>
              <a:cxnLst>
                <a:cxn ang="0">
                  <a:pos x="738" y="0"/>
                </a:cxn>
                <a:cxn ang="0">
                  <a:pos x="695" y="11"/>
                </a:cxn>
                <a:cxn ang="0">
                  <a:pos x="667" y="11"/>
                </a:cxn>
                <a:cxn ang="0">
                  <a:pos x="630" y="20"/>
                </a:cxn>
                <a:cxn ang="0">
                  <a:pos x="603" y="39"/>
                </a:cxn>
                <a:cxn ang="0">
                  <a:pos x="575" y="49"/>
                </a:cxn>
                <a:cxn ang="0">
                  <a:pos x="518" y="58"/>
                </a:cxn>
                <a:cxn ang="0">
                  <a:pos x="482" y="67"/>
                </a:cxn>
                <a:cxn ang="0">
                  <a:pos x="454" y="76"/>
                </a:cxn>
                <a:cxn ang="0">
                  <a:pos x="380" y="95"/>
                </a:cxn>
                <a:cxn ang="0">
                  <a:pos x="343" y="123"/>
                </a:cxn>
                <a:cxn ang="0">
                  <a:pos x="306" y="142"/>
                </a:cxn>
                <a:cxn ang="0">
                  <a:pos x="269" y="160"/>
                </a:cxn>
                <a:cxn ang="0">
                  <a:pos x="231" y="178"/>
                </a:cxn>
                <a:cxn ang="0">
                  <a:pos x="195" y="197"/>
                </a:cxn>
                <a:cxn ang="0">
                  <a:pos x="167" y="216"/>
                </a:cxn>
                <a:cxn ang="0">
                  <a:pos x="139" y="225"/>
                </a:cxn>
                <a:cxn ang="0">
                  <a:pos x="111" y="244"/>
                </a:cxn>
                <a:cxn ang="0">
                  <a:pos x="84" y="253"/>
                </a:cxn>
                <a:cxn ang="0">
                  <a:pos x="56" y="272"/>
                </a:cxn>
                <a:cxn ang="0">
                  <a:pos x="28" y="281"/>
                </a:cxn>
                <a:cxn ang="0">
                  <a:pos x="0" y="290"/>
                </a:cxn>
                <a:cxn ang="0">
                  <a:pos x="4" y="287"/>
                </a:cxn>
              </a:cxnLst>
              <a:rect l="0" t="0" r="r" b="b"/>
              <a:pathLst>
                <a:path w="739" h="291">
                  <a:moveTo>
                    <a:pt x="738" y="0"/>
                  </a:moveTo>
                  <a:lnTo>
                    <a:pt x="695" y="11"/>
                  </a:lnTo>
                  <a:lnTo>
                    <a:pt x="667" y="11"/>
                  </a:lnTo>
                  <a:lnTo>
                    <a:pt x="630" y="20"/>
                  </a:lnTo>
                  <a:lnTo>
                    <a:pt x="603" y="39"/>
                  </a:lnTo>
                  <a:lnTo>
                    <a:pt x="575" y="49"/>
                  </a:lnTo>
                  <a:lnTo>
                    <a:pt x="518" y="58"/>
                  </a:lnTo>
                  <a:lnTo>
                    <a:pt x="482" y="67"/>
                  </a:lnTo>
                  <a:lnTo>
                    <a:pt x="454" y="76"/>
                  </a:lnTo>
                  <a:lnTo>
                    <a:pt x="380" y="95"/>
                  </a:lnTo>
                  <a:lnTo>
                    <a:pt x="343" y="123"/>
                  </a:lnTo>
                  <a:lnTo>
                    <a:pt x="306" y="142"/>
                  </a:lnTo>
                  <a:lnTo>
                    <a:pt x="269" y="160"/>
                  </a:lnTo>
                  <a:lnTo>
                    <a:pt x="231" y="178"/>
                  </a:lnTo>
                  <a:lnTo>
                    <a:pt x="195" y="197"/>
                  </a:lnTo>
                  <a:lnTo>
                    <a:pt x="167" y="216"/>
                  </a:lnTo>
                  <a:lnTo>
                    <a:pt x="139" y="225"/>
                  </a:lnTo>
                  <a:lnTo>
                    <a:pt x="111" y="244"/>
                  </a:lnTo>
                  <a:lnTo>
                    <a:pt x="84" y="253"/>
                  </a:lnTo>
                  <a:lnTo>
                    <a:pt x="56" y="272"/>
                  </a:lnTo>
                  <a:lnTo>
                    <a:pt x="28" y="281"/>
                  </a:lnTo>
                  <a:lnTo>
                    <a:pt x="0" y="290"/>
                  </a:lnTo>
                  <a:lnTo>
                    <a:pt x="4" y="287"/>
                  </a:lnTo>
                </a:path>
              </a:pathLst>
            </a:custGeom>
            <a:noFill/>
            <a:ln w="1270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90" name="Freeform 42"/>
            <p:cNvSpPr>
              <a:spLocks/>
            </p:cNvSpPr>
            <p:nvPr/>
          </p:nvSpPr>
          <p:spPr bwMode="auto">
            <a:xfrm>
              <a:off x="1536" y="3045"/>
              <a:ext cx="254" cy="996"/>
            </a:xfrm>
            <a:custGeom>
              <a:avLst/>
              <a:gdLst/>
              <a:ahLst/>
              <a:cxnLst>
                <a:cxn ang="0">
                  <a:pos x="253" y="995"/>
                </a:cxn>
                <a:cxn ang="0">
                  <a:pos x="235" y="921"/>
                </a:cxn>
                <a:cxn ang="0">
                  <a:pos x="210" y="877"/>
                </a:cxn>
                <a:cxn ang="0">
                  <a:pos x="185" y="834"/>
                </a:cxn>
                <a:cxn ang="0">
                  <a:pos x="155" y="778"/>
                </a:cxn>
                <a:cxn ang="0">
                  <a:pos x="132" y="736"/>
                </a:cxn>
                <a:cxn ang="0">
                  <a:pos x="139" y="658"/>
                </a:cxn>
                <a:cxn ang="0">
                  <a:pos x="142" y="598"/>
                </a:cxn>
                <a:cxn ang="0">
                  <a:pos x="132" y="546"/>
                </a:cxn>
                <a:cxn ang="0">
                  <a:pos x="120" y="494"/>
                </a:cxn>
                <a:cxn ang="0">
                  <a:pos x="109" y="445"/>
                </a:cxn>
                <a:cxn ang="0">
                  <a:pos x="85" y="403"/>
                </a:cxn>
                <a:cxn ang="0">
                  <a:pos x="77" y="354"/>
                </a:cxn>
                <a:cxn ang="0">
                  <a:pos x="65" y="303"/>
                </a:cxn>
                <a:cxn ang="0">
                  <a:pos x="40" y="260"/>
                </a:cxn>
                <a:cxn ang="0">
                  <a:pos x="30" y="211"/>
                </a:cxn>
                <a:cxn ang="0">
                  <a:pos x="20" y="158"/>
                </a:cxn>
                <a:cxn ang="0">
                  <a:pos x="10" y="109"/>
                </a:cxn>
                <a:cxn ang="0">
                  <a:pos x="10" y="49"/>
                </a:cxn>
                <a:cxn ang="0">
                  <a:pos x="0" y="0"/>
                </a:cxn>
                <a:cxn ang="0">
                  <a:pos x="30" y="45"/>
                </a:cxn>
              </a:cxnLst>
              <a:rect l="0" t="0" r="r" b="b"/>
              <a:pathLst>
                <a:path w="254" h="996">
                  <a:moveTo>
                    <a:pt x="253" y="995"/>
                  </a:moveTo>
                  <a:lnTo>
                    <a:pt x="235" y="921"/>
                  </a:lnTo>
                  <a:lnTo>
                    <a:pt x="210" y="877"/>
                  </a:lnTo>
                  <a:lnTo>
                    <a:pt x="185" y="834"/>
                  </a:lnTo>
                  <a:lnTo>
                    <a:pt x="155" y="778"/>
                  </a:lnTo>
                  <a:lnTo>
                    <a:pt x="132" y="736"/>
                  </a:lnTo>
                  <a:lnTo>
                    <a:pt x="139" y="658"/>
                  </a:lnTo>
                  <a:lnTo>
                    <a:pt x="142" y="598"/>
                  </a:lnTo>
                  <a:lnTo>
                    <a:pt x="132" y="546"/>
                  </a:lnTo>
                  <a:lnTo>
                    <a:pt x="120" y="494"/>
                  </a:lnTo>
                  <a:lnTo>
                    <a:pt x="109" y="445"/>
                  </a:lnTo>
                  <a:lnTo>
                    <a:pt x="85" y="403"/>
                  </a:lnTo>
                  <a:lnTo>
                    <a:pt x="77" y="354"/>
                  </a:lnTo>
                  <a:lnTo>
                    <a:pt x="65" y="303"/>
                  </a:lnTo>
                  <a:lnTo>
                    <a:pt x="40" y="260"/>
                  </a:lnTo>
                  <a:lnTo>
                    <a:pt x="30" y="211"/>
                  </a:lnTo>
                  <a:lnTo>
                    <a:pt x="20" y="158"/>
                  </a:lnTo>
                  <a:lnTo>
                    <a:pt x="10" y="109"/>
                  </a:lnTo>
                  <a:lnTo>
                    <a:pt x="10" y="49"/>
                  </a:lnTo>
                  <a:lnTo>
                    <a:pt x="0" y="0"/>
                  </a:lnTo>
                  <a:lnTo>
                    <a:pt x="30" y="45"/>
                  </a:lnTo>
                </a:path>
              </a:pathLst>
            </a:custGeom>
            <a:solidFill>
              <a:schemeClr val="accent1"/>
            </a:solidFill>
            <a:ln w="1270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91" name="Freeform 43"/>
            <p:cNvSpPr>
              <a:spLocks/>
            </p:cNvSpPr>
            <p:nvPr/>
          </p:nvSpPr>
          <p:spPr bwMode="auto">
            <a:xfrm>
              <a:off x="1387" y="3696"/>
              <a:ext cx="288" cy="529"/>
            </a:xfrm>
            <a:custGeom>
              <a:avLst/>
              <a:gdLst/>
              <a:ahLst/>
              <a:cxnLst>
                <a:cxn ang="0">
                  <a:pos x="287" y="2"/>
                </a:cxn>
                <a:cxn ang="0">
                  <a:pos x="204" y="0"/>
                </a:cxn>
                <a:cxn ang="0">
                  <a:pos x="130" y="16"/>
                </a:cxn>
                <a:cxn ang="0">
                  <a:pos x="93" y="32"/>
                </a:cxn>
                <a:cxn ang="0">
                  <a:pos x="56" y="48"/>
                </a:cxn>
                <a:cxn ang="0">
                  <a:pos x="28" y="63"/>
                </a:cxn>
                <a:cxn ang="0">
                  <a:pos x="0" y="72"/>
                </a:cxn>
                <a:cxn ang="0">
                  <a:pos x="0" y="94"/>
                </a:cxn>
                <a:cxn ang="0">
                  <a:pos x="37" y="118"/>
                </a:cxn>
                <a:cxn ang="0">
                  <a:pos x="74" y="142"/>
                </a:cxn>
                <a:cxn ang="0">
                  <a:pos x="102" y="174"/>
                </a:cxn>
                <a:cxn ang="0">
                  <a:pos x="111" y="197"/>
                </a:cxn>
                <a:cxn ang="0">
                  <a:pos x="120" y="221"/>
                </a:cxn>
                <a:cxn ang="0">
                  <a:pos x="139" y="244"/>
                </a:cxn>
                <a:cxn ang="0">
                  <a:pos x="148" y="268"/>
                </a:cxn>
                <a:cxn ang="0">
                  <a:pos x="148" y="291"/>
                </a:cxn>
                <a:cxn ang="0">
                  <a:pos x="148" y="315"/>
                </a:cxn>
                <a:cxn ang="0">
                  <a:pos x="148" y="339"/>
                </a:cxn>
                <a:cxn ang="0">
                  <a:pos x="148" y="363"/>
                </a:cxn>
                <a:cxn ang="0">
                  <a:pos x="148" y="386"/>
                </a:cxn>
                <a:cxn ang="0">
                  <a:pos x="148" y="410"/>
                </a:cxn>
                <a:cxn ang="0">
                  <a:pos x="148" y="433"/>
                </a:cxn>
                <a:cxn ang="0">
                  <a:pos x="148" y="456"/>
                </a:cxn>
                <a:cxn ang="0">
                  <a:pos x="148" y="480"/>
                </a:cxn>
                <a:cxn ang="0">
                  <a:pos x="148" y="504"/>
                </a:cxn>
                <a:cxn ang="0">
                  <a:pos x="148" y="528"/>
                </a:cxn>
                <a:cxn ang="0">
                  <a:pos x="165" y="522"/>
                </a:cxn>
              </a:cxnLst>
              <a:rect l="0" t="0" r="r" b="b"/>
              <a:pathLst>
                <a:path w="288" h="529">
                  <a:moveTo>
                    <a:pt x="287" y="2"/>
                  </a:moveTo>
                  <a:lnTo>
                    <a:pt x="204" y="0"/>
                  </a:lnTo>
                  <a:lnTo>
                    <a:pt x="130" y="16"/>
                  </a:lnTo>
                  <a:lnTo>
                    <a:pt x="93" y="32"/>
                  </a:lnTo>
                  <a:lnTo>
                    <a:pt x="56" y="48"/>
                  </a:lnTo>
                  <a:lnTo>
                    <a:pt x="28" y="63"/>
                  </a:lnTo>
                  <a:lnTo>
                    <a:pt x="0" y="72"/>
                  </a:lnTo>
                  <a:lnTo>
                    <a:pt x="0" y="94"/>
                  </a:lnTo>
                  <a:lnTo>
                    <a:pt x="37" y="118"/>
                  </a:lnTo>
                  <a:lnTo>
                    <a:pt x="74" y="142"/>
                  </a:lnTo>
                  <a:lnTo>
                    <a:pt x="102" y="174"/>
                  </a:lnTo>
                  <a:lnTo>
                    <a:pt x="111" y="197"/>
                  </a:lnTo>
                  <a:lnTo>
                    <a:pt x="120" y="221"/>
                  </a:lnTo>
                  <a:lnTo>
                    <a:pt x="139" y="244"/>
                  </a:lnTo>
                  <a:lnTo>
                    <a:pt x="148" y="268"/>
                  </a:lnTo>
                  <a:lnTo>
                    <a:pt x="148" y="291"/>
                  </a:lnTo>
                  <a:lnTo>
                    <a:pt x="148" y="315"/>
                  </a:lnTo>
                  <a:lnTo>
                    <a:pt x="148" y="339"/>
                  </a:lnTo>
                  <a:lnTo>
                    <a:pt x="148" y="363"/>
                  </a:lnTo>
                  <a:lnTo>
                    <a:pt x="148" y="386"/>
                  </a:lnTo>
                  <a:lnTo>
                    <a:pt x="148" y="410"/>
                  </a:lnTo>
                  <a:lnTo>
                    <a:pt x="148" y="433"/>
                  </a:lnTo>
                  <a:lnTo>
                    <a:pt x="148" y="456"/>
                  </a:lnTo>
                  <a:lnTo>
                    <a:pt x="148" y="480"/>
                  </a:lnTo>
                  <a:lnTo>
                    <a:pt x="148" y="504"/>
                  </a:lnTo>
                  <a:lnTo>
                    <a:pt x="148" y="528"/>
                  </a:lnTo>
                  <a:lnTo>
                    <a:pt x="165" y="522"/>
                  </a:lnTo>
                </a:path>
              </a:pathLst>
            </a:custGeom>
            <a:noFill/>
            <a:ln w="1270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grpSp>
          <p:nvGrpSpPr>
            <p:cNvPr id="6" name="Group 50"/>
            <p:cNvGrpSpPr>
              <a:grpSpLocks/>
            </p:cNvGrpSpPr>
            <p:nvPr/>
          </p:nvGrpSpPr>
          <p:grpSpPr bwMode="auto">
            <a:xfrm>
              <a:off x="2301" y="3476"/>
              <a:ext cx="1840" cy="391"/>
              <a:chOff x="2301" y="3476"/>
              <a:chExt cx="1840" cy="391"/>
            </a:xfrm>
          </p:grpSpPr>
          <p:sp>
            <p:nvSpPr>
              <p:cNvPr id="2092" name="Freeform 44"/>
              <p:cNvSpPr>
                <a:spLocks/>
              </p:cNvSpPr>
              <p:nvPr/>
            </p:nvSpPr>
            <p:spPr bwMode="auto">
              <a:xfrm>
                <a:off x="3507" y="3526"/>
                <a:ext cx="634" cy="249"/>
              </a:xfrm>
              <a:custGeom>
                <a:avLst/>
                <a:gdLst/>
                <a:ahLst/>
                <a:cxnLst>
                  <a:cxn ang="0">
                    <a:pos x="633" y="245"/>
                  </a:cxn>
                  <a:cxn ang="0">
                    <a:pos x="594" y="248"/>
                  </a:cxn>
                  <a:cxn ang="0">
                    <a:pos x="567" y="248"/>
                  </a:cxn>
                  <a:cxn ang="0">
                    <a:pos x="511" y="238"/>
                  </a:cxn>
                  <a:cxn ang="0">
                    <a:pos x="492" y="210"/>
                  </a:cxn>
                  <a:cxn ang="0">
                    <a:pos x="456" y="191"/>
                  </a:cxn>
                  <a:cxn ang="0">
                    <a:pos x="428" y="173"/>
                  </a:cxn>
                  <a:cxn ang="0">
                    <a:pos x="400" y="154"/>
                  </a:cxn>
                  <a:cxn ang="0">
                    <a:pos x="363" y="136"/>
                  </a:cxn>
                  <a:cxn ang="0">
                    <a:pos x="288" y="117"/>
                  </a:cxn>
                  <a:cxn ang="0">
                    <a:pos x="261" y="108"/>
                  </a:cxn>
                  <a:cxn ang="0">
                    <a:pos x="223" y="89"/>
                  </a:cxn>
                  <a:cxn ang="0">
                    <a:pos x="149" y="80"/>
                  </a:cxn>
                  <a:cxn ang="0">
                    <a:pos x="112" y="61"/>
                  </a:cxn>
                  <a:cxn ang="0">
                    <a:pos x="84" y="52"/>
                  </a:cxn>
                  <a:cxn ang="0">
                    <a:pos x="57" y="43"/>
                  </a:cxn>
                  <a:cxn ang="0">
                    <a:pos x="29" y="34"/>
                  </a:cxn>
                  <a:cxn ang="0">
                    <a:pos x="0" y="24"/>
                  </a:cxn>
                  <a:cxn ang="0">
                    <a:pos x="21" y="0"/>
                  </a:cxn>
                </a:cxnLst>
                <a:rect l="0" t="0" r="r" b="b"/>
                <a:pathLst>
                  <a:path w="634" h="249">
                    <a:moveTo>
                      <a:pt x="633" y="245"/>
                    </a:moveTo>
                    <a:lnTo>
                      <a:pt x="594" y="248"/>
                    </a:lnTo>
                    <a:lnTo>
                      <a:pt x="567" y="248"/>
                    </a:lnTo>
                    <a:lnTo>
                      <a:pt x="511" y="238"/>
                    </a:lnTo>
                    <a:lnTo>
                      <a:pt x="492" y="210"/>
                    </a:lnTo>
                    <a:lnTo>
                      <a:pt x="456" y="191"/>
                    </a:lnTo>
                    <a:lnTo>
                      <a:pt x="428" y="173"/>
                    </a:lnTo>
                    <a:lnTo>
                      <a:pt x="400" y="154"/>
                    </a:lnTo>
                    <a:lnTo>
                      <a:pt x="363" y="136"/>
                    </a:lnTo>
                    <a:lnTo>
                      <a:pt x="288" y="117"/>
                    </a:lnTo>
                    <a:lnTo>
                      <a:pt x="261" y="108"/>
                    </a:lnTo>
                    <a:lnTo>
                      <a:pt x="223" y="89"/>
                    </a:lnTo>
                    <a:lnTo>
                      <a:pt x="149" y="80"/>
                    </a:lnTo>
                    <a:lnTo>
                      <a:pt x="112" y="61"/>
                    </a:lnTo>
                    <a:lnTo>
                      <a:pt x="84" y="52"/>
                    </a:lnTo>
                    <a:lnTo>
                      <a:pt x="57" y="43"/>
                    </a:lnTo>
                    <a:lnTo>
                      <a:pt x="29" y="34"/>
                    </a:lnTo>
                    <a:lnTo>
                      <a:pt x="0" y="24"/>
                    </a:lnTo>
                    <a:lnTo>
                      <a:pt x="21" y="0"/>
                    </a:lnTo>
                  </a:path>
                </a:pathLst>
              </a:custGeom>
              <a:noFill/>
              <a:ln w="127000" cap="rnd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93" name="Freeform 45"/>
              <p:cNvSpPr>
                <a:spLocks/>
              </p:cNvSpPr>
              <p:nvPr/>
            </p:nvSpPr>
            <p:spPr bwMode="auto">
              <a:xfrm>
                <a:off x="3519" y="3486"/>
                <a:ext cx="597" cy="315"/>
              </a:xfrm>
              <a:custGeom>
                <a:avLst/>
                <a:gdLst/>
                <a:ahLst/>
                <a:cxnLst>
                  <a:cxn ang="0">
                    <a:pos x="0" y="314"/>
                  </a:cxn>
                  <a:cxn ang="0">
                    <a:pos x="24" y="283"/>
                  </a:cxn>
                  <a:cxn ang="0">
                    <a:pos x="43" y="262"/>
                  </a:cxn>
                  <a:cxn ang="0">
                    <a:pos x="88" y="228"/>
                  </a:cxn>
                  <a:cxn ang="0">
                    <a:pos x="121" y="234"/>
                  </a:cxn>
                  <a:cxn ang="0">
                    <a:pos x="159" y="220"/>
                  </a:cxn>
                  <a:cxn ang="0">
                    <a:pos x="193" y="212"/>
                  </a:cxn>
                  <a:cxn ang="0">
                    <a:pos x="226" y="204"/>
                  </a:cxn>
                  <a:cxn ang="0">
                    <a:pos x="263" y="189"/>
                  </a:cxn>
                  <a:cxn ang="0">
                    <a:pos x="328" y="148"/>
                  </a:cxn>
                  <a:cxn ang="0">
                    <a:pos x="353" y="134"/>
                  </a:cxn>
                  <a:cxn ang="0">
                    <a:pos x="392" y="120"/>
                  </a:cxn>
                  <a:cxn ang="0">
                    <a:pos x="450" y="72"/>
                  </a:cxn>
                  <a:cxn ang="0">
                    <a:pos x="489" y="57"/>
                  </a:cxn>
                  <a:cxn ang="0">
                    <a:pos x="515" y="43"/>
                  </a:cxn>
                  <a:cxn ang="0">
                    <a:pos x="539" y="29"/>
                  </a:cxn>
                  <a:cxn ang="0">
                    <a:pos x="566" y="15"/>
                  </a:cxn>
                  <a:cxn ang="0">
                    <a:pos x="592" y="0"/>
                  </a:cxn>
                  <a:cxn ang="0">
                    <a:pos x="596" y="32"/>
                  </a:cxn>
                </a:cxnLst>
                <a:rect l="0" t="0" r="r" b="b"/>
                <a:pathLst>
                  <a:path w="597" h="315">
                    <a:moveTo>
                      <a:pt x="0" y="314"/>
                    </a:moveTo>
                    <a:lnTo>
                      <a:pt x="24" y="283"/>
                    </a:lnTo>
                    <a:lnTo>
                      <a:pt x="43" y="262"/>
                    </a:lnTo>
                    <a:lnTo>
                      <a:pt x="88" y="228"/>
                    </a:lnTo>
                    <a:lnTo>
                      <a:pt x="121" y="234"/>
                    </a:lnTo>
                    <a:lnTo>
                      <a:pt x="159" y="220"/>
                    </a:lnTo>
                    <a:lnTo>
                      <a:pt x="193" y="212"/>
                    </a:lnTo>
                    <a:lnTo>
                      <a:pt x="226" y="204"/>
                    </a:lnTo>
                    <a:lnTo>
                      <a:pt x="263" y="189"/>
                    </a:lnTo>
                    <a:lnTo>
                      <a:pt x="328" y="148"/>
                    </a:lnTo>
                    <a:lnTo>
                      <a:pt x="353" y="134"/>
                    </a:lnTo>
                    <a:lnTo>
                      <a:pt x="392" y="120"/>
                    </a:lnTo>
                    <a:lnTo>
                      <a:pt x="450" y="72"/>
                    </a:lnTo>
                    <a:lnTo>
                      <a:pt x="489" y="57"/>
                    </a:lnTo>
                    <a:lnTo>
                      <a:pt x="515" y="43"/>
                    </a:lnTo>
                    <a:lnTo>
                      <a:pt x="539" y="29"/>
                    </a:lnTo>
                    <a:lnTo>
                      <a:pt x="566" y="15"/>
                    </a:lnTo>
                    <a:lnTo>
                      <a:pt x="592" y="0"/>
                    </a:lnTo>
                    <a:lnTo>
                      <a:pt x="596" y="32"/>
                    </a:lnTo>
                  </a:path>
                </a:pathLst>
              </a:custGeom>
              <a:noFill/>
              <a:ln w="127000" cap="rnd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94" name="Freeform 46"/>
              <p:cNvSpPr>
                <a:spLocks/>
              </p:cNvSpPr>
              <p:nvPr/>
            </p:nvSpPr>
            <p:spPr bwMode="auto">
              <a:xfrm>
                <a:off x="2301" y="3523"/>
                <a:ext cx="1391" cy="335"/>
              </a:xfrm>
              <a:custGeom>
                <a:avLst/>
                <a:gdLst/>
                <a:ahLst/>
                <a:cxnLst>
                  <a:cxn ang="0">
                    <a:pos x="1390" y="289"/>
                  </a:cxn>
                  <a:cxn ang="0">
                    <a:pos x="1308" y="277"/>
                  </a:cxn>
                  <a:cxn ang="0">
                    <a:pos x="1272" y="250"/>
                  </a:cxn>
                  <a:cxn ang="0">
                    <a:pos x="1234" y="222"/>
                  </a:cxn>
                  <a:cxn ang="0">
                    <a:pos x="1206" y="213"/>
                  </a:cxn>
                  <a:cxn ang="0">
                    <a:pos x="1178" y="194"/>
                  </a:cxn>
                  <a:cxn ang="0">
                    <a:pos x="1151" y="175"/>
                  </a:cxn>
                  <a:cxn ang="0">
                    <a:pos x="1123" y="157"/>
                  </a:cxn>
                  <a:cxn ang="0">
                    <a:pos x="1058" y="139"/>
                  </a:cxn>
                  <a:cxn ang="0">
                    <a:pos x="1030" y="130"/>
                  </a:cxn>
                  <a:cxn ang="0">
                    <a:pos x="993" y="111"/>
                  </a:cxn>
                  <a:cxn ang="0">
                    <a:pos x="956" y="92"/>
                  </a:cxn>
                  <a:cxn ang="0">
                    <a:pos x="919" y="64"/>
                  </a:cxn>
                  <a:cxn ang="0">
                    <a:pos x="891" y="46"/>
                  </a:cxn>
                  <a:cxn ang="0">
                    <a:pos x="863" y="28"/>
                  </a:cxn>
                  <a:cxn ang="0">
                    <a:pos x="835" y="9"/>
                  </a:cxn>
                  <a:cxn ang="0">
                    <a:pos x="807" y="0"/>
                  </a:cxn>
                  <a:cxn ang="0">
                    <a:pos x="779" y="0"/>
                  </a:cxn>
                  <a:cxn ang="0">
                    <a:pos x="752" y="18"/>
                  </a:cxn>
                  <a:cxn ang="0">
                    <a:pos x="743" y="46"/>
                  </a:cxn>
                  <a:cxn ang="0">
                    <a:pos x="715" y="74"/>
                  </a:cxn>
                  <a:cxn ang="0">
                    <a:pos x="696" y="102"/>
                  </a:cxn>
                  <a:cxn ang="0">
                    <a:pos x="677" y="130"/>
                  </a:cxn>
                  <a:cxn ang="0">
                    <a:pos x="658" y="157"/>
                  </a:cxn>
                  <a:cxn ang="0">
                    <a:pos x="641" y="185"/>
                  </a:cxn>
                  <a:cxn ang="0">
                    <a:pos x="612" y="204"/>
                  </a:cxn>
                  <a:cxn ang="0">
                    <a:pos x="594" y="232"/>
                  </a:cxn>
                  <a:cxn ang="0">
                    <a:pos x="566" y="241"/>
                  </a:cxn>
                  <a:cxn ang="0">
                    <a:pos x="538" y="268"/>
                  </a:cxn>
                  <a:cxn ang="0">
                    <a:pos x="501" y="296"/>
                  </a:cxn>
                  <a:cxn ang="0">
                    <a:pos x="473" y="315"/>
                  </a:cxn>
                  <a:cxn ang="0">
                    <a:pos x="445" y="324"/>
                  </a:cxn>
                  <a:cxn ang="0">
                    <a:pos x="418" y="334"/>
                  </a:cxn>
                  <a:cxn ang="0">
                    <a:pos x="390" y="324"/>
                  </a:cxn>
                  <a:cxn ang="0">
                    <a:pos x="362" y="296"/>
                  </a:cxn>
                  <a:cxn ang="0">
                    <a:pos x="334" y="277"/>
                  </a:cxn>
                  <a:cxn ang="0">
                    <a:pos x="306" y="260"/>
                  </a:cxn>
                  <a:cxn ang="0">
                    <a:pos x="278" y="241"/>
                  </a:cxn>
                  <a:cxn ang="0">
                    <a:pos x="250" y="232"/>
                  </a:cxn>
                  <a:cxn ang="0">
                    <a:pos x="176" y="204"/>
                  </a:cxn>
                  <a:cxn ang="0">
                    <a:pos x="148" y="185"/>
                  </a:cxn>
                  <a:cxn ang="0">
                    <a:pos x="129" y="157"/>
                  </a:cxn>
                  <a:cxn ang="0">
                    <a:pos x="93" y="130"/>
                  </a:cxn>
                  <a:cxn ang="0">
                    <a:pos x="37" y="74"/>
                  </a:cxn>
                  <a:cxn ang="0">
                    <a:pos x="9" y="46"/>
                  </a:cxn>
                  <a:cxn ang="0">
                    <a:pos x="0" y="18"/>
                  </a:cxn>
                  <a:cxn ang="0">
                    <a:pos x="2" y="3"/>
                  </a:cxn>
                </a:cxnLst>
                <a:rect l="0" t="0" r="r" b="b"/>
                <a:pathLst>
                  <a:path w="1391" h="335">
                    <a:moveTo>
                      <a:pt x="1390" y="289"/>
                    </a:moveTo>
                    <a:lnTo>
                      <a:pt x="1308" y="277"/>
                    </a:lnTo>
                    <a:lnTo>
                      <a:pt x="1272" y="250"/>
                    </a:lnTo>
                    <a:lnTo>
                      <a:pt x="1234" y="222"/>
                    </a:lnTo>
                    <a:lnTo>
                      <a:pt x="1206" y="213"/>
                    </a:lnTo>
                    <a:lnTo>
                      <a:pt x="1178" y="194"/>
                    </a:lnTo>
                    <a:lnTo>
                      <a:pt x="1151" y="175"/>
                    </a:lnTo>
                    <a:lnTo>
                      <a:pt x="1123" y="157"/>
                    </a:lnTo>
                    <a:lnTo>
                      <a:pt x="1058" y="139"/>
                    </a:lnTo>
                    <a:lnTo>
                      <a:pt x="1030" y="130"/>
                    </a:lnTo>
                    <a:lnTo>
                      <a:pt x="993" y="111"/>
                    </a:lnTo>
                    <a:lnTo>
                      <a:pt x="956" y="92"/>
                    </a:lnTo>
                    <a:lnTo>
                      <a:pt x="919" y="64"/>
                    </a:lnTo>
                    <a:lnTo>
                      <a:pt x="891" y="46"/>
                    </a:lnTo>
                    <a:lnTo>
                      <a:pt x="863" y="28"/>
                    </a:lnTo>
                    <a:lnTo>
                      <a:pt x="835" y="9"/>
                    </a:lnTo>
                    <a:lnTo>
                      <a:pt x="807" y="0"/>
                    </a:lnTo>
                    <a:lnTo>
                      <a:pt x="779" y="0"/>
                    </a:lnTo>
                    <a:lnTo>
                      <a:pt x="752" y="18"/>
                    </a:lnTo>
                    <a:lnTo>
                      <a:pt x="743" y="46"/>
                    </a:lnTo>
                    <a:lnTo>
                      <a:pt x="715" y="74"/>
                    </a:lnTo>
                    <a:lnTo>
                      <a:pt x="696" y="102"/>
                    </a:lnTo>
                    <a:lnTo>
                      <a:pt x="677" y="130"/>
                    </a:lnTo>
                    <a:lnTo>
                      <a:pt x="658" y="157"/>
                    </a:lnTo>
                    <a:lnTo>
                      <a:pt x="641" y="185"/>
                    </a:lnTo>
                    <a:lnTo>
                      <a:pt x="612" y="204"/>
                    </a:lnTo>
                    <a:lnTo>
                      <a:pt x="594" y="232"/>
                    </a:lnTo>
                    <a:lnTo>
                      <a:pt x="566" y="241"/>
                    </a:lnTo>
                    <a:lnTo>
                      <a:pt x="538" y="268"/>
                    </a:lnTo>
                    <a:lnTo>
                      <a:pt x="501" y="296"/>
                    </a:lnTo>
                    <a:lnTo>
                      <a:pt x="473" y="315"/>
                    </a:lnTo>
                    <a:lnTo>
                      <a:pt x="445" y="324"/>
                    </a:lnTo>
                    <a:lnTo>
                      <a:pt x="418" y="334"/>
                    </a:lnTo>
                    <a:lnTo>
                      <a:pt x="390" y="324"/>
                    </a:lnTo>
                    <a:lnTo>
                      <a:pt x="362" y="296"/>
                    </a:lnTo>
                    <a:lnTo>
                      <a:pt x="334" y="277"/>
                    </a:lnTo>
                    <a:lnTo>
                      <a:pt x="306" y="260"/>
                    </a:lnTo>
                    <a:lnTo>
                      <a:pt x="278" y="241"/>
                    </a:lnTo>
                    <a:lnTo>
                      <a:pt x="250" y="232"/>
                    </a:lnTo>
                    <a:lnTo>
                      <a:pt x="176" y="204"/>
                    </a:lnTo>
                    <a:lnTo>
                      <a:pt x="148" y="185"/>
                    </a:lnTo>
                    <a:lnTo>
                      <a:pt x="129" y="157"/>
                    </a:lnTo>
                    <a:lnTo>
                      <a:pt x="93" y="130"/>
                    </a:lnTo>
                    <a:lnTo>
                      <a:pt x="37" y="74"/>
                    </a:lnTo>
                    <a:lnTo>
                      <a:pt x="9" y="46"/>
                    </a:lnTo>
                    <a:lnTo>
                      <a:pt x="0" y="18"/>
                    </a:lnTo>
                    <a:lnTo>
                      <a:pt x="2" y="3"/>
                    </a:lnTo>
                  </a:path>
                </a:pathLst>
              </a:custGeom>
              <a:noFill/>
              <a:ln w="127000" cap="rnd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95" name="Freeform 47"/>
              <p:cNvSpPr>
                <a:spLocks/>
              </p:cNvSpPr>
              <p:nvPr/>
            </p:nvSpPr>
            <p:spPr bwMode="auto">
              <a:xfrm>
                <a:off x="2413" y="3485"/>
                <a:ext cx="1400" cy="345"/>
              </a:xfrm>
              <a:custGeom>
                <a:avLst/>
                <a:gdLst/>
                <a:ahLst/>
                <a:cxnLst>
                  <a:cxn ang="0">
                    <a:pos x="1399" y="0"/>
                  </a:cxn>
                  <a:cxn ang="0">
                    <a:pos x="1353" y="19"/>
                  </a:cxn>
                  <a:cxn ang="0">
                    <a:pos x="1316" y="28"/>
                  </a:cxn>
                  <a:cxn ang="0">
                    <a:pos x="1278" y="56"/>
                  </a:cxn>
                  <a:cxn ang="0">
                    <a:pos x="1251" y="66"/>
                  </a:cxn>
                  <a:cxn ang="0">
                    <a:pos x="1223" y="66"/>
                  </a:cxn>
                  <a:cxn ang="0">
                    <a:pos x="1195" y="66"/>
                  </a:cxn>
                  <a:cxn ang="0">
                    <a:pos x="1167" y="84"/>
                  </a:cxn>
                  <a:cxn ang="0">
                    <a:pos x="1140" y="112"/>
                  </a:cxn>
                  <a:cxn ang="0">
                    <a:pos x="1112" y="130"/>
                  </a:cxn>
                  <a:cxn ang="0">
                    <a:pos x="1075" y="149"/>
                  </a:cxn>
                  <a:cxn ang="0">
                    <a:pos x="1047" y="168"/>
                  </a:cxn>
                  <a:cxn ang="0">
                    <a:pos x="1019" y="186"/>
                  </a:cxn>
                  <a:cxn ang="0">
                    <a:pos x="982" y="204"/>
                  </a:cxn>
                  <a:cxn ang="0">
                    <a:pos x="954" y="214"/>
                  </a:cxn>
                  <a:cxn ang="0">
                    <a:pos x="927" y="223"/>
                  </a:cxn>
                  <a:cxn ang="0">
                    <a:pos x="899" y="232"/>
                  </a:cxn>
                  <a:cxn ang="0">
                    <a:pos x="861" y="251"/>
                  </a:cxn>
                  <a:cxn ang="0">
                    <a:pos x="825" y="261"/>
                  </a:cxn>
                  <a:cxn ang="0">
                    <a:pos x="797" y="279"/>
                  </a:cxn>
                  <a:cxn ang="0">
                    <a:pos x="769" y="289"/>
                  </a:cxn>
                  <a:cxn ang="0">
                    <a:pos x="732" y="298"/>
                  </a:cxn>
                  <a:cxn ang="0">
                    <a:pos x="704" y="279"/>
                  </a:cxn>
                  <a:cxn ang="0">
                    <a:pos x="667" y="261"/>
                  </a:cxn>
                  <a:cxn ang="0">
                    <a:pos x="630" y="242"/>
                  </a:cxn>
                  <a:cxn ang="0">
                    <a:pos x="602" y="232"/>
                  </a:cxn>
                  <a:cxn ang="0">
                    <a:pos x="574" y="214"/>
                  </a:cxn>
                  <a:cxn ang="0">
                    <a:pos x="546" y="204"/>
                  </a:cxn>
                  <a:cxn ang="0">
                    <a:pos x="519" y="177"/>
                  </a:cxn>
                  <a:cxn ang="0">
                    <a:pos x="491" y="158"/>
                  </a:cxn>
                  <a:cxn ang="0">
                    <a:pos x="463" y="140"/>
                  </a:cxn>
                  <a:cxn ang="0">
                    <a:pos x="435" y="140"/>
                  </a:cxn>
                  <a:cxn ang="0">
                    <a:pos x="408" y="130"/>
                  </a:cxn>
                  <a:cxn ang="0">
                    <a:pos x="380" y="93"/>
                  </a:cxn>
                  <a:cxn ang="0">
                    <a:pos x="370" y="37"/>
                  </a:cxn>
                  <a:cxn ang="0">
                    <a:pos x="342" y="28"/>
                  </a:cxn>
                  <a:cxn ang="0">
                    <a:pos x="333" y="56"/>
                  </a:cxn>
                  <a:cxn ang="0">
                    <a:pos x="306" y="75"/>
                  </a:cxn>
                  <a:cxn ang="0">
                    <a:pos x="287" y="102"/>
                  </a:cxn>
                  <a:cxn ang="0">
                    <a:pos x="259" y="130"/>
                  </a:cxn>
                  <a:cxn ang="0">
                    <a:pos x="223" y="158"/>
                  </a:cxn>
                  <a:cxn ang="0">
                    <a:pos x="195" y="177"/>
                  </a:cxn>
                  <a:cxn ang="0">
                    <a:pos x="157" y="214"/>
                  </a:cxn>
                  <a:cxn ang="0">
                    <a:pos x="120" y="242"/>
                  </a:cxn>
                  <a:cxn ang="0">
                    <a:pos x="102" y="270"/>
                  </a:cxn>
                  <a:cxn ang="0">
                    <a:pos x="83" y="298"/>
                  </a:cxn>
                  <a:cxn ang="0">
                    <a:pos x="55" y="325"/>
                  </a:cxn>
                  <a:cxn ang="0">
                    <a:pos x="27" y="344"/>
                  </a:cxn>
                  <a:cxn ang="0">
                    <a:pos x="0" y="344"/>
                  </a:cxn>
                  <a:cxn ang="0">
                    <a:pos x="13" y="327"/>
                  </a:cxn>
                </a:cxnLst>
                <a:rect l="0" t="0" r="r" b="b"/>
                <a:pathLst>
                  <a:path w="1400" h="345">
                    <a:moveTo>
                      <a:pt x="1399" y="0"/>
                    </a:moveTo>
                    <a:lnTo>
                      <a:pt x="1353" y="19"/>
                    </a:lnTo>
                    <a:lnTo>
                      <a:pt x="1316" y="28"/>
                    </a:lnTo>
                    <a:lnTo>
                      <a:pt x="1278" y="56"/>
                    </a:lnTo>
                    <a:lnTo>
                      <a:pt x="1251" y="66"/>
                    </a:lnTo>
                    <a:lnTo>
                      <a:pt x="1223" y="66"/>
                    </a:lnTo>
                    <a:lnTo>
                      <a:pt x="1195" y="66"/>
                    </a:lnTo>
                    <a:lnTo>
                      <a:pt x="1167" y="84"/>
                    </a:lnTo>
                    <a:lnTo>
                      <a:pt x="1140" y="112"/>
                    </a:lnTo>
                    <a:lnTo>
                      <a:pt x="1112" y="130"/>
                    </a:lnTo>
                    <a:lnTo>
                      <a:pt x="1075" y="149"/>
                    </a:lnTo>
                    <a:lnTo>
                      <a:pt x="1047" y="168"/>
                    </a:lnTo>
                    <a:lnTo>
                      <a:pt x="1019" y="186"/>
                    </a:lnTo>
                    <a:lnTo>
                      <a:pt x="982" y="204"/>
                    </a:lnTo>
                    <a:lnTo>
                      <a:pt x="954" y="214"/>
                    </a:lnTo>
                    <a:lnTo>
                      <a:pt x="927" y="223"/>
                    </a:lnTo>
                    <a:lnTo>
                      <a:pt x="899" y="232"/>
                    </a:lnTo>
                    <a:lnTo>
                      <a:pt x="861" y="251"/>
                    </a:lnTo>
                    <a:lnTo>
                      <a:pt x="825" y="261"/>
                    </a:lnTo>
                    <a:lnTo>
                      <a:pt x="797" y="279"/>
                    </a:lnTo>
                    <a:lnTo>
                      <a:pt x="769" y="289"/>
                    </a:lnTo>
                    <a:lnTo>
                      <a:pt x="732" y="298"/>
                    </a:lnTo>
                    <a:lnTo>
                      <a:pt x="704" y="279"/>
                    </a:lnTo>
                    <a:lnTo>
                      <a:pt x="667" y="261"/>
                    </a:lnTo>
                    <a:lnTo>
                      <a:pt x="630" y="242"/>
                    </a:lnTo>
                    <a:lnTo>
                      <a:pt x="602" y="232"/>
                    </a:lnTo>
                    <a:lnTo>
                      <a:pt x="574" y="214"/>
                    </a:lnTo>
                    <a:lnTo>
                      <a:pt x="546" y="204"/>
                    </a:lnTo>
                    <a:lnTo>
                      <a:pt x="519" y="177"/>
                    </a:lnTo>
                    <a:lnTo>
                      <a:pt x="491" y="158"/>
                    </a:lnTo>
                    <a:lnTo>
                      <a:pt x="463" y="140"/>
                    </a:lnTo>
                    <a:lnTo>
                      <a:pt x="435" y="140"/>
                    </a:lnTo>
                    <a:lnTo>
                      <a:pt x="408" y="130"/>
                    </a:lnTo>
                    <a:lnTo>
                      <a:pt x="380" y="93"/>
                    </a:lnTo>
                    <a:lnTo>
                      <a:pt x="370" y="37"/>
                    </a:lnTo>
                    <a:lnTo>
                      <a:pt x="342" y="28"/>
                    </a:lnTo>
                    <a:lnTo>
                      <a:pt x="333" y="56"/>
                    </a:lnTo>
                    <a:lnTo>
                      <a:pt x="306" y="75"/>
                    </a:lnTo>
                    <a:lnTo>
                      <a:pt x="287" y="102"/>
                    </a:lnTo>
                    <a:lnTo>
                      <a:pt x="259" y="130"/>
                    </a:lnTo>
                    <a:lnTo>
                      <a:pt x="223" y="158"/>
                    </a:lnTo>
                    <a:lnTo>
                      <a:pt x="195" y="177"/>
                    </a:lnTo>
                    <a:lnTo>
                      <a:pt x="157" y="214"/>
                    </a:lnTo>
                    <a:lnTo>
                      <a:pt x="120" y="242"/>
                    </a:lnTo>
                    <a:lnTo>
                      <a:pt x="102" y="270"/>
                    </a:lnTo>
                    <a:lnTo>
                      <a:pt x="83" y="298"/>
                    </a:lnTo>
                    <a:lnTo>
                      <a:pt x="55" y="325"/>
                    </a:lnTo>
                    <a:lnTo>
                      <a:pt x="27" y="344"/>
                    </a:lnTo>
                    <a:lnTo>
                      <a:pt x="0" y="344"/>
                    </a:lnTo>
                    <a:lnTo>
                      <a:pt x="13" y="327"/>
                    </a:lnTo>
                  </a:path>
                </a:pathLst>
              </a:custGeom>
              <a:noFill/>
              <a:ln w="127000" cap="rnd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96" name="Freeform 48"/>
              <p:cNvSpPr>
                <a:spLocks/>
              </p:cNvSpPr>
              <p:nvPr/>
            </p:nvSpPr>
            <p:spPr bwMode="auto">
              <a:xfrm>
                <a:off x="2737" y="3730"/>
                <a:ext cx="750" cy="137"/>
              </a:xfrm>
              <a:custGeom>
                <a:avLst/>
                <a:gdLst/>
                <a:ahLst/>
                <a:cxnLst>
                  <a:cxn ang="0">
                    <a:pos x="749" y="82"/>
                  </a:cxn>
                  <a:cxn ang="0">
                    <a:pos x="705" y="89"/>
                  </a:cxn>
                  <a:cxn ang="0">
                    <a:pos x="649" y="89"/>
                  </a:cxn>
                  <a:cxn ang="0">
                    <a:pos x="575" y="89"/>
                  </a:cxn>
                  <a:cxn ang="0">
                    <a:pos x="547" y="89"/>
                  </a:cxn>
                  <a:cxn ang="0">
                    <a:pos x="520" y="89"/>
                  </a:cxn>
                  <a:cxn ang="0">
                    <a:pos x="491" y="89"/>
                  </a:cxn>
                  <a:cxn ang="0">
                    <a:pos x="463" y="89"/>
                  </a:cxn>
                  <a:cxn ang="0">
                    <a:pos x="435" y="89"/>
                  </a:cxn>
                  <a:cxn ang="0">
                    <a:pos x="408" y="89"/>
                  </a:cxn>
                  <a:cxn ang="0">
                    <a:pos x="380" y="89"/>
                  </a:cxn>
                  <a:cxn ang="0">
                    <a:pos x="352" y="89"/>
                  </a:cxn>
                  <a:cxn ang="0">
                    <a:pos x="315" y="89"/>
                  </a:cxn>
                  <a:cxn ang="0">
                    <a:pos x="287" y="89"/>
                  </a:cxn>
                  <a:cxn ang="0">
                    <a:pos x="259" y="89"/>
                  </a:cxn>
                  <a:cxn ang="0">
                    <a:pos x="222" y="108"/>
                  </a:cxn>
                  <a:cxn ang="0">
                    <a:pos x="195" y="117"/>
                  </a:cxn>
                  <a:cxn ang="0">
                    <a:pos x="167" y="117"/>
                  </a:cxn>
                  <a:cxn ang="0">
                    <a:pos x="139" y="136"/>
                  </a:cxn>
                  <a:cxn ang="0">
                    <a:pos x="111" y="136"/>
                  </a:cxn>
                  <a:cxn ang="0">
                    <a:pos x="83" y="127"/>
                  </a:cxn>
                  <a:cxn ang="0">
                    <a:pos x="65" y="99"/>
                  </a:cxn>
                  <a:cxn ang="0">
                    <a:pos x="37" y="71"/>
                  </a:cxn>
                  <a:cxn ang="0">
                    <a:pos x="18" y="34"/>
                  </a:cxn>
                  <a:cxn ang="0">
                    <a:pos x="0" y="6"/>
                  </a:cxn>
                  <a:cxn ang="0">
                    <a:pos x="15" y="0"/>
                  </a:cxn>
                </a:cxnLst>
                <a:rect l="0" t="0" r="r" b="b"/>
                <a:pathLst>
                  <a:path w="750" h="137">
                    <a:moveTo>
                      <a:pt x="749" y="82"/>
                    </a:moveTo>
                    <a:lnTo>
                      <a:pt x="705" y="89"/>
                    </a:lnTo>
                    <a:lnTo>
                      <a:pt x="649" y="89"/>
                    </a:lnTo>
                    <a:lnTo>
                      <a:pt x="575" y="89"/>
                    </a:lnTo>
                    <a:lnTo>
                      <a:pt x="547" y="89"/>
                    </a:lnTo>
                    <a:lnTo>
                      <a:pt x="520" y="89"/>
                    </a:lnTo>
                    <a:lnTo>
                      <a:pt x="491" y="89"/>
                    </a:lnTo>
                    <a:lnTo>
                      <a:pt x="463" y="89"/>
                    </a:lnTo>
                    <a:lnTo>
                      <a:pt x="435" y="89"/>
                    </a:lnTo>
                    <a:lnTo>
                      <a:pt x="408" y="89"/>
                    </a:lnTo>
                    <a:lnTo>
                      <a:pt x="380" y="89"/>
                    </a:lnTo>
                    <a:lnTo>
                      <a:pt x="352" y="89"/>
                    </a:lnTo>
                    <a:lnTo>
                      <a:pt x="315" y="89"/>
                    </a:lnTo>
                    <a:lnTo>
                      <a:pt x="287" y="89"/>
                    </a:lnTo>
                    <a:lnTo>
                      <a:pt x="259" y="89"/>
                    </a:lnTo>
                    <a:lnTo>
                      <a:pt x="222" y="108"/>
                    </a:lnTo>
                    <a:lnTo>
                      <a:pt x="195" y="117"/>
                    </a:lnTo>
                    <a:lnTo>
                      <a:pt x="167" y="117"/>
                    </a:lnTo>
                    <a:lnTo>
                      <a:pt x="139" y="136"/>
                    </a:lnTo>
                    <a:lnTo>
                      <a:pt x="111" y="136"/>
                    </a:lnTo>
                    <a:lnTo>
                      <a:pt x="83" y="127"/>
                    </a:lnTo>
                    <a:lnTo>
                      <a:pt x="65" y="99"/>
                    </a:lnTo>
                    <a:lnTo>
                      <a:pt x="37" y="71"/>
                    </a:lnTo>
                    <a:lnTo>
                      <a:pt x="18" y="34"/>
                    </a:lnTo>
                    <a:lnTo>
                      <a:pt x="0" y="6"/>
                    </a:lnTo>
                    <a:lnTo>
                      <a:pt x="15" y="0"/>
                    </a:lnTo>
                  </a:path>
                </a:pathLst>
              </a:custGeom>
              <a:noFill/>
              <a:ln w="127000" cap="rnd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97" name="Freeform 49"/>
              <p:cNvSpPr>
                <a:spLocks/>
              </p:cNvSpPr>
              <p:nvPr/>
            </p:nvSpPr>
            <p:spPr bwMode="auto">
              <a:xfrm>
                <a:off x="2508" y="3476"/>
                <a:ext cx="859" cy="51"/>
              </a:xfrm>
              <a:custGeom>
                <a:avLst/>
                <a:gdLst/>
                <a:ahLst/>
                <a:cxnLst>
                  <a:cxn ang="0">
                    <a:pos x="858" y="50"/>
                  </a:cxn>
                  <a:cxn ang="0">
                    <a:pos x="815" y="37"/>
                  </a:cxn>
                  <a:cxn ang="0">
                    <a:pos x="778" y="37"/>
                  </a:cxn>
                  <a:cxn ang="0">
                    <a:pos x="750" y="37"/>
                  </a:cxn>
                  <a:cxn ang="0">
                    <a:pos x="713" y="37"/>
                  </a:cxn>
                  <a:cxn ang="0">
                    <a:pos x="676" y="37"/>
                  </a:cxn>
                  <a:cxn ang="0">
                    <a:pos x="648" y="37"/>
                  </a:cxn>
                  <a:cxn ang="0">
                    <a:pos x="620" y="37"/>
                  </a:cxn>
                  <a:cxn ang="0">
                    <a:pos x="592" y="37"/>
                  </a:cxn>
                  <a:cxn ang="0">
                    <a:pos x="564" y="37"/>
                  </a:cxn>
                  <a:cxn ang="0">
                    <a:pos x="537" y="37"/>
                  </a:cxn>
                  <a:cxn ang="0">
                    <a:pos x="500" y="37"/>
                  </a:cxn>
                  <a:cxn ang="0">
                    <a:pos x="443" y="37"/>
                  </a:cxn>
                  <a:cxn ang="0">
                    <a:pos x="416" y="37"/>
                  </a:cxn>
                  <a:cxn ang="0">
                    <a:pos x="388" y="28"/>
                  </a:cxn>
                  <a:cxn ang="0">
                    <a:pos x="360" y="18"/>
                  </a:cxn>
                  <a:cxn ang="0">
                    <a:pos x="296" y="9"/>
                  </a:cxn>
                  <a:cxn ang="0">
                    <a:pos x="239" y="9"/>
                  </a:cxn>
                  <a:cxn ang="0">
                    <a:pos x="212" y="0"/>
                  </a:cxn>
                  <a:cxn ang="0">
                    <a:pos x="184" y="0"/>
                  </a:cxn>
                  <a:cxn ang="0">
                    <a:pos x="156" y="0"/>
                  </a:cxn>
                  <a:cxn ang="0">
                    <a:pos x="120" y="0"/>
                  </a:cxn>
                  <a:cxn ang="0">
                    <a:pos x="63" y="0"/>
                  </a:cxn>
                  <a:cxn ang="0">
                    <a:pos x="35" y="0"/>
                  </a:cxn>
                  <a:cxn ang="0">
                    <a:pos x="8" y="0"/>
                  </a:cxn>
                  <a:cxn ang="0">
                    <a:pos x="0" y="9"/>
                  </a:cxn>
                </a:cxnLst>
                <a:rect l="0" t="0" r="r" b="b"/>
                <a:pathLst>
                  <a:path w="859" h="51">
                    <a:moveTo>
                      <a:pt x="858" y="50"/>
                    </a:moveTo>
                    <a:lnTo>
                      <a:pt x="815" y="37"/>
                    </a:lnTo>
                    <a:lnTo>
                      <a:pt x="778" y="37"/>
                    </a:lnTo>
                    <a:lnTo>
                      <a:pt x="750" y="37"/>
                    </a:lnTo>
                    <a:lnTo>
                      <a:pt x="713" y="37"/>
                    </a:lnTo>
                    <a:lnTo>
                      <a:pt x="676" y="37"/>
                    </a:lnTo>
                    <a:lnTo>
                      <a:pt x="648" y="37"/>
                    </a:lnTo>
                    <a:lnTo>
                      <a:pt x="620" y="37"/>
                    </a:lnTo>
                    <a:lnTo>
                      <a:pt x="592" y="37"/>
                    </a:lnTo>
                    <a:lnTo>
                      <a:pt x="564" y="37"/>
                    </a:lnTo>
                    <a:lnTo>
                      <a:pt x="537" y="37"/>
                    </a:lnTo>
                    <a:lnTo>
                      <a:pt x="500" y="37"/>
                    </a:lnTo>
                    <a:lnTo>
                      <a:pt x="443" y="37"/>
                    </a:lnTo>
                    <a:lnTo>
                      <a:pt x="416" y="37"/>
                    </a:lnTo>
                    <a:lnTo>
                      <a:pt x="388" y="28"/>
                    </a:lnTo>
                    <a:lnTo>
                      <a:pt x="360" y="18"/>
                    </a:lnTo>
                    <a:lnTo>
                      <a:pt x="296" y="9"/>
                    </a:lnTo>
                    <a:lnTo>
                      <a:pt x="239" y="9"/>
                    </a:lnTo>
                    <a:lnTo>
                      <a:pt x="212" y="0"/>
                    </a:lnTo>
                    <a:lnTo>
                      <a:pt x="184" y="0"/>
                    </a:lnTo>
                    <a:lnTo>
                      <a:pt x="156" y="0"/>
                    </a:lnTo>
                    <a:lnTo>
                      <a:pt x="120" y="0"/>
                    </a:lnTo>
                    <a:lnTo>
                      <a:pt x="63" y="0"/>
                    </a:lnTo>
                    <a:lnTo>
                      <a:pt x="35" y="0"/>
                    </a:lnTo>
                    <a:lnTo>
                      <a:pt x="8" y="0"/>
                    </a:lnTo>
                    <a:lnTo>
                      <a:pt x="0" y="9"/>
                    </a:lnTo>
                  </a:path>
                </a:pathLst>
              </a:custGeom>
              <a:noFill/>
              <a:ln w="127000" cap="rnd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2099" name="Freeform 51"/>
            <p:cNvSpPr>
              <a:spLocks/>
            </p:cNvSpPr>
            <p:nvPr/>
          </p:nvSpPr>
          <p:spPr bwMode="auto">
            <a:xfrm>
              <a:off x="2183" y="3093"/>
              <a:ext cx="171" cy="742"/>
            </a:xfrm>
            <a:custGeom>
              <a:avLst/>
              <a:gdLst/>
              <a:ahLst/>
              <a:cxnLst>
                <a:cxn ang="0">
                  <a:pos x="25" y="741"/>
                </a:cxn>
                <a:cxn ang="0">
                  <a:pos x="0" y="674"/>
                </a:cxn>
                <a:cxn ang="0">
                  <a:pos x="1" y="627"/>
                </a:cxn>
                <a:cxn ang="0">
                  <a:pos x="7" y="544"/>
                </a:cxn>
                <a:cxn ang="0">
                  <a:pos x="21" y="493"/>
                </a:cxn>
                <a:cxn ang="0">
                  <a:pos x="46" y="454"/>
                </a:cxn>
                <a:cxn ang="0">
                  <a:pos x="61" y="415"/>
                </a:cxn>
                <a:cxn ang="0">
                  <a:pos x="89" y="375"/>
                </a:cxn>
                <a:cxn ang="0">
                  <a:pos x="94" y="340"/>
                </a:cxn>
                <a:cxn ang="0">
                  <a:pos x="120" y="299"/>
                </a:cxn>
                <a:cxn ang="0">
                  <a:pos x="146" y="258"/>
                </a:cxn>
                <a:cxn ang="0">
                  <a:pos x="161" y="219"/>
                </a:cxn>
                <a:cxn ang="0">
                  <a:pos x="166" y="185"/>
                </a:cxn>
                <a:cxn ang="0">
                  <a:pos x="170" y="148"/>
                </a:cxn>
                <a:cxn ang="0">
                  <a:pos x="162" y="115"/>
                </a:cxn>
                <a:cxn ang="0">
                  <a:pos x="155" y="80"/>
                </a:cxn>
                <a:cxn ang="0">
                  <a:pos x="149" y="47"/>
                </a:cxn>
                <a:cxn ang="0">
                  <a:pos x="130" y="16"/>
                </a:cxn>
                <a:cxn ang="0">
                  <a:pos x="126" y="0"/>
                </a:cxn>
              </a:cxnLst>
              <a:rect l="0" t="0" r="r" b="b"/>
              <a:pathLst>
                <a:path w="171" h="742">
                  <a:moveTo>
                    <a:pt x="25" y="741"/>
                  </a:moveTo>
                  <a:lnTo>
                    <a:pt x="0" y="674"/>
                  </a:lnTo>
                  <a:lnTo>
                    <a:pt x="1" y="627"/>
                  </a:lnTo>
                  <a:lnTo>
                    <a:pt x="7" y="544"/>
                  </a:lnTo>
                  <a:lnTo>
                    <a:pt x="21" y="493"/>
                  </a:lnTo>
                  <a:lnTo>
                    <a:pt x="46" y="454"/>
                  </a:lnTo>
                  <a:lnTo>
                    <a:pt x="61" y="415"/>
                  </a:lnTo>
                  <a:lnTo>
                    <a:pt x="89" y="375"/>
                  </a:lnTo>
                  <a:lnTo>
                    <a:pt x="94" y="340"/>
                  </a:lnTo>
                  <a:lnTo>
                    <a:pt x="120" y="299"/>
                  </a:lnTo>
                  <a:lnTo>
                    <a:pt x="146" y="258"/>
                  </a:lnTo>
                  <a:lnTo>
                    <a:pt x="161" y="219"/>
                  </a:lnTo>
                  <a:lnTo>
                    <a:pt x="166" y="185"/>
                  </a:lnTo>
                  <a:lnTo>
                    <a:pt x="170" y="148"/>
                  </a:lnTo>
                  <a:lnTo>
                    <a:pt x="162" y="115"/>
                  </a:lnTo>
                  <a:lnTo>
                    <a:pt x="155" y="80"/>
                  </a:lnTo>
                  <a:lnTo>
                    <a:pt x="149" y="47"/>
                  </a:lnTo>
                  <a:lnTo>
                    <a:pt x="130" y="16"/>
                  </a:lnTo>
                  <a:lnTo>
                    <a:pt x="126" y="0"/>
                  </a:lnTo>
                </a:path>
              </a:pathLst>
            </a:custGeom>
            <a:noFill/>
            <a:ln w="1270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100" name="Freeform 52"/>
            <p:cNvSpPr>
              <a:spLocks/>
            </p:cNvSpPr>
            <p:nvPr/>
          </p:nvSpPr>
          <p:spPr bwMode="auto">
            <a:xfrm>
              <a:off x="1537" y="4005"/>
              <a:ext cx="193" cy="241"/>
            </a:xfrm>
            <a:custGeom>
              <a:avLst/>
              <a:gdLst/>
              <a:ahLst/>
              <a:cxnLst>
                <a:cxn ang="0">
                  <a:pos x="0" y="240"/>
                </a:cxn>
                <a:cxn ang="0">
                  <a:pos x="13" y="193"/>
                </a:cxn>
                <a:cxn ang="0">
                  <a:pos x="46" y="171"/>
                </a:cxn>
                <a:cxn ang="0">
                  <a:pos x="67" y="138"/>
                </a:cxn>
                <a:cxn ang="0">
                  <a:pos x="89" y="105"/>
                </a:cxn>
                <a:cxn ang="0">
                  <a:pos x="100" y="73"/>
                </a:cxn>
                <a:cxn ang="0">
                  <a:pos x="144" y="51"/>
                </a:cxn>
                <a:cxn ang="0">
                  <a:pos x="177" y="18"/>
                </a:cxn>
                <a:cxn ang="0">
                  <a:pos x="192" y="0"/>
                </a:cxn>
              </a:cxnLst>
              <a:rect l="0" t="0" r="r" b="b"/>
              <a:pathLst>
                <a:path w="193" h="241">
                  <a:moveTo>
                    <a:pt x="0" y="240"/>
                  </a:moveTo>
                  <a:lnTo>
                    <a:pt x="13" y="193"/>
                  </a:lnTo>
                  <a:lnTo>
                    <a:pt x="46" y="171"/>
                  </a:lnTo>
                  <a:lnTo>
                    <a:pt x="67" y="138"/>
                  </a:lnTo>
                  <a:lnTo>
                    <a:pt x="89" y="105"/>
                  </a:lnTo>
                  <a:lnTo>
                    <a:pt x="100" y="73"/>
                  </a:lnTo>
                  <a:lnTo>
                    <a:pt x="144" y="51"/>
                  </a:lnTo>
                  <a:lnTo>
                    <a:pt x="177" y="18"/>
                  </a:lnTo>
                  <a:lnTo>
                    <a:pt x="192" y="0"/>
                  </a:lnTo>
                </a:path>
              </a:pathLst>
            </a:custGeom>
            <a:noFill/>
            <a:ln w="1016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grpSp>
          <p:nvGrpSpPr>
            <p:cNvPr id="7" name="Group 56"/>
            <p:cNvGrpSpPr>
              <a:grpSpLocks/>
            </p:cNvGrpSpPr>
            <p:nvPr/>
          </p:nvGrpSpPr>
          <p:grpSpPr bwMode="auto">
            <a:xfrm>
              <a:off x="2581" y="2172"/>
              <a:ext cx="972" cy="319"/>
              <a:chOff x="2581" y="2172"/>
              <a:chExt cx="972" cy="319"/>
            </a:xfrm>
          </p:grpSpPr>
          <p:sp>
            <p:nvSpPr>
              <p:cNvPr id="2101" name="Freeform 53"/>
              <p:cNvSpPr>
                <a:spLocks/>
              </p:cNvSpPr>
              <p:nvPr/>
            </p:nvSpPr>
            <p:spPr bwMode="auto">
              <a:xfrm>
                <a:off x="2581" y="2376"/>
                <a:ext cx="885" cy="115"/>
              </a:xfrm>
              <a:custGeom>
                <a:avLst/>
                <a:gdLst/>
                <a:ahLst/>
                <a:cxnLst>
                  <a:cxn ang="0">
                    <a:pos x="823" y="114"/>
                  </a:cxn>
                  <a:cxn ang="0">
                    <a:pos x="748" y="82"/>
                  </a:cxn>
                  <a:cxn ang="0">
                    <a:pos x="641" y="51"/>
                  </a:cxn>
                  <a:cxn ang="0">
                    <a:pos x="532" y="67"/>
                  </a:cxn>
                  <a:cxn ang="0">
                    <a:pos x="398" y="69"/>
                  </a:cxn>
                  <a:cxn ang="0">
                    <a:pos x="289" y="86"/>
                  </a:cxn>
                  <a:cxn ang="0">
                    <a:pos x="222" y="76"/>
                  </a:cxn>
                  <a:cxn ang="0">
                    <a:pos x="155" y="65"/>
                  </a:cxn>
                  <a:cxn ang="0">
                    <a:pos x="116" y="79"/>
                  </a:cxn>
                  <a:cxn ang="0">
                    <a:pos x="48" y="80"/>
                  </a:cxn>
                  <a:cxn ang="0">
                    <a:pos x="0" y="91"/>
                  </a:cxn>
                  <a:cxn ang="0">
                    <a:pos x="21" y="67"/>
                  </a:cxn>
                  <a:cxn ang="0">
                    <a:pos x="35" y="39"/>
                  </a:cxn>
                  <a:cxn ang="0">
                    <a:pos x="62" y="19"/>
                  </a:cxn>
                  <a:cxn ang="0">
                    <a:pos x="89" y="20"/>
                  </a:cxn>
                  <a:cxn ang="0">
                    <a:pos x="115" y="23"/>
                  </a:cxn>
                  <a:cxn ang="0">
                    <a:pos x="163" y="11"/>
                  </a:cxn>
                  <a:cxn ang="0">
                    <a:pos x="196" y="16"/>
                  </a:cxn>
                  <a:cxn ang="0">
                    <a:pos x="231" y="9"/>
                  </a:cxn>
                  <a:cxn ang="0">
                    <a:pos x="264" y="15"/>
                  </a:cxn>
                  <a:cxn ang="0">
                    <a:pos x="297" y="9"/>
                  </a:cxn>
                  <a:cxn ang="0">
                    <a:pos x="331" y="2"/>
                  </a:cxn>
                  <a:cxn ang="0">
                    <a:pos x="358" y="4"/>
                  </a:cxn>
                  <a:cxn ang="0">
                    <a:pos x="385" y="6"/>
                  </a:cxn>
                  <a:cxn ang="0">
                    <a:pos x="426" y="3"/>
                  </a:cxn>
                  <a:cxn ang="0">
                    <a:pos x="453" y="5"/>
                  </a:cxn>
                  <a:cxn ang="0">
                    <a:pos x="480" y="6"/>
                  </a:cxn>
                  <a:cxn ang="0">
                    <a:pos x="513" y="0"/>
                  </a:cxn>
                  <a:cxn ang="0">
                    <a:pos x="541" y="1"/>
                  </a:cxn>
                  <a:cxn ang="0">
                    <a:pos x="567" y="4"/>
                  </a:cxn>
                  <a:cxn ang="0">
                    <a:pos x="608" y="1"/>
                  </a:cxn>
                  <a:cxn ang="0">
                    <a:pos x="634" y="3"/>
                  </a:cxn>
                  <a:cxn ang="0">
                    <a:pos x="661" y="4"/>
                  </a:cxn>
                  <a:cxn ang="0">
                    <a:pos x="682" y="14"/>
                  </a:cxn>
                  <a:cxn ang="0">
                    <a:pos x="708" y="16"/>
                  </a:cxn>
                  <a:cxn ang="0">
                    <a:pos x="735" y="17"/>
                  </a:cxn>
                  <a:cxn ang="0">
                    <a:pos x="776" y="38"/>
                  </a:cxn>
                  <a:cxn ang="0">
                    <a:pos x="802" y="39"/>
                  </a:cxn>
                  <a:cxn ang="0">
                    <a:pos x="829" y="41"/>
                  </a:cxn>
                  <a:cxn ang="0">
                    <a:pos x="856" y="43"/>
                  </a:cxn>
                  <a:cxn ang="0">
                    <a:pos x="884" y="45"/>
                  </a:cxn>
                  <a:cxn ang="0">
                    <a:pos x="869" y="73"/>
                  </a:cxn>
                  <a:cxn ang="0">
                    <a:pos x="823" y="114"/>
                  </a:cxn>
                  <a:cxn ang="0">
                    <a:pos x="823" y="114"/>
                  </a:cxn>
                </a:cxnLst>
                <a:rect l="0" t="0" r="r" b="b"/>
                <a:pathLst>
                  <a:path w="885" h="115">
                    <a:moveTo>
                      <a:pt x="823" y="114"/>
                    </a:moveTo>
                    <a:lnTo>
                      <a:pt x="748" y="82"/>
                    </a:lnTo>
                    <a:lnTo>
                      <a:pt x="641" y="51"/>
                    </a:lnTo>
                    <a:lnTo>
                      <a:pt x="532" y="67"/>
                    </a:lnTo>
                    <a:lnTo>
                      <a:pt x="398" y="69"/>
                    </a:lnTo>
                    <a:lnTo>
                      <a:pt x="289" y="86"/>
                    </a:lnTo>
                    <a:lnTo>
                      <a:pt x="222" y="76"/>
                    </a:lnTo>
                    <a:lnTo>
                      <a:pt x="155" y="65"/>
                    </a:lnTo>
                    <a:lnTo>
                      <a:pt x="116" y="79"/>
                    </a:lnTo>
                    <a:lnTo>
                      <a:pt x="48" y="80"/>
                    </a:lnTo>
                    <a:lnTo>
                      <a:pt x="0" y="91"/>
                    </a:lnTo>
                    <a:lnTo>
                      <a:pt x="21" y="67"/>
                    </a:lnTo>
                    <a:lnTo>
                      <a:pt x="35" y="39"/>
                    </a:lnTo>
                    <a:lnTo>
                      <a:pt x="62" y="19"/>
                    </a:lnTo>
                    <a:lnTo>
                      <a:pt x="89" y="20"/>
                    </a:lnTo>
                    <a:lnTo>
                      <a:pt x="115" y="23"/>
                    </a:lnTo>
                    <a:lnTo>
                      <a:pt x="163" y="11"/>
                    </a:lnTo>
                    <a:lnTo>
                      <a:pt x="196" y="16"/>
                    </a:lnTo>
                    <a:lnTo>
                      <a:pt x="231" y="9"/>
                    </a:lnTo>
                    <a:lnTo>
                      <a:pt x="264" y="15"/>
                    </a:lnTo>
                    <a:lnTo>
                      <a:pt x="297" y="9"/>
                    </a:lnTo>
                    <a:lnTo>
                      <a:pt x="331" y="2"/>
                    </a:lnTo>
                    <a:lnTo>
                      <a:pt x="358" y="4"/>
                    </a:lnTo>
                    <a:lnTo>
                      <a:pt x="385" y="6"/>
                    </a:lnTo>
                    <a:lnTo>
                      <a:pt x="426" y="3"/>
                    </a:lnTo>
                    <a:lnTo>
                      <a:pt x="453" y="5"/>
                    </a:lnTo>
                    <a:lnTo>
                      <a:pt x="480" y="6"/>
                    </a:lnTo>
                    <a:lnTo>
                      <a:pt x="513" y="0"/>
                    </a:lnTo>
                    <a:lnTo>
                      <a:pt x="541" y="1"/>
                    </a:lnTo>
                    <a:lnTo>
                      <a:pt x="567" y="4"/>
                    </a:lnTo>
                    <a:lnTo>
                      <a:pt x="608" y="1"/>
                    </a:lnTo>
                    <a:lnTo>
                      <a:pt x="634" y="3"/>
                    </a:lnTo>
                    <a:lnTo>
                      <a:pt x="661" y="4"/>
                    </a:lnTo>
                    <a:lnTo>
                      <a:pt x="682" y="14"/>
                    </a:lnTo>
                    <a:lnTo>
                      <a:pt x="708" y="16"/>
                    </a:lnTo>
                    <a:lnTo>
                      <a:pt x="735" y="17"/>
                    </a:lnTo>
                    <a:lnTo>
                      <a:pt x="776" y="38"/>
                    </a:lnTo>
                    <a:lnTo>
                      <a:pt x="802" y="39"/>
                    </a:lnTo>
                    <a:lnTo>
                      <a:pt x="829" y="41"/>
                    </a:lnTo>
                    <a:lnTo>
                      <a:pt x="856" y="43"/>
                    </a:lnTo>
                    <a:lnTo>
                      <a:pt x="884" y="45"/>
                    </a:lnTo>
                    <a:lnTo>
                      <a:pt x="869" y="73"/>
                    </a:lnTo>
                    <a:lnTo>
                      <a:pt x="823" y="114"/>
                    </a:lnTo>
                    <a:lnTo>
                      <a:pt x="823" y="114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02" name="Freeform 54"/>
              <p:cNvSpPr>
                <a:spLocks/>
              </p:cNvSpPr>
              <p:nvPr/>
            </p:nvSpPr>
            <p:spPr bwMode="auto">
              <a:xfrm>
                <a:off x="2686" y="2186"/>
                <a:ext cx="867" cy="190"/>
              </a:xfrm>
              <a:custGeom>
                <a:avLst/>
                <a:gdLst/>
                <a:ahLst/>
                <a:cxnLst>
                  <a:cxn ang="0">
                    <a:pos x="816" y="106"/>
                  </a:cxn>
                  <a:cxn ang="0">
                    <a:pos x="738" y="127"/>
                  </a:cxn>
                  <a:cxn ang="0">
                    <a:pos x="627" y="140"/>
                  </a:cxn>
                  <a:cxn ang="0">
                    <a:pos x="522" y="107"/>
                  </a:cxn>
                  <a:cxn ang="0">
                    <a:pos x="390" y="84"/>
                  </a:cxn>
                  <a:cxn ang="0">
                    <a:pos x="285" y="51"/>
                  </a:cxn>
                  <a:cxn ang="0">
                    <a:pos x="217" y="50"/>
                  </a:cxn>
                  <a:cxn ang="0">
                    <a:pos x="149" y="50"/>
                  </a:cxn>
                  <a:cxn ang="0">
                    <a:pos x="112" y="30"/>
                  </a:cxn>
                  <a:cxn ang="0">
                    <a:pos x="46" y="18"/>
                  </a:cxn>
                  <a:cxn ang="0">
                    <a:pos x="0" y="0"/>
                  </a:cxn>
                  <a:cxn ang="0">
                    <a:pos x="17" y="27"/>
                  </a:cxn>
                  <a:cxn ang="0">
                    <a:pos x="26" y="57"/>
                  </a:cxn>
                  <a:cxn ang="0">
                    <a:pos x="50" y="81"/>
                  </a:cxn>
                  <a:cxn ang="0">
                    <a:pos x="77" y="84"/>
                  </a:cxn>
                  <a:cxn ang="0">
                    <a:pos x="103" y="86"/>
                  </a:cxn>
                  <a:cxn ang="0">
                    <a:pos x="149" y="105"/>
                  </a:cxn>
                  <a:cxn ang="0">
                    <a:pos x="182" y="105"/>
                  </a:cxn>
                  <a:cxn ang="0">
                    <a:pos x="215" y="117"/>
                  </a:cxn>
                  <a:cxn ang="0">
                    <a:pos x="250" y="117"/>
                  </a:cxn>
                  <a:cxn ang="0">
                    <a:pos x="280" y="127"/>
                  </a:cxn>
                  <a:cxn ang="0">
                    <a:pos x="313" y="140"/>
                  </a:cxn>
                  <a:cxn ang="0">
                    <a:pos x="340" y="142"/>
                  </a:cxn>
                  <a:cxn ang="0">
                    <a:pos x="367" y="145"/>
                  </a:cxn>
                  <a:cxn ang="0">
                    <a:pos x="407" y="154"/>
                  </a:cxn>
                  <a:cxn ang="0">
                    <a:pos x="434" y="157"/>
                  </a:cxn>
                  <a:cxn ang="0">
                    <a:pos x="461" y="159"/>
                  </a:cxn>
                  <a:cxn ang="0">
                    <a:pos x="493" y="171"/>
                  </a:cxn>
                  <a:cxn ang="0">
                    <a:pos x="521" y="174"/>
                  </a:cxn>
                  <a:cxn ang="0">
                    <a:pos x="547" y="175"/>
                  </a:cxn>
                  <a:cxn ang="0">
                    <a:pos x="586" y="184"/>
                  </a:cxn>
                  <a:cxn ang="0">
                    <a:pos x="613" y="187"/>
                  </a:cxn>
                  <a:cxn ang="0">
                    <a:pos x="640" y="189"/>
                  </a:cxn>
                  <a:cxn ang="0">
                    <a:pos x="662" y="183"/>
                  </a:cxn>
                  <a:cxn ang="0">
                    <a:pos x="688" y="185"/>
                  </a:cxn>
                  <a:cxn ang="0">
                    <a:pos x="715" y="188"/>
                  </a:cxn>
                  <a:cxn ang="0">
                    <a:pos x="758" y="174"/>
                  </a:cxn>
                  <a:cxn ang="0">
                    <a:pos x="784" y="177"/>
                  </a:cxn>
                  <a:cxn ang="0">
                    <a:pos x="811" y="179"/>
                  </a:cxn>
                  <a:cxn ang="0">
                    <a:pos x="838" y="181"/>
                  </a:cxn>
                  <a:cxn ang="0">
                    <a:pos x="866" y="184"/>
                  </a:cxn>
                  <a:cxn ang="0">
                    <a:pos x="856" y="154"/>
                  </a:cxn>
                  <a:cxn ang="0">
                    <a:pos x="816" y="106"/>
                  </a:cxn>
                  <a:cxn ang="0">
                    <a:pos x="816" y="106"/>
                  </a:cxn>
                </a:cxnLst>
                <a:rect l="0" t="0" r="r" b="b"/>
                <a:pathLst>
                  <a:path w="867" h="190">
                    <a:moveTo>
                      <a:pt x="816" y="106"/>
                    </a:moveTo>
                    <a:lnTo>
                      <a:pt x="738" y="127"/>
                    </a:lnTo>
                    <a:lnTo>
                      <a:pt x="627" y="140"/>
                    </a:lnTo>
                    <a:lnTo>
                      <a:pt x="522" y="107"/>
                    </a:lnTo>
                    <a:lnTo>
                      <a:pt x="390" y="84"/>
                    </a:lnTo>
                    <a:lnTo>
                      <a:pt x="285" y="51"/>
                    </a:lnTo>
                    <a:lnTo>
                      <a:pt x="217" y="50"/>
                    </a:lnTo>
                    <a:lnTo>
                      <a:pt x="149" y="50"/>
                    </a:lnTo>
                    <a:lnTo>
                      <a:pt x="112" y="30"/>
                    </a:lnTo>
                    <a:lnTo>
                      <a:pt x="46" y="18"/>
                    </a:lnTo>
                    <a:lnTo>
                      <a:pt x="0" y="0"/>
                    </a:lnTo>
                    <a:lnTo>
                      <a:pt x="17" y="27"/>
                    </a:lnTo>
                    <a:lnTo>
                      <a:pt x="26" y="57"/>
                    </a:lnTo>
                    <a:lnTo>
                      <a:pt x="50" y="81"/>
                    </a:lnTo>
                    <a:lnTo>
                      <a:pt x="77" y="84"/>
                    </a:lnTo>
                    <a:lnTo>
                      <a:pt x="103" y="86"/>
                    </a:lnTo>
                    <a:lnTo>
                      <a:pt x="149" y="105"/>
                    </a:lnTo>
                    <a:lnTo>
                      <a:pt x="182" y="105"/>
                    </a:lnTo>
                    <a:lnTo>
                      <a:pt x="215" y="117"/>
                    </a:lnTo>
                    <a:lnTo>
                      <a:pt x="250" y="117"/>
                    </a:lnTo>
                    <a:lnTo>
                      <a:pt x="280" y="127"/>
                    </a:lnTo>
                    <a:lnTo>
                      <a:pt x="313" y="140"/>
                    </a:lnTo>
                    <a:lnTo>
                      <a:pt x="340" y="142"/>
                    </a:lnTo>
                    <a:lnTo>
                      <a:pt x="367" y="145"/>
                    </a:lnTo>
                    <a:lnTo>
                      <a:pt x="407" y="154"/>
                    </a:lnTo>
                    <a:lnTo>
                      <a:pt x="434" y="157"/>
                    </a:lnTo>
                    <a:lnTo>
                      <a:pt x="461" y="159"/>
                    </a:lnTo>
                    <a:lnTo>
                      <a:pt x="493" y="171"/>
                    </a:lnTo>
                    <a:lnTo>
                      <a:pt x="521" y="174"/>
                    </a:lnTo>
                    <a:lnTo>
                      <a:pt x="547" y="175"/>
                    </a:lnTo>
                    <a:lnTo>
                      <a:pt x="586" y="184"/>
                    </a:lnTo>
                    <a:lnTo>
                      <a:pt x="613" y="187"/>
                    </a:lnTo>
                    <a:lnTo>
                      <a:pt x="640" y="189"/>
                    </a:lnTo>
                    <a:lnTo>
                      <a:pt x="662" y="183"/>
                    </a:lnTo>
                    <a:lnTo>
                      <a:pt x="688" y="185"/>
                    </a:lnTo>
                    <a:lnTo>
                      <a:pt x="715" y="188"/>
                    </a:lnTo>
                    <a:lnTo>
                      <a:pt x="758" y="174"/>
                    </a:lnTo>
                    <a:lnTo>
                      <a:pt x="784" y="177"/>
                    </a:lnTo>
                    <a:lnTo>
                      <a:pt x="811" y="179"/>
                    </a:lnTo>
                    <a:lnTo>
                      <a:pt x="838" y="181"/>
                    </a:lnTo>
                    <a:lnTo>
                      <a:pt x="866" y="184"/>
                    </a:lnTo>
                    <a:lnTo>
                      <a:pt x="856" y="154"/>
                    </a:lnTo>
                    <a:lnTo>
                      <a:pt x="816" y="106"/>
                    </a:lnTo>
                    <a:lnTo>
                      <a:pt x="816" y="106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03" name="Freeform 55"/>
              <p:cNvSpPr>
                <a:spLocks/>
              </p:cNvSpPr>
              <p:nvPr/>
            </p:nvSpPr>
            <p:spPr bwMode="auto">
              <a:xfrm>
                <a:off x="2582" y="2172"/>
                <a:ext cx="882" cy="215"/>
              </a:xfrm>
              <a:custGeom>
                <a:avLst/>
                <a:gdLst/>
                <a:ahLst/>
                <a:cxnLst>
                  <a:cxn ang="0">
                    <a:pos x="809" y="0"/>
                  </a:cxn>
                  <a:cxn ang="0">
                    <a:pos x="741" y="44"/>
                  </a:cxn>
                  <a:cxn ang="0">
                    <a:pos x="640" y="92"/>
                  </a:cxn>
                  <a:cxn ang="0">
                    <a:pos x="530" y="92"/>
                  </a:cxn>
                  <a:cxn ang="0">
                    <a:pos x="397" y="112"/>
                  </a:cxn>
                  <a:cxn ang="0">
                    <a:pos x="287" y="112"/>
                  </a:cxn>
                  <a:cxn ang="0">
                    <a:pos x="222" y="133"/>
                  </a:cxn>
                  <a:cxn ang="0">
                    <a:pos x="158" y="154"/>
                  </a:cxn>
                  <a:cxn ang="0">
                    <a:pos x="116" y="146"/>
                  </a:cxn>
                  <a:cxn ang="0">
                    <a:pos x="50" y="155"/>
                  </a:cxn>
                  <a:cxn ang="0">
                    <a:pos x="0" y="152"/>
                  </a:cxn>
                  <a:cxn ang="0">
                    <a:pos x="26" y="173"/>
                  </a:cxn>
                  <a:cxn ang="0">
                    <a:pos x="44" y="198"/>
                  </a:cxn>
                  <a:cxn ang="0">
                    <a:pos x="73" y="214"/>
                  </a:cxn>
                  <a:cxn ang="0">
                    <a:pos x="100" y="209"/>
                  </a:cxn>
                  <a:cxn ang="0">
                    <a:pos x="126" y="202"/>
                  </a:cxn>
                  <a:cxn ang="0">
                    <a:pos x="175" y="206"/>
                  </a:cxn>
                  <a:cxn ang="0">
                    <a:pos x="206" y="195"/>
                  </a:cxn>
                  <a:cxn ang="0">
                    <a:pos x="242" y="197"/>
                  </a:cxn>
                  <a:cxn ang="0">
                    <a:pos x="273" y="186"/>
                  </a:cxn>
                  <a:cxn ang="0">
                    <a:pos x="307" y="186"/>
                  </a:cxn>
                  <a:cxn ang="0">
                    <a:pos x="342" y="188"/>
                  </a:cxn>
                  <a:cxn ang="0">
                    <a:pos x="368" y="183"/>
                  </a:cxn>
                  <a:cxn ang="0">
                    <a:pos x="395" y="176"/>
                  </a:cxn>
                  <a:cxn ang="0">
                    <a:pos x="435" y="173"/>
                  </a:cxn>
                  <a:cxn ang="0">
                    <a:pos x="462" y="167"/>
                  </a:cxn>
                  <a:cxn ang="0">
                    <a:pos x="488" y="161"/>
                  </a:cxn>
                  <a:cxn ang="0">
                    <a:pos x="522" y="162"/>
                  </a:cxn>
                  <a:cxn ang="0">
                    <a:pos x="549" y="157"/>
                  </a:cxn>
                  <a:cxn ang="0">
                    <a:pos x="574" y="150"/>
                  </a:cxn>
                  <a:cxn ang="0">
                    <a:pos x="615" y="146"/>
                  </a:cxn>
                  <a:cxn ang="0">
                    <a:pos x="641" y="140"/>
                  </a:cxn>
                  <a:cxn ang="0">
                    <a:pos x="667" y="134"/>
                  </a:cxn>
                  <a:cxn ang="0">
                    <a:pos x="686" y="121"/>
                  </a:cxn>
                  <a:cxn ang="0">
                    <a:pos x="712" y="116"/>
                  </a:cxn>
                  <a:cxn ang="0">
                    <a:pos x="739" y="110"/>
                  </a:cxn>
                  <a:cxn ang="0">
                    <a:pos x="776" y="83"/>
                  </a:cxn>
                  <a:cxn ang="0">
                    <a:pos x="801" y="78"/>
                  </a:cxn>
                  <a:cxn ang="0">
                    <a:pos x="828" y="72"/>
                  </a:cxn>
                  <a:cxn ang="0">
                    <a:pos x="854" y="65"/>
                  </a:cxn>
                  <a:cxn ang="0">
                    <a:pos x="881" y="60"/>
                  </a:cxn>
                  <a:cxn ang="0">
                    <a:pos x="862" y="35"/>
                  </a:cxn>
                  <a:cxn ang="0">
                    <a:pos x="809" y="0"/>
                  </a:cxn>
                  <a:cxn ang="0">
                    <a:pos x="809" y="0"/>
                  </a:cxn>
                </a:cxnLst>
                <a:rect l="0" t="0" r="r" b="b"/>
                <a:pathLst>
                  <a:path w="882" h="215">
                    <a:moveTo>
                      <a:pt x="809" y="0"/>
                    </a:moveTo>
                    <a:lnTo>
                      <a:pt x="741" y="44"/>
                    </a:lnTo>
                    <a:lnTo>
                      <a:pt x="640" y="92"/>
                    </a:lnTo>
                    <a:lnTo>
                      <a:pt x="530" y="92"/>
                    </a:lnTo>
                    <a:lnTo>
                      <a:pt x="397" y="112"/>
                    </a:lnTo>
                    <a:lnTo>
                      <a:pt x="287" y="112"/>
                    </a:lnTo>
                    <a:lnTo>
                      <a:pt x="222" y="133"/>
                    </a:lnTo>
                    <a:lnTo>
                      <a:pt x="158" y="154"/>
                    </a:lnTo>
                    <a:lnTo>
                      <a:pt x="116" y="146"/>
                    </a:lnTo>
                    <a:lnTo>
                      <a:pt x="50" y="155"/>
                    </a:lnTo>
                    <a:lnTo>
                      <a:pt x="0" y="152"/>
                    </a:lnTo>
                    <a:lnTo>
                      <a:pt x="26" y="173"/>
                    </a:lnTo>
                    <a:lnTo>
                      <a:pt x="44" y="198"/>
                    </a:lnTo>
                    <a:lnTo>
                      <a:pt x="73" y="214"/>
                    </a:lnTo>
                    <a:lnTo>
                      <a:pt x="100" y="209"/>
                    </a:lnTo>
                    <a:lnTo>
                      <a:pt x="126" y="202"/>
                    </a:lnTo>
                    <a:lnTo>
                      <a:pt x="175" y="206"/>
                    </a:lnTo>
                    <a:lnTo>
                      <a:pt x="206" y="195"/>
                    </a:lnTo>
                    <a:lnTo>
                      <a:pt x="242" y="197"/>
                    </a:lnTo>
                    <a:lnTo>
                      <a:pt x="273" y="186"/>
                    </a:lnTo>
                    <a:lnTo>
                      <a:pt x="307" y="186"/>
                    </a:lnTo>
                    <a:lnTo>
                      <a:pt x="342" y="188"/>
                    </a:lnTo>
                    <a:lnTo>
                      <a:pt x="368" y="183"/>
                    </a:lnTo>
                    <a:lnTo>
                      <a:pt x="395" y="176"/>
                    </a:lnTo>
                    <a:lnTo>
                      <a:pt x="435" y="173"/>
                    </a:lnTo>
                    <a:lnTo>
                      <a:pt x="462" y="167"/>
                    </a:lnTo>
                    <a:lnTo>
                      <a:pt x="488" y="161"/>
                    </a:lnTo>
                    <a:lnTo>
                      <a:pt x="522" y="162"/>
                    </a:lnTo>
                    <a:lnTo>
                      <a:pt x="549" y="157"/>
                    </a:lnTo>
                    <a:lnTo>
                      <a:pt x="574" y="150"/>
                    </a:lnTo>
                    <a:lnTo>
                      <a:pt x="615" y="146"/>
                    </a:lnTo>
                    <a:lnTo>
                      <a:pt x="641" y="140"/>
                    </a:lnTo>
                    <a:lnTo>
                      <a:pt x="667" y="134"/>
                    </a:lnTo>
                    <a:lnTo>
                      <a:pt x="686" y="121"/>
                    </a:lnTo>
                    <a:lnTo>
                      <a:pt x="712" y="116"/>
                    </a:lnTo>
                    <a:lnTo>
                      <a:pt x="739" y="110"/>
                    </a:lnTo>
                    <a:lnTo>
                      <a:pt x="776" y="83"/>
                    </a:lnTo>
                    <a:lnTo>
                      <a:pt x="801" y="78"/>
                    </a:lnTo>
                    <a:lnTo>
                      <a:pt x="828" y="72"/>
                    </a:lnTo>
                    <a:lnTo>
                      <a:pt x="854" y="65"/>
                    </a:lnTo>
                    <a:lnTo>
                      <a:pt x="881" y="60"/>
                    </a:lnTo>
                    <a:lnTo>
                      <a:pt x="862" y="35"/>
                    </a:lnTo>
                    <a:lnTo>
                      <a:pt x="809" y="0"/>
                    </a:lnTo>
                    <a:lnTo>
                      <a:pt x="809" y="0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2105" name="Oval 57"/>
            <p:cNvSpPr>
              <a:spLocks noChangeArrowheads="1"/>
            </p:cNvSpPr>
            <p:nvPr/>
          </p:nvSpPr>
          <p:spPr bwMode="auto">
            <a:xfrm>
              <a:off x="3845" y="3481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106" name="Oval 58"/>
            <p:cNvSpPr>
              <a:spLocks noChangeArrowheads="1"/>
            </p:cNvSpPr>
            <p:nvPr/>
          </p:nvSpPr>
          <p:spPr bwMode="auto">
            <a:xfrm>
              <a:off x="3413" y="3433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107" name="Oval 59"/>
            <p:cNvSpPr>
              <a:spLocks noChangeArrowheads="1"/>
            </p:cNvSpPr>
            <p:nvPr/>
          </p:nvSpPr>
          <p:spPr bwMode="auto">
            <a:xfrm>
              <a:off x="3653" y="3385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108" name="Oval 60"/>
            <p:cNvSpPr>
              <a:spLocks noChangeArrowheads="1"/>
            </p:cNvSpPr>
            <p:nvPr/>
          </p:nvSpPr>
          <p:spPr bwMode="auto">
            <a:xfrm>
              <a:off x="3557" y="3385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109" name="Oval 61"/>
            <p:cNvSpPr>
              <a:spLocks noChangeArrowheads="1"/>
            </p:cNvSpPr>
            <p:nvPr/>
          </p:nvSpPr>
          <p:spPr bwMode="auto">
            <a:xfrm>
              <a:off x="3797" y="3385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110" name="Oval 62"/>
            <p:cNvSpPr>
              <a:spLocks noChangeArrowheads="1"/>
            </p:cNvSpPr>
            <p:nvPr/>
          </p:nvSpPr>
          <p:spPr bwMode="auto">
            <a:xfrm>
              <a:off x="3461" y="3337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111" name="Freeform 63"/>
            <p:cNvSpPr>
              <a:spLocks/>
            </p:cNvSpPr>
            <p:nvPr/>
          </p:nvSpPr>
          <p:spPr bwMode="auto">
            <a:xfrm>
              <a:off x="1728" y="3648"/>
              <a:ext cx="434" cy="1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" y="89"/>
                </a:cxn>
                <a:cxn ang="0">
                  <a:pos x="39" y="125"/>
                </a:cxn>
                <a:cxn ang="0">
                  <a:pos x="64" y="179"/>
                </a:cxn>
                <a:cxn ang="0">
                  <a:pos x="100" y="179"/>
                </a:cxn>
                <a:cxn ang="0">
                  <a:pos x="137" y="179"/>
                </a:cxn>
                <a:cxn ang="0">
                  <a:pos x="174" y="179"/>
                </a:cxn>
                <a:cxn ang="0">
                  <a:pos x="223" y="179"/>
                </a:cxn>
                <a:cxn ang="0">
                  <a:pos x="260" y="179"/>
                </a:cxn>
                <a:cxn ang="0">
                  <a:pos x="358" y="179"/>
                </a:cxn>
                <a:cxn ang="0">
                  <a:pos x="395" y="125"/>
                </a:cxn>
                <a:cxn ang="0">
                  <a:pos x="433" y="78"/>
                </a:cxn>
              </a:cxnLst>
              <a:rect l="0" t="0" r="r" b="b"/>
              <a:pathLst>
                <a:path w="434" h="180">
                  <a:moveTo>
                    <a:pt x="0" y="0"/>
                  </a:moveTo>
                  <a:lnTo>
                    <a:pt x="2" y="89"/>
                  </a:lnTo>
                  <a:lnTo>
                    <a:pt x="39" y="125"/>
                  </a:lnTo>
                  <a:lnTo>
                    <a:pt x="64" y="179"/>
                  </a:lnTo>
                  <a:lnTo>
                    <a:pt x="100" y="179"/>
                  </a:lnTo>
                  <a:lnTo>
                    <a:pt x="137" y="179"/>
                  </a:lnTo>
                  <a:lnTo>
                    <a:pt x="174" y="179"/>
                  </a:lnTo>
                  <a:lnTo>
                    <a:pt x="223" y="179"/>
                  </a:lnTo>
                  <a:lnTo>
                    <a:pt x="260" y="179"/>
                  </a:lnTo>
                  <a:lnTo>
                    <a:pt x="358" y="179"/>
                  </a:lnTo>
                  <a:lnTo>
                    <a:pt x="395" y="125"/>
                  </a:lnTo>
                  <a:lnTo>
                    <a:pt x="433" y="78"/>
                  </a:lnTo>
                </a:path>
              </a:pathLst>
            </a:custGeom>
            <a:noFill/>
            <a:ln w="1016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grpSp>
          <p:nvGrpSpPr>
            <p:cNvPr id="8" name="Group 66"/>
            <p:cNvGrpSpPr>
              <a:grpSpLocks/>
            </p:cNvGrpSpPr>
            <p:nvPr/>
          </p:nvGrpSpPr>
          <p:grpSpPr bwMode="auto">
            <a:xfrm>
              <a:off x="4093" y="3525"/>
              <a:ext cx="676" cy="349"/>
              <a:chOff x="4093" y="3525"/>
              <a:chExt cx="676" cy="349"/>
            </a:xfrm>
          </p:grpSpPr>
          <p:sp>
            <p:nvSpPr>
              <p:cNvPr id="2112" name="Freeform 64"/>
              <p:cNvSpPr>
                <a:spLocks/>
              </p:cNvSpPr>
              <p:nvPr/>
            </p:nvSpPr>
            <p:spPr bwMode="auto">
              <a:xfrm>
                <a:off x="4093" y="3574"/>
                <a:ext cx="654" cy="300"/>
              </a:xfrm>
              <a:custGeom>
                <a:avLst/>
                <a:gdLst/>
                <a:ahLst/>
                <a:cxnLst>
                  <a:cxn ang="0">
                    <a:pos x="653" y="41"/>
                  </a:cxn>
                  <a:cxn ang="0">
                    <a:pos x="571" y="48"/>
                  </a:cxn>
                  <a:cxn ang="0">
                    <a:pos x="516" y="67"/>
                  </a:cxn>
                  <a:cxn ang="0">
                    <a:pos x="488" y="85"/>
                  </a:cxn>
                  <a:cxn ang="0">
                    <a:pos x="451" y="113"/>
                  </a:cxn>
                  <a:cxn ang="0">
                    <a:pos x="423" y="141"/>
                  </a:cxn>
                  <a:cxn ang="0">
                    <a:pos x="395" y="159"/>
                  </a:cxn>
                  <a:cxn ang="0">
                    <a:pos x="367" y="187"/>
                  </a:cxn>
                  <a:cxn ang="0">
                    <a:pos x="340" y="216"/>
                  </a:cxn>
                  <a:cxn ang="0">
                    <a:pos x="312" y="244"/>
                  </a:cxn>
                  <a:cxn ang="0">
                    <a:pos x="283" y="271"/>
                  </a:cxn>
                  <a:cxn ang="0">
                    <a:pos x="265" y="299"/>
                  </a:cxn>
                  <a:cxn ang="0">
                    <a:pos x="238" y="299"/>
                  </a:cxn>
                  <a:cxn ang="0">
                    <a:pos x="210" y="280"/>
                  </a:cxn>
                  <a:cxn ang="0">
                    <a:pos x="181" y="253"/>
                  </a:cxn>
                  <a:cxn ang="0">
                    <a:pos x="153" y="225"/>
                  </a:cxn>
                  <a:cxn ang="0">
                    <a:pos x="136" y="187"/>
                  </a:cxn>
                  <a:cxn ang="0">
                    <a:pos x="107" y="151"/>
                  </a:cxn>
                  <a:cxn ang="0">
                    <a:pos x="89" y="123"/>
                  </a:cxn>
                  <a:cxn ang="0">
                    <a:pos x="70" y="95"/>
                  </a:cxn>
                  <a:cxn ang="0">
                    <a:pos x="61" y="67"/>
                  </a:cxn>
                  <a:cxn ang="0">
                    <a:pos x="34" y="39"/>
                  </a:cxn>
                  <a:cxn ang="0">
                    <a:pos x="0" y="0"/>
                  </a:cxn>
                </a:cxnLst>
                <a:rect l="0" t="0" r="r" b="b"/>
                <a:pathLst>
                  <a:path w="654" h="300">
                    <a:moveTo>
                      <a:pt x="653" y="41"/>
                    </a:moveTo>
                    <a:lnTo>
                      <a:pt x="571" y="48"/>
                    </a:lnTo>
                    <a:lnTo>
                      <a:pt x="516" y="67"/>
                    </a:lnTo>
                    <a:lnTo>
                      <a:pt x="488" y="85"/>
                    </a:lnTo>
                    <a:lnTo>
                      <a:pt x="451" y="113"/>
                    </a:lnTo>
                    <a:lnTo>
                      <a:pt x="423" y="141"/>
                    </a:lnTo>
                    <a:lnTo>
                      <a:pt x="395" y="159"/>
                    </a:lnTo>
                    <a:lnTo>
                      <a:pt x="367" y="187"/>
                    </a:lnTo>
                    <a:lnTo>
                      <a:pt x="340" y="216"/>
                    </a:lnTo>
                    <a:lnTo>
                      <a:pt x="312" y="244"/>
                    </a:lnTo>
                    <a:lnTo>
                      <a:pt x="283" y="271"/>
                    </a:lnTo>
                    <a:lnTo>
                      <a:pt x="265" y="299"/>
                    </a:lnTo>
                    <a:lnTo>
                      <a:pt x="238" y="299"/>
                    </a:lnTo>
                    <a:lnTo>
                      <a:pt x="210" y="280"/>
                    </a:lnTo>
                    <a:lnTo>
                      <a:pt x="181" y="253"/>
                    </a:lnTo>
                    <a:lnTo>
                      <a:pt x="153" y="225"/>
                    </a:lnTo>
                    <a:lnTo>
                      <a:pt x="136" y="187"/>
                    </a:lnTo>
                    <a:lnTo>
                      <a:pt x="107" y="151"/>
                    </a:lnTo>
                    <a:lnTo>
                      <a:pt x="89" y="123"/>
                    </a:lnTo>
                    <a:lnTo>
                      <a:pt x="70" y="95"/>
                    </a:lnTo>
                    <a:lnTo>
                      <a:pt x="61" y="67"/>
                    </a:lnTo>
                    <a:lnTo>
                      <a:pt x="34" y="39"/>
                    </a:lnTo>
                    <a:lnTo>
                      <a:pt x="0" y="0"/>
                    </a:lnTo>
                  </a:path>
                </a:pathLst>
              </a:custGeom>
              <a:noFill/>
              <a:ln w="127000" cap="rnd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13" name="Freeform 65"/>
              <p:cNvSpPr>
                <a:spLocks/>
              </p:cNvSpPr>
              <p:nvPr/>
            </p:nvSpPr>
            <p:spPr bwMode="auto">
              <a:xfrm>
                <a:off x="4657" y="3525"/>
                <a:ext cx="112" cy="289"/>
              </a:xfrm>
              <a:custGeom>
                <a:avLst/>
                <a:gdLst/>
                <a:ahLst/>
                <a:cxnLst>
                  <a:cxn ang="0">
                    <a:pos x="0" y="288"/>
                  </a:cxn>
                  <a:cxn ang="0">
                    <a:pos x="46" y="273"/>
                  </a:cxn>
                  <a:cxn ang="0">
                    <a:pos x="79" y="251"/>
                  </a:cxn>
                  <a:cxn ang="0">
                    <a:pos x="90" y="219"/>
                  </a:cxn>
                  <a:cxn ang="0">
                    <a:pos x="101" y="186"/>
                  </a:cxn>
                  <a:cxn ang="0">
                    <a:pos x="111" y="153"/>
                  </a:cxn>
                  <a:cxn ang="0">
                    <a:pos x="111" y="120"/>
                  </a:cxn>
                  <a:cxn ang="0">
                    <a:pos x="111" y="88"/>
                  </a:cxn>
                  <a:cxn ang="0">
                    <a:pos x="111" y="55"/>
                  </a:cxn>
                  <a:cxn ang="0">
                    <a:pos x="101" y="22"/>
                  </a:cxn>
                  <a:cxn ang="0">
                    <a:pos x="68" y="0"/>
                  </a:cxn>
                  <a:cxn ang="0">
                    <a:pos x="48" y="0"/>
                  </a:cxn>
                </a:cxnLst>
                <a:rect l="0" t="0" r="r" b="b"/>
                <a:pathLst>
                  <a:path w="112" h="289">
                    <a:moveTo>
                      <a:pt x="0" y="288"/>
                    </a:moveTo>
                    <a:lnTo>
                      <a:pt x="46" y="273"/>
                    </a:lnTo>
                    <a:lnTo>
                      <a:pt x="79" y="251"/>
                    </a:lnTo>
                    <a:lnTo>
                      <a:pt x="90" y="219"/>
                    </a:lnTo>
                    <a:lnTo>
                      <a:pt x="101" y="186"/>
                    </a:lnTo>
                    <a:lnTo>
                      <a:pt x="111" y="153"/>
                    </a:lnTo>
                    <a:lnTo>
                      <a:pt x="111" y="120"/>
                    </a:lnTo>
                    <a:lnTo>
                      <a:pt x="111" y="88"/>
                    </a:lnTo>
                    <a:lnTo>
                      <a:pt x="111" y="55"/>
                    </a:lnTo>
                    <a:lnTo>
                      <a:pt x="101" y="22"/>
                    </a:lnTo>
                    <a:lnTo>
                      <a:pt x="68" y="0"/>
                    </a:lnTo>
                    <a:lnTo>
                      <a:pt x="48" y="0"/>
                    </a:lnTo>
                  </a:path>
                </a:pathLst>
              </a:custGeom>
              <a:noFill/>
              <a:ln w="76200" cap="rnd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2115" name="Freeform 67"/>
            <p:cNvSpPr>
              <a:spLocks/>
            </p:cNvSpPr>
            <p:nvPr/>
          </p:nvSpPr>
          <p:spPr bwMode="auto">
            <a:xfrm>
              <a:off x="2208" y="1806"/>
              <a:ext cx="3504" cy="1529"/>
            </a:xfrm>
            <a:custGeom>
              <a:avLst/>
              <a:gdLst/>
              <a:ahLst/>
              <a:cxnLst>
                <a:cxn ang="0">
                  <a:pos x="32" y="1058"/>
                </a:cxn>
                <a:cxn ang="0">
                  <a:pos x="64" y="829"/>
                </a:cxn>
                <a:cxn ang="0">
                  <a:pos x="193" y="731"/>
                </a:cxn>
                <a:cxn ang="0">
                  <a:pos x="322" y="960"/>
                </a:cxn>
                <a:cxn ang="0">
                  <a:pos x="408" y="1189"/>
                </a:cxn>
                <a:cxn ang="0">
                  <a:pos x="516" y="1418"/>
                </a:cxn>
                <a:cxn ang="0">
                  <a:pos x="753" y="1484"/>
                </a:cxn>
                <a:cxn ang="0">
                  <a:pos x="1140" y="1517"/>
                </a:cxn>
                <a:cxn ang="0">
                  <a:pos x="1495" y="1517"/>
                </a:cxn>
                <a:cxn ang="0">
                  <a:pos x="1871" y="1528"/>
                </a:cxn>
                <a:cxn ang="0">
                  <a:pos x="2259" y="1528"/>
                </a:cxn>
                <a:cxn ang="0">
                  <a:pos x="2581" y="1528"/>
                </a:cxn>
                <a:cxn ang="0">
                  <a:pos x="2872" y="1528"/>
                </a:cxn>
                <a:cxn ang="0">
                  <a:pos x="3174" y="1528"/>
                </a:cxn>
                <a:cxn ang="0">
                  <a:pos x="3206" y="1287"/>
                </a:cxn>
                <a:cxn ang="0">
                  <a:pos x="2861" y="1135"/>
                </a:cxn>
                <a:cxn ang="0">
                  <a:pos x="2506" y="1058"/>
                </a:cxn>
                <a:cxn ang="0">
                  <a:pos x="2011" y="1004"/>
                </a:cxn>
                <a:cxn ang="0">
                  <a:pos x="1549" y="960"/>
                </a:cxn>
                <a:cxn ang="0">
                  <a:pos x="1226" y="905"/>
                </a:cxn>
                <a:cxn ang="0">
                  <a:pos x="903" y="873"/>
                </a:cxn>
                <a:cxn ang="0">
                  <a:pos x="624" y="829"/>
                </a:cxn>
                <a:cxn ang="0">
                  <a:pos x="387" y="753"/>
                </a:cxn>
                <a:cxn ang="0">
                  <a:pos x="280" y="545"/>
                </a:cxn>
                <a:cxn ang="0">
                  <a:pos x="322" y="305"/>
                </a:cxn>
                <a:cxn ang="0">
                  <a:pos x="451" y="240"/>
                </a:cxn>
                <a:cxn ang="0">
                  <a:pos x="484" y="218"/>
                </a:cxn>
                <a:cxn ang="0">
                  <a:pos x="602" y="196"/>
                </a:cxn>
                <a:cxn ang="0">
                  <a:pos x="710" y="262"/>
                </a:cxn>
                <a:cxn ang="0">
                  <a:pos x="839" y="163"/>
                </a:cxn>
                <a:cxn ang="0">
                  <a:pos x="957" y="196"/>
                </a:cxn>
                <a:cxn ang="0">
                  <a:pos x="1032" y="142"/>
                </a:cxn>
                <a:cxn ang="0">
                  <a:pos x="1161" y="109"/>
                </a:cxn>
                <a:cxn ang="0">
                  <a:pos x="1290" y="218"/>
                </a:cxn>
                <a:cxn ang="0">
                  <a:pos x="1420" y="207"/>
                </a:cxn>
                <a:cxn ang="0">
                  <a:pos x="1527" y="240"/>
                </a:cxn>
                <a:cxn ang="0">
                  <a:pos x="1560" y="21"/>
                </a:cxn>
                <a:cxn ang="0">
                  <a:pos x="1753" y="76"/>
                </a:cxn>
                <a:cxn ang="0">
                  <a:pos x="1840" y="163"/>
                </a:cxn>
                <a:cxn ang="0">
                  <a:pos x="1893" y="251"/>
                </a:cxn>
                <a:cxn ang="0">
                  <a:pos x="1979" y="131"/>
                </a:cxn>
                <a:cxn ang="0">
                  <a:pos x="2087" y="32"/>
                </a:cxn>
                <a:cxn ang="0">
                  <a:pos x="2195" y="32"/>
                </a:cxn>
                <a:cxn ang="0">
                  <a:pos x="2291" y="109"/>
                </a:cxn>
                <a:cxn ang="0">
                  <a:pos x="2399" y="109"/>
                </a:cxn>
                <a:cxn ang="0">
                  <a:pos x="2474" y="109"/>
                </a:cxn>
                <a:cxn ang="0">
                  <a:pos x="2539" y="262"/>
                </a:cxn>
                <a:cxn ang="0">
                  <a:pos x="2668" y="163"/>
                </a:cxn>
                <a:cxn ang="0">
                  <a:pos x="2743" y="207"/>
                </a:cxn>
                <a:cxn ang="0">
                  <a:pos x="2851" y="185"/>
                </a:cxn>
                <a:cxn ang="0">
                  <a:pos x="2958" y="251"/>
                </a:cxn>
                <a:cxn ang="0">
                  <a:pos x="3012" y="338"/>
                </a:cxn>
                <a:cxn ang="0">
                  <a:pos x="3087" y="272"/>
                </a:cxn>
                <a:cxn ang="0">
                  <a:pos x="3195" y="109"/>
                </a:cxn>
                <a:cxn ang="0">
                  <a:pos x="3422" y="174"/>
                </a:cxn>
                <a:cxn ang="0">
                  <a:pos x="3411" y="382"/>
                </a:cxn>
              </a:cxnLst>
              <a:rect l="0" t="0" r="r" b="b"/>
              <a:pathLst>
                <a:path w="3504" h="1529">
                  <a:moveTo>
                    <a:pt x="0" y="1274"/>
                  </a:moveTo>
                  <a:lnTo>
                    <a:pt x="10" y="1222"/>
                  </a:lnTo>
                  <a:lnTo>
                    <a:pt x="10" y="1189"/>
                  </a:lnTo>
                  <a:lnTo>
                    <a:pt x="21" y="1156"/>
                  </a:lnTo>
                  <a:lnTo>
                    <a:pt x="21" y="1124"/>
                  </a:lnTo>
                  <a:lnTo>
                    <a:pt x="21" y="1091"/>
                  </a:lnTo>
                  <a:lnTo>
                    <a:pt x="32" y="1058"/>
                  </a:lnTo>
                  <a:lnTo>
                    <a:pt x="32" y="1026"/>
                  </a:lnTo>
                  <a:lnTo>
                    <a:pt x="43" y="993"/>
                  </a:lnTo>
                  <a:lnTo>
                    <a:pt x="53" y="960"/>
                  </a:lnTo>
                  <a:lnTo>
                    <a:pt x="53" y="927"/>
                  </a:lnTo>
                  <a:lnTo>
                    <a:pt x="53" y="895"/>
                  </a:lnTo>
                  <a:lnTo>
                    <a:pt x="64" y="862"/>
                  </a:lnTo>
                  <a:lnTo>
                    <a:pt x="64" y="829"/>
                  </a:lnTo>
                  <a:lnTo>
                    <a:pt x="64" y="796"/>
                  </a:lnTo>
                  <a:lnTo>
                    <a:pt x="74" y="764"/>
                  </a:lnTo>
                  <a:lnTo>
                    <a:pt x="74" y="731"/>
                  </a:lnTo>
                  <a:lnTo>
                    <a:pt x="107" y="709"/>
                  </a:lnTo>
                  <a:lnTo>
                    <a:pt x="140" y="698"/>
                  </a:lnTo>
                  <a:lnTo>
                    <a:pt x="171" y="698"/>
                  </a:lnTo>
                  <a:lnTo>
                    <a:pt x="193" y="731"/>
                  </a:lnTo>
                  <a:lnTo>
                    <a:pt x="214" y="764"/>
                  </a:lnTo>
                  <a:lnTo>
                    <a:pt x="236" y="796"/>
                  </a:lnTo>
                  <a:lnTo>
                    <a:pt x="258" y="829"/>
                  </a:lnTo>
                  <a:lnTo>
                    <a:pt x="280" y="862"/>
                  </a:lnTo>
                  <a:lnTo>
                    <a:pt x="300" y="895"/>
                  </a:lnTo>
                  <a:lnTo>
                    <a:pt x="311" y="927"/>
                  </a:lnTo>
                  <a:lnTo>
                    <a:pt x="322" y="960"/>
                  </a:lnTo>
                  <a:lnTo>
                    <a:pt x="344" y="993"/>
                  </a:lnTo>
                  <a:lnTo>
                    <a:pt x="355" y="1026"/>
                  </a:lnTo>
                  <a:lnTo>
                    <a:pt x="365" y="1058"/>
                  </a:lnTo>
                  <a:lnTo>
                    <a:pt x="365" y="1091"/>
                  </a:lnTo>
                  <a:lnTo>
                    <a:pt x="387" y="1124"/>
                  </a:lnTo>
                  <a:lnTo>
                    <a:pt x="398" y="1156"/>
                  </a:lnTo>
                  <a:lnTo>
                    <a:pt x="408" y="1189"/>
                  </a:lnTo>
                  <a:lnTo>
                    <a:pt x="408" y="1222"/>
                  </a:lnTo>
                  <a:lnTo>
                    <a:pt x="419" y="1255"/>
                  </a:lnTo>
                  <a:lnTo>
                    <a:pt x="440" y="1287"/>
                  </a:lnTo>
                  <a:lnTo>
                    <a:pt x="451" y="1320"/>
                  </a:lnTo>
                  <a:lnTo>
                    <a:pt x="473" y="1353"/>
                  </a:lnTo>
                  <a:lnTo>
                    <a:pt x="495" y="1386"/>
                  </a:lnTo>
                  <a:lnTo>
                    <a:pt x="516" y="1418"/>
                  </a:lnTo>
                  <a:lnTo>
                    <a:pt x="548" y="1451"/>
                  </a:lnTo>
                  <a:lnTo>
                    <a:pt x="580" y="1462"/>
                  </a:lnTo>
                  <a:lnTo>
                    <a:pt x="613" y="1462"/>
                  </a:lnTo>
                  <a:lnTo>
                    <a:pt x="655" y="1473"/>
                  </a:lnTo>
                  <a:lnTo>
                    <a:pt x="688" y="1473"/>
                  </a:lnTo>
                  <a:lnTo>
                    <a:pt x="720" y="1484"/>
                  </a:lnTo>
                  <a:lnTo>
                    <a:pt x="753" y="1484"/>
                  </a:lnTo>
                  <a:lnTo>
                    <a:pt x="785" y="1484"/>
                  </a:lnTo>
                  <a:lnTo>
                    <a:pt x="871" y="1484"/>
                  </a:lnTo>
                  <a:lnTo>
                    <a:pt x="903" y="1495"/>
                  </a:lnTo>
                  <a:lnTo>
                    <a:pt x="946" y="1495"/>
                  </a:lnTo>
                  <a:lnTo>
                    <a:pt x="1021" y="1506"/>
                  </a:lnTo>
                  <a:lnTo>
                    <a:pt x="1097" y="1506"/>
                  </a:lnTo>
                  <a:lnTo>
                    <a:pt x="1140" y="1517"/>
                  </a:lnTo>
                  <a:lnTo>
                    <a:pt x="1215" y="1517"/>
                  </a:lnTo>
                  <a:lnTo>
                    <a:pt x="1258" y="1517"/>
                  </a:lnTo>
                  <a:lnTo>
                    <a:pt x="1301" y="1517"/>
                  </a:lnTo>
                  <a:lnTo>
                    <a:pt x="1387" y="1517"/>
                  </a:lnTo>
                  <a:lnTo>
                    <a:pt x="1430" y="1517"/>
                  </a:lnTo>
                  <a:lnTo>
                    <a:pt x="1463" y="1517"/>
                  </a:lnTo>
                  <a:lnTo>
                    <a:pt x="1495" y="1517"/>
                  </a:lnTo>
                  <a:lnTo>
                    <a:pt x="1527" y="1517"/>
                  </a:lnTo>
                  <a:lnTo>
                    <a:pt x="1614" y="1528"/>
                  </a:lnTo>
                  <a:lnTo>
                    <a:pt x="1645" y="1528"/>
                  </a:lnTo>
                  <a:lnTo>
                    <a:pt x="1678" y="1528"/>
                  </a:lnTo>
                  <a:lnTo>
                    <a:pt x="1742" y="1528"/>
                  </a:lnTo>
                  <a:lnTo>
                    <a:pt x="1786" y="1528"/>
                  </a:lnTo>
                  <a:lnTo>
                    <a:pt x="1871" y="1528"/>
                  </a:lnTo>
                  <a:lnTo>
                    <a:pt x="1904" y="1528"/>
                  </a:lnTo>
                  <a:lnTo>
                    <a:pt x="1947" y="1528"/>
                  </a:lnTo>
                  <a:lnTo>
                    <a:pt x="2022" y="1528"/>
                  </a:lnTo>
                  <a:lnTo>
                    <a:pt x="2066" y="1528"/>
                  </a:lnTo>
                  <a:lnTo>
                    <a:pt x="2130" y="1528"/>
                  </a:lnTo>
                  <a:lnTo>
                    <a:pt x="2216" y="1528"/>
                  </a:lnTo>
                  <a:lnTo>
                    <a:pt x="2259" y="1528"/>
                  </a:lnTo>
                  <a:lnTo>
                    <a:pt x="2302" y="1528"/>
                  </a:lnTo>
                  <a:lnTo>
                    <a:pt x="2377" y="1528"/>
                  </a:lnTo>
                  <a:lnTo>
                    <a:pt x="2421" y="1528"/>
                  </a:lnTo>
                  <a:lnTo>
                    <a:pt x="2463" y="1528"/>
                  </a:lnTo>
                  <a:lnTo>
                    <a:pt x="2506" y="1528"/>
                  </a:lnTo>
                  <a:lnTo>
                    <a:pt x="2550" y="1528"/>
                  </a:lnTo>
                  <a:lnTo>
                    <a:pt x="2581" y="1528"/>
                  </a:lnTo>
                  <a:lnTo>
                    <a:pt x="2625" y="1528"/>
                  </a:lnTo>
                  <a:lnTo>
                    <a:pt x="2657" y="1528"/>
                  </a:lnTo>
                  <a:lnTo>
                    <a:pt x="2690" y="1528"/>
                  </a:lnTo>
                  <a:lnTo>
                    <a:pt x="2732" y="1528"/>
                  </a:lnTo>
                  <a:lnTo>
                    <a:pt x="2797" y="1528"/>
                  </a:lnTo>
                  <a:lnTo>
                    <a:pt x="2840" y="1528"/>
                  </a:lnTo>
                  <a:lnTo>
                    <a:pt x="2872" y="1528"/>
                  </a:lnTo>
                  <a:lnTo>
                    <a:pt x="2916" y="1528"/>
                  </a:lnTo>
                  <a:lnTo>
                    <a:pt x="3002" y="1528"/>
                  </a:lnTo>
                  <a:lnTo>
                    <a:pt x="3034" y="1528"/>
                  </a:lnTo>
                  <a:lnTo>
                    <a:pt x="3066" y="1528"/>
                  </a:lnTo>
                  <a:lnTo>
                    <a:pt x="3109" y="1528"/>
                  </a:lnTo>
                  <a:lnTo>
                    <a:pt x="3142" y="1528"/>
                  </a:lnTo>
                  <a:lnTo>
                    <a:pt x="3174" y="1528"/>
                  </a:lnTo>
                  <a:lnTo>
                    <a:pt x="3195" y="1495"/>
                  </a:lnTo>
                  <a:lnTo>
                    <a:pt x="3217" y="1451"/>
                  </a:lnTo>
                  <a:lnTo>
                    <a:pt x="3217" y="1418"/>
                  </a:lnTo>
                  <a:lnTo>
                    <a:pt x="3217" y="1386"/>
                  </a:lnTo>
                  <a:lnTo>
                    <a:pt x="3217" y="1353"/>
                  </a:lnTo>
                  <a:lnTo>
                    <a:pt x="3217" y="1320"/>
                  </a:lnTo>
                  <a:lnTo>
                    <a:pt x="3206" y="1287"/>
                  </a:lnTo>
                  <a:lnTo>
                    <a:pt x="3184" y="1255"/>
                  </a:lnTo>
                  <a:lnTo>
                    <a:pt x="3152" y="1233"/>
                  </a:lnTo>
                  <a:lnTo>
                    <a:pt x="3109" y="1200"/>
                  </a:lnTo>
                  <a:lnTo>
                    <a:pt x="3066" y="1178"/>
                  </a:lnTo>
                  <a:lnTo>
                    <a:pt x="3023" y="1156"/>
                  </a:lnTo>
                  <a:lnTo>
                    <a:pt x="2947" y="1146"/>
                  </a:lnTo>
                  <a:lnTo>
                    <a:pt x="2861" y="1135"/>
                  </a:lnTo>
                  <a:lnTo>
                    <a:pt x="2819" y="1113"/>
                  </a:lnTo>
                  <a:lnTo>
                    <a:pt x="2787" y="1102"/>
                  </a:lnTo>
                  <a:lnTo>
                    <a:pt x="2701" y="1091"/>
                  </a:lnTo>
                  <a:lnTo>
                    <a:pt x="2636" y="1091"/>
                  </a:lnTo>
                  <a:lnTo>
                    <a:pt x="2592" y="1080"/>
                  </a:lnTo>
                  <a:lnTo>
                    <a:pt x="2550" y="1069"/>
                  </a:lnTo>
                  <a:lnTo>
                    <a:pt x="2506" y="1058"/>
                  </a:lnTo>
                  <a:lnTo>
                    <a:pt x="2421" y="1047"/>
                  </a:lnTo>
                  <a:lnTo>
                    <a:pt x="2335" y="1047"/>
                  </a:lnTo>
                  <a:lnTo>
                    <a:pt x="2270" y="1036"/>
                  </a:lnTo>
                  <a:lnTo>
                    <a:pt x="2184" y="1026"/>
                  </a:lnTo>
                  <a:lnTo>
                    <a:pt x="2141" y="1015"/>
                  </a:lnTo>
                  <a:lnTo>
                    <a:pt x="2097" y="1015"/>
                  </a:lnTo>
                  <a:lnTo>
                    <a:pt x="2011" y="1004"/>
                  </a:lnTo>
                  <a:lnTo>
                    <a:pt x="1947" y="1004"/>
                  </a:lnTo>
                  <a:lnTo>
                    <a:pt x="1860" y="993"/>
                  </a:lnTo>
                  <a:lnTo>
                    <a:pt x="1829" y="982"/>
                  </a:lnTo>
                  <a:lnTo>
                    <a:pt x="1764" y="982"/>
                  </a:lnTo>
                  <a:lnTo>
                    <a:pt x="1678" y="971"/>
                  </a:lnTo>
                  <a:lnTo>
                    <a:pt x="1614" y="971"/>
                  </a:lnTo>
                  <a:lnTo>
                    <a:pt x="1549" y="960"/>
                  </a:lnTo>
                  <a:lnTo>
                    <a:pt x="1474" y="949"/>
                  </a:lnTo>
                  <a:lnTo>
                    <a:pt x="1441" y="949"/>
                  </a:lnTo>
                  <a:lnTo>
                    <a:pt x="1398" y="938"/>
                  </a:lnTo>
                  <a:lnTo>
                    <a:pt x="1334" y="927"/>
                  </a:lnTo>
                  <a:lnTo>
                    <a:pt x="1301" y="916"/>
                  </a:lnTo>
                  <a:lnTo>
                    <a:pt x="1269" y="916"/>
                  </a:lnTo>
                  <a:lnTo>
                    <a:pt x="1226" y="905"/>
                  </a:lnTo>
                  <a:lnTo>
                    <a:pt x="1183" y="895"/>
                  </a:lnTo>
                  <a:lnTo>
                    <a:pt x="1150" y="895"/>
                  </a:lnTo>
                  <a:lnTo>
                    <a:pt x="1108" y="884"/>
                  </a:lnTo>
                  <a:lnTo>
                    <a:pt x="1075" y="884"/>
                  </a:lnTo>
                  <a:lnTo>
                    <a:pt x="1032" y="884"/>
                  </a:lnTo>
                  <a:lnTo>
                    <a:pt x="968" y="873"/>
                  </a:lnTo>
                  <a:lnTo>
                    <a:pt x="903" y="873"/>
                  </a:lnTo>
                  <a:lnTo>
                    <a:pt x="871" y="873"/>
                  </a:lnTo>
                  <a:lnTo>
                    <a:pt x="795" y="862"/>
                  </a:lnTo>
                  <a:lnTo>
                    <a:pt x="764" y="851"/>
                  </a:lnTo>
                  <a:lnTo>
                    <a:pt x="720" y="840"/>
                  </a:lnTo>
                  <a:lnTo>
                    <a:pt x="688" y="840"/>
                  </a:lnTo>
                  <a:lnTo>
                    <a:pt x="655" y="829"/>
                  </a:lnTo>
                  <a:lnTo>
                    <a:pt x="624" y="829"/>
                  </a:lnTo>
                  <a:lnTo>
                    <a:pt x="591" y="818"/>
                  </a:lnTo>
                  <a:lnTo>
                    <a:pt x="559" y="807"/>
                  </a:lnTo>
                  <a:lnTo>
                    <a:pt x="527" y="796"/>
                  </a:lnTo>
                  <a:lnTo>
                    <a:pt x="484" y="785"/>
                  </a:lnTo>
                  <a:lnTo>
                    <a:pt x="451" y="774"/>
                  </a:lnTo>
                  <a:lnTo>
                    <a:pt x="419" y="764"/>
                  </a:lnTo>
                  <a:lnTo>
                    <a:pt x="387" y="753"/>
                  </a:lnTo>
                  <a:lnTo>
                    <a:pt x="355" y="742"/>
                  </a:lnTo>
                  <a:lnTo>
                    <a:pt x="344" y="709"/>
                  </a:lnTo>
                  <a:lnTo>
                    <a:pt x="322" y="676"/>
                  </a:lnTo>
                  <a:lnTo>
                    <a:pt x="300" y="644"/>
                  </a:lnTo>
                  <a:lnTo>
                    <a:pt x="289" y="611"/>
                  </a:lnTo>
                  <a:lnTo>
                    <a:pt x="289" y="578"/>
                  </a:lnTo>
                  <a:lnTo>
                    <a:pt x="280" y="545"/>
                  </a:lnTo>
                  <a:lnTo>
                    <a:pt x="280" y="513"/>
                  </a:lnTo>
                  <a:lnTo>
                    <a:pt x="280" y="480"/>
                  </a:lnTo>
                  <a:lnTo>
                    <a:pt x="280" y="436"/>
                  </a:lnTo>
                  <a:lnTo>
                    <a:pt x="280" y="403"/>
                  </a:lnTo>
                  <a:lnTo>
                    <a:pt x="289" y="371"/>
                  </a:lnTo>
                  <a:lnTo>
                    <a:pt x="300" y="338"/>
                  </a:lnTo>
                  <a:lnTo>
                    <a:pt x="322" y="305"/>
                  </a:lnTo>
                  <a:lnTo>
                    <a:pt x="344" y="272"/>
                  </a:lnTo>
                  <a:lnTo>
                    <a:pt x="376" y="251"/>
                  </a:lnTo>
                  <a:lnTo>
                    <a:pt x="408" y="218"/>
                  </a:lnTo>
                  <a:lnTo>
                    <a:pt x="419" y="185"/>
                  </a:lnTo>
                  <a:lnTo>
                    <a:pt x="429" y="152"/>
                  </a:lnTo>
                  <a:lnTo>
                    <a:pt x="440" y="196"/>
                  </a:lnTo>
                  <a:lnTo>
                    <a:pt x="451" y="240"/>
                  </a:lnTo>
                  <a:lnTo>
                    <a:pt x="462" y="305"/>
                  </a:lnTo>
                  <a:lnTo>
                    <a:pt x="462" y="371"/>
                  </a:lnTo>
                  <a:lnTo>
                    <a:pt x="462" y="403"/>
                  </a:lnTo>
                  <a:lnTo>
                    <a:pt x="462" y="371"/>
                  </a:lnTo>
                  <a:lnTo>
                    <a:pt x="473" y="327"/>
                  </a:lnTo>
                  <a:lnTo>
                    <a:pt x="473" y="262"/>
                  </a:lnTo>
                  <a:lnTo>
                    <a:pt x="484" y="218"/>
                  </a:lnTo>
                  <a:lnTo>
                    <a:pt x="495" y="152"/>
                  </a:lnTo>
                  <a:lnTo>
                    <a:pt x="505" y="120"/>
                  </a:lnTo>
                  <a:lnTo>
                    <a:pt x="527" y="152"/>
                  </a:lnTo>
                  <a:lnTo>
                    <a:pt x="559" y="262"/>
                  </a:lnTo>
                  <a:lnTo>
                    <a:pt x="580" y="305"/>
                  </a:lnTo>
                  <a:lnTo>
                    <a:pt x="602" y="262"/>
                  </a:lnTo>
                  <a:lnTo>
                    <a:pt x="602" y="196"/>
                  </a:lnTo>
                  <a:lnTo>
                    <a:pt x="602" y="163"/>
                  </a:lnTo>
                  <a:lnTo>
                    <a:pt x="602" y="131"/>
                  </a:lnTo>
                  <a:lnTo>
                    <a:pt x="613" y="98"/>
                  </a:lnTo>
                  <a:lnTo>
                    <a:pt x="645" y="142"/>
                  </a:lnTo>
                  <a:lnTo>
                    <a:pt x="655" y="207"/>
                  </a:lnTo>
                  <a:lnTo>
                    <a:pt x="677" y="272"/>
                  </a:lnTo>
                  <a:lnTo>
                    <a:pt x="710" y="262"/>
                  </a:lnTo>
                  <a:lnTo>
                    <a:pt x="720" y="229"/>
                  </a:lnTo>
                  <a:lnTo>
                    <a:pt x="731" y="196"/>
                  </a:lnTo>
                  <a:lnTo>
                    <a:pt x="742" y="163"/>
                  </a:lnTo>
                  <a:lnTo>
                    <a:pt x="764" y="131"/>
                  </a:lnTo>
                  <a:lnTo>
                    <a:pt x="806" y="152"/>
                  </a:lnTo>
                  <a:lnTo>
                    <a:pt x="828" y="196"/>
                  </a:lnTo>
                  <a:lnTo>
                    <a:pt x="839" y="163"/>
                  </a:lnTo>
                  <a:lnTo>
                    <a:pt x="850" y="131"/>
                  </a:lnTo>
                  <a:lnTo>
                    <a:pt x="850" y="98"/>
                  </a:lnTo>
                  <a:lnTo>
                    <a:pt x="860" y="65"/>
                  </a:lnTo>
                  <a:lnTo>
                    <a:pt x="892" y="76"/>
                  </a:lnTo>
                  <a:lnTo>
                    <a:pt x="914" y="109"/>
                  </a:lnTo>
                  <a:lnTo>
                    <a:pt x="946" y="152"/>
                  </a:lnTo>
                  <a:lnTo>
                    <a:pt x="957" y="196"/>
                  </a:lnTo>
                  <a:lnTo>
                    <a:pt x="957" y="229"/>
                  </a:lnTo>
                  <a:lnTo>
                    <a:pt x="979" y="152"/>
                  </a:lnTo>
                  <a:lnTo>
                    <a:pt x="979" y="65"/>
                  </a:lnTo>
                  <a:lnTo>
                    <a:pt x="1021" y="109"/>
                  </a:lnTo>
                  <a:lnTo>
                    <a:pt x="1021" y="142"/>
                  </a:lnTo>
                  <a:lnTo>
                    <a:pt x="1021" y="174"/>
                  </a:lnTo>
                  <a:lnTo>
                    <a:pt x="1032" y="142"/>
                  </a:lnTo>
                  <a:lnTo>
                    <a:pt x="1032" y="109"/>
                  </a:lnTo>
                  <a:lnTo>
                    <a:pt x="1054" y="76"/>
                  </a:lnTo>
                  <a:lnTo>
                    <a:pt x="1065" y="43"/>
                  </a:lnTo>
                  <a:lnTo>
                    <a:pt x="1097" y="109"/>
                  </a:lnTo>
                  <a:lnTo>
                    <a:pt x="1119" y="196"/>
                  </a:lnTo>
                  <a:lnTo>
                    <a:pt x="1150" y="142"/>
                  </a:lnTo>
                  <a:lnTo>
                    <a:pt x="1161" y="109"/>
                  </a:lnTo>
                  <a:lnTo>
                    <a:pt x="1172" y="76"/>
                  </a:lnTo>
                  <a:lnTo>
                    <a:pt x="1194" y="43"/>
                  </a:lnTo>
                  <a:lnTo>
                    <a:pt x="1226" y="131"/>
                  </a:lnTo>
                  <a:lnTo>
                    <a:pt x="1237" y="196"/>
                  </a:lnTo>
                  <a:lnTo>
                    <a:pt x="1258" y="262"/>
                  </a:lnTo>
                  <a:lnTo>
                    <a:pt x="1290" y="251"/>
                  </a:lnTo>
                  <a:lnTo>
                    <a:pt x="1290" y="218"/>
                  </a:lnTo>
                  <a:lnTo>
                    <a:pt x="1301" y="152"/>
                  </a:lnTo>
                  <a:lnTo>
                    <a:pt x="1323" y="120"/>
                  </a:lnTo>
                  <a:lnTo>
                    <a:pt x="1334" y="87"/>
                  </a:lnTo>
                  <a:lnTo>
                    <a:pt x="1366" y="76"/>
                  </a:lnTo>
                  <a:lnTo>
                    <a:pt x="1376" y="142"/>
                  </a:lnTo>
                  <a:lnTo>
                    <a:pt x="1409" y="174"/>
                  </a:lnTo>
                  <a:lnTo>
                    <a:pt x="1420" y="207"/>
                  </a:lnTo>
                  <a:lnTo>
                    <a:pt x="1430" y="142"/>
                  </a:lnTo>
                  <a:lnTo>
                    <a:pt x="1430" y="109"/>
                  </a:lnTo>
                  <a:lnTo>
                    <a:pt x="1441" y="76"/>
                  </a:lnTo>
                  <a:lnTo>
                    <a:pt x="1474" y="87"/>
                  </a:lnTo>
                  <a:lnTo>
                    <a:pt x="1505" y="174"/>
                  </a:lnTo>
                  <a:lnTo>
                    <a:pt x="1516" y="207"/>
                  </a:lnTo>
                  <a:lnTo>
                    <a:pt x="1527" y="240"/>
                  </a:lnTo>
                  <a:lnTo>
                    <a:pt x="1560" y="240"/>
                  </a:lnTo>
                  <a:lnTo>
                    <a:pt x="1571" y="196"/>
                  </a:lnTo>
                  <a:lnTo>
                    <a:pt x="1581" y="163"/>
                  </a:lnTo>
                  <a:lnTo>
                    <a:pt x="1581" y="131"/>
                  </a:lnTo>
                  <a:lnTo>
                    <a:pt x="1571" y="98"/>
                  </a:lnTo>
                  <a:lnTo>
                    <a:pt x="1560" y="54"/>
                  </a:lnTo>
                  <a:lnTo>
                    <a:pt x="1560" y="21"/>
                  </a:lnTo>
                  <a:lnTo>
                    <a:pt x="1592" y="11"/>
                  </a:lnTo>
                  <a:lnTo>
                    <a:pt x="1624" y="11"/>
                  </a:lnTo>
                  <a:lnTo>
                    <a:pt x="1656" y="11"/>
                  </a:lnTo>
                  <a:lnTo>
                    <a:pt x="1689" y="11"/>
                  </a:lnTo>
                  <a:lnTo>
                    <a:pt x="1721" y="11"/>
                  </a:lnTo>
                  <a:lnTo>
                    <a:pt x="1742" y="43"/>
                  </a:lnTo>
                  <a:lnTo>
                    <a:pt x="1753" y="76"/>
                  </a:lnTo>
                  <a:lnTo>
                    <a:pt x="1753" y="109"/>
                  </a:lnTo>
                  <a:lnTo>
                    <a:pt x="1753" y="142"/>
                  </a:lnTo>
                  <a:lnTo>
                    <a:pt x="1764" y="174"/>
                  </a:lnTo>
                  <a:lnTo>
                    <a:pt x="1786" y="207"/>
                  </a:lnTo>
                  <a:lnTo>
                    <a:pt x="1818" y="229"/>
                  </a:lnTo>
                  <a:lnTo>
                    <a:pt x="1840" y="196"/>
                  </a:lnTo>
                  <a:lnTo>
                    <a:pt x="1840" y="163"/>
                  </a:lnTo>
                  <a:lnTo>
                    <a:pt x="1840" y="131"/>
                  </a:lnTo>
                  <a:lnTo>
                    <a:pt x="1840" y="87"/>
                  </a:lnTo>
                  <a:lnTo>
                    <a:pt x="1840" y="54"/>
                  </a:lnTo>
                  <a:lnTo>
                    <a:pt x="1851" y="21"/>
                  </a:lnTo>
                  <a:lnTo>
                    <a:pt x="1860" y="131"/>
                  </a:lnTo>
                  <a:lnTo>
                    <a:pt x="1882" y="218"/>
                  </a:lnTo>
                  <a:lnTo>
                    <a:pt x="1893" y="251"/>
                  </a:lnTo>
                  <a:lnTo>
                    <a:pt x="1926" y="163"/>
                  </a:lnTo>
                  <a:lnTo>
                    <a:pt x="1936" y="131"/>
                  </a:lnTo>
                  <a:lnTo>
                    <a:pt x="1947" y="98"/>
                  </a:lnTo>
                  <a:lnTo>
                    <a:pt x="1947" y="65"/>
                  </a:lnTo>
                  <a:lnTo>
                    <a:pt x="1958" y="21"/>
                  </a:lnTo>
                  <a:lnTo>
                    <a:pt x="1969" y="54"/>
                  </a:lnTo>
                  <a:lnTo>
                    <a:pt x="1979" y="131"/>
                  </a:lnTo>
                  <a:lnTo>
                    <a:pt x="2001" y="163"/>
                  </a:lnTo>
                  <a:lnTo>
                    <a:pt x="2022" y="196"/>
                  </a:lnTo>
                  <a:lnTo>
                    <a:pt x="2033" y="229"/>
                  </a:lnTo>
                  <a:lnTo>
                    <a:pt x="2055" y="142"/>
                  </a:lnTo>
                  <a:lnTo>
                    <a:pt x="2066" y="109"/>
                  </a:lnTo>
                  <a:lnTo>
                    <a:pt x="2076" y="76"/>
                  </a:lnTo>
                  <a:lnTo>
                    <a:pt x="2087" y="32"/>
                  </a:lnTo>
                  <a:lnTo>
                    <a:pt x="2108" y="65"/>
                  </a:lnTo>
                  <a:lnTo>
                    <a:pt x="2141" y="109"/>
                  </a:lnTo>
                  <a:lnTo>
                    <a:pt x="2173" y="152"/>
                  </a:lnTo>
                  <a:lnTo>
                    <a:pt x="2184" y="185"/>
                  </a:lnTo>
                  <a:lnTo>
                    <a:pt x="2195" y="218"/>
                  </a:lnTo>
                  <a:lnTo>
                    <a:pt x="2195" y="120"/>
                  </a:lnTo>
                  <a:lnTo>
                    <a:pt x="2195" y="32"/>
                  </a:lnTo>
                  <a:lnTo>
                    <a:pt x="2195" y="0"/>
                  </a:lnTo>
                  <a:lnTo>
                    <a:pt x="2216" y="43"/>
                  </a:lnTo>
                  <a:lnTo>
                    <a:pt x="2226" y="87"/>
                  </a:lnTo>
                  <a:lnTo>
                    <a:pt x="2237" y="131"/>
                  </a:lnTo>
                  <a:lnTo>
                    <a:pt x="2248" y="163"/>
                  </a:lnTo>
                  <a:lnTo>
                    <a:pt x="2281" y="174"/>
                  </a:lnTo>
                  <a:lnTo>
                    <a:pt x="2291" y="109"/>
                  </a:lnTo>
                  <a:lnTo>
                    <a:pt x="2313" y="65"/>
                  </a:lnTo>
                  <a:lnTo>
                    <a:pt x="2324" y="32"/>
                  </a:lnTo>
                  <a:lnTo>
                    <a:pt x="2335" y="98"/>
                  </a:lnTo>
                  <a:lnTo>
                    <a:pt x="2356" y="185"/>
                  </a:lnTo>
                  <a:lnTo>
                    <a:pt x="2366" y="218"/>
                  </a:lnTo>
                  <a:lnTo>
                    <a:pt x="2388" y="152"/>
                  </a:lnTo>
                  <a:lnTo>
                    <a:pt x="2399" y="109"/>
                  </a:lnTo>
                  <a:lnTo>
                    <a:pt x="2399" y="65"/>
                  </a:lnTo>
                  <a:lnTo>
                    <a:pt x="2410" y="32"/>
                  </a:lnTo>
                  <a:lnTo>
                    <a:pt x="2442" y="76"/>
                  </a:lnTo>
                  <a:lnTo>
                    <a:pt x="2442" y="142"/>
                  </a:lnTo>
                  <a:lnTo>
                    <a:pt x="2453" y="185"/>
                  </a:lnTo>
                  <a:lnTo>
                    <a:pt x="2463" y="152"/>
                  </a:lnTo>
                  <a:lnTo>
                    <a:pt x="2474" y="109"/>
                  </a:lnTo>
                  <a:lnTo>
                    <a:pt x="2485" y="76"/>
                  </a:lnTo>
                  <a:lnTo>
                    <a:pt x="2485" y="43"/>
                  </a:lnTo>
                  <a:lnTo>
                    <a:pt x="2485" y="11"/>
                  </a:lnTo>
                  <a:lnTo>
                    <a:pt x="2517" y="98"/>
                  </a:lnTo>
                  <a:lnTo>
                    <a:pt x="2528" y="163"/>
                  </a:lnTo>
                  <a:lnTo>
                    <a:pt x="2539" y="229"/>
                  </a:lnTo>
                  <a:lnTo>
                    <a:pt x="2539" y="262"/>
                  </a:lnTo>
                  <a:lnTo>
                    <a:pt x="2572" y="207"/>
                  </a:lnTo>
                  <a:lnTo>
                    <a:pt x="2581" y="120"/>
                  </a:lnTo>
                  <a:lnTo>
                    <a:pt x="2592" y="87"/>
                  </a:lnTo>
                  <a:lnTo>
                    <a:pt x="2614" y="54"/>
                  </a:lnTo>
                  <a:lnTo>
                    <a:pt x="2646" y="87"/>
                  </a:lnTo>
                  <a:lnTo>
                    <a:pt x="2668" y="131"/>
                  </a:lnTo>
                  <a:lnTo>
                    <a:pt x="2668" y="163"/>
                  </a:lnTo>
                  <a:lnTo>
                    <a:pt x="2668" y="196"/>
                  </a:lnTo>
                  <a:lnTo>
                    <a:pt x="2690" y="131"/>
                  </a:lnTo>
                  <a:lnTo>
                    <a:pt x="2701" y="65"/>
                  </a:lnTo>
                  <a:lnTo>
                    <a:pt x="2721" y="32"/>
                  </a:lnTo>
                  <a:lnTo>
                    <a:pt x="2743" y="76"/>
                  </a:lnTo>
                  <a:lnTo>
                    <a:pt x="2743" y="163"/>
                  </a:lnTo>
                  <a:lnTo>
                    <a:pt x="2743" y="207"/>
                  </a:lnTo>
                  <a:lnTo>
                    <a:pt x="2743" y="240"/>
                  </a:lnTo>
                  <a:lnTo>
                    <a:pt x="2787" y="152"/>
                  </a:lnTo>
                  <a:lnTo>
                    <a:pt x="2797" y="120"/>
                  </a:lnTo>
                  <a:lnTo>
                    <a:pt x="2819" y="87"/>
                  </a:lnTo>
                  <a:lnTo>
                    <a:pt x="2840" y="54"/>
                  </a:lnTo>
                  <a:lnTo>
                    <a:pt x="2851" y="142"/>
                  </a:lnTo>
                  <a:lnTo>
                    <a:pt x="2851" y="185"/>
                  </a:lnTo>
                  <a:lnTo>
                    <a:pt x="2883" y="163"/>
                  </a:lnTo>
                  <a:lnTo>
                    <a:pt x="2905" y="120"/>
                  </a:lnTo>
                  <a:lnTo>
                    <a:pt x="2927" y="87"/>
                  </a:lnTo>
                  <a:lnTo>
                    <a:pt x="2958" y="76"/>
                  </a:lnTo>
                  <a:lnTo>
                    <a:pt x="2958" y="131"/>
                  </a:lnTo>
                  <a:lnTo>
                    <a:pt x="2958" y="218"/>
                  </a:lnTo>
                  <a:lnTo>
                    <a:pt x="2958" y="251"/>
                  </a:lnTo>
                  <a:lnTo>
                    <a:pt x="2991" y="207"/>
                  </a:lnTo>
                  <a:lnTo>
                    <a:pt x="3012" y="163"/>
                  </a:lnTo>
                  <a:lnTo>
                    <a:pt x="3034" y="196"/>
                  </a:lnTo>
                  <a:lnTo>
                    <a:pt x="3034" y="240"/>
                  </a:lnTo>
                  <a:lnTo>
                    <a:pt x="3034" y="272"/>
                  </a:lnTo>
                  <a:lnTo>
                    <a:pt x="3023" y="305"/>
                  </a:lnTo>
                  <a:lnTo>
                    <a:pt x="3012" y="338"/>
                  </a:lnTo>
                  <a:lnTo>
                    <a:pt x="3012" y="371"/>
                  </a:lnTo>
                  <a:lnTo>
                    <a:pt x="3012" y="403"/>
                  </a:lnTo>
                  <a:lnTo>
                    <a:pt x="3045" y="403"/>
                  </a:lnTo>
                  <a:lnTo>
                    <a:pt x="3056" y="371"/>
                  </a:lnTo>
                  <a:lnTo>
                    <a:pt x="3066" y="338"/>
                  </a:lnTo>
                  <a:lnTo>
                    <a:pt x="3087" y="305"/>
                  </a:lnTo>
                  <a:lnTo>
                    <a:pt x="3087" y="272"/>
                  </a:lnTo>
                  <a:lnTo>
                    <a:pt x="3087" y="240"/>
                  </a:lnTo>
                  <a:lnTo>
                    <a:pt x="3087" y="207"/>
                  </a:lnTo>
                  <a:lnTo>
                    <a:pt x="3087" y="174"/>
                  </a:lnTo>
                  <a:lnTo>
                    <a:pt x="3098" y="142"/>
                  </a:lnTo>
                  <a:lnTo>
                    <a:pt x="3131" y="109"/>
                  </a:lnTo>
                  <a:lnTo>
                    <a:pt x="3163" y="109"/>
                  </a:lnTo>
                  <a:lnTo>
                    <a:pt x="3195" y="109"/>
                  </a:lnTo>
                  <a:lnTo>
                    <a:pt x="3227" y="109"/>
                  </a:lnTo>
                  <a:lnTo>
                    <a:pt x="3260" y="109"/>
                  </a:lnTo>
                  <a:lnTo>
                    <a:pt x="3292" y="109"/>
                  </a:lnTo>
                  <a:lnTo>
                    <a:pt x="3324" y="131"/>
                  </a:lnTo>
                  <a:lnTo>
                    <a:pt x="3357" y="142"/>
                  </a:lnTo>
                  <a:lnTo>
                    <a:pt x="3389" y="152"/>
                  </a:lnTo>
                  <a:lnTo>
                    <a:pt x="3422" y="174"/>
                  </a:lnTo>
                  <a:lnTo>
                    <a:pt x="3442" y="207"/>
                  </a:lnTo>
                  <a:lnTo>
                    <a:pt x="3453" y="240"/>
                  </a:lnTo>
                  <a:lnTo>
                    <a:pt x="3453" y="272"/>
                  </a:lnTo>
                  <a:lnTo>
                    <a:pt x="3453" y="305"/>
                  </a:lnTo>
                  <a:lnTo>
                    <a:pt x="3422" y="316"/>
                  </a:lnTo>
                  <a:lnTo>
                    <a:pt x="3411" y="349"/>
                  </a:lnTo>
                  <a:lnTo>
                    <a:pt x="3411" y="382"/>
                  </a:lnTo>
                  <a:lnTo>
                    <a:pt x="3411" y="414"/>
                  </a:lnTo>
                  <a:lnTo>
                    <a:pt x="3400" y="447"/>
                  </a:lnTo>
                  <a:lnTo>
                    <a:pt x="3431" y="458"/>
                  </a:lnTo>
                  <a:lnTo>
                    <a:pt x="3464" y="458"/>
                  </a:lnTo>
                  <a:lnTo>
                    <a:pt x="3497" y="480"/>
                  </a:lnTo>
                  <a:lnTo>
                    <a:pt x="3503" y="458"/>
                  </a:lnTo>
                </a:path>
              </a:pathLst>
            </a:custGeom>
            <a:noFill/>
            <a:ln w="76200" cap="rnd" cmpd="sng">
              <a:solidFill>
                <a:schemeClr val="hlink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grpSp>
          <p:nvGrpSpPr>
            <p:cNvPr id="9" name="Group 71"/>
            <p:cNvGrpSpPr>
              <a:grpSpLocks/>
            </p:cNvGrpSpPr>
            <p:nvPr/>
          </p:nvGrpSpPr>
          <p:grpSpPr bwMode="auto">
            <a:xfrm>
              <a:off x="3448" y="2101"/>
              <a:ext cx="906" cy="600"/>
              <a:chOff x="3448" y="2101"/>
              <a:chExt cx="906" cy="600"/>
            </a:xfrm>
          </p:grpSpPr>
          <p:sp>
            <p:nvSpPr>
              <p:cNvPr id="2116" name="Freeform 68"/>
              <p:cNvSpPr>
                <a:spLocks/>
              </p:cNvSpPr>
              <p:nvPr/>
            </p:nvSpPr>
            <p:spPr bwMode="auto">
              <a:xfrm>
                <a:off x="3505" y="2298"/>
                <a:ext cx="790" cy="403"/>
              </a:xfrm>
              <a:custGeom>
                <a:avLst/>
                <a:gdLst/>
                <a:ahLst/>
                <a:cxnLst>
                  <a:cxn ang="0">
                    <a:pos x="761" y="89"/>
                  </a:cxn>
                  <a:cxn ang="0">
                    <a:pos x="680" y="90"/>
                  </a:cxn>
                  <a:cxn ang="0">
                    <a:pos x="569" y="105"/>
                  </a:cxn>
                  <a:cxn ang="0">
                    <a:pos x="476" y="164"/>
                  </a:cxn>
                  <a:cxn ang="0">
                    <a:pos x="355" y="220"/>
                  </a:cxn>
                  <a:cxn ang="0">
                    <a:pos x="262" y="280"/>
                  </a:cxn>
                  <a:cxn ang="0">
                    <a:pos x="197" y="299"/>
                  </a:cxn>
                  <a:cxn ang="0">
                    <a:pos x="131" y="315"/>
                  </a:cxn>
                  <a:cxn ang="0">
                    <a:pos x="101" y="344"/>
                  </a:cxn>
                  <a:cxn ang="0">
                    <a:pos x="40" y="373"/>
                  </a:cxn>
                  <a:cxn ang="0">
                    <a:pos x="0" y="402"/>
                  </a:cxn>
                  <a:cxn ang="0">
                    <a:pos x="10" y="372"/>
                  </a:cxn>
                  <a:cxn ang="0">
                    <a:pos x="11" y="341"/>
                  </a:cxn>
                  <a:cxn ang="0">
                    <a:pos x="27" y="311"/>
                  </a:cxn>
                  <a:cxn ang="0">
                    <a:pos x="52" y="301"/>
                  </a:cxn>
                  <a:cxn ang="0">
                    <a:pos x="77" y="293"/>
                  </a:cxn>
                  <a:cxn ang="0">
                    <a:pos x="116" y="263"/>
                  </a:cxn>
                  <a:cxn ang="0">
                    <a:pos x="149" y="254"/>
                  </a:cxn>
                  <a:cxn ang="0">
                    <a:pos x="178" y="234"/>
                  </a:cxn>
                  <a:cxn ang="0">
                    <a:pos x="210" y="225"/>
                  </a:cxn>
                  <a:cxn ang="0">
                    <a:pos x="239" y="207"/>
                  </a:cxn>
                  <a:cxn ang="0">
                    <a:pos x="266" y="186"/>
                  </a:cxn>
                  <a:cxn ang="0">
                    <a:pos x="292" y="177"/>
                  </a:cxn>
                  <a:cxn ang="0">
                    <a:pos x="317" y="168"/>
                  </a:cxn>
                  <a:cxn ang="0">
                    <a:pos x="354" y="149"/>
                  </a:cxn>
                  <a:cxn ang="0">
                    <a:pos x="379" y="140"/>
                  </a:cxn>
                  <a:cxn ang="0">
                    <a:pos x="404" y="129"/>
                  </a:cxn>
                  <a:cxn ang="0">
                    <a:pos x="432" y="110"/>
                  </a:cxn>
                  <a:cxn ang="0">
                    <a:pos x="457" y="100"/>
                  </a:cxn>
                  <a:cxn ang="0">
                    <a:pos x="482" y="92"/>
                  </a:cxn>
                  <a:cxn ang="0">
                    <a:pos x="519" y="73"/>
                  </a:cxn>
                  <a:cxn ang="0">
                    <a:pos x="544" y="64"/>
                  </a:cxn>
                  <a:cxn ang="0">
                    <a:pos x="568" y="54"/>
                  </a:cxn>
                  <a:cxn ang="0">
                    <a:pos x="592" y="55"/>
                  </a:cxn>
                  <a:cxn ang="0">
                    <a:pos x="617" y="45"/>
                  </a:cxn>
                  <a:cxn ang="0">
                    <a:pos x="641" y="36"/>
                  </a:cxn>
                  <a:cxn ang="0">
                    <a:pos x="687" y="39"/>
                  </a:cxn>
                  <a:cxn ang="0">
                    <a:pos x="712" y="29"/>
                  </a:cxn>
                  <a:cxn ang="0">
                    <a:pos x="737" y="20"/>
                  </a:cxn>
                  <a:cxn ang="0">
                    <a:pos x="763" y="10"/>
                  </a:cxn>
                  <a:cxn ang="0">
                    <a:pos x="789" y="0"/>
                  </a:cxn>
                  <a:cxn ang="0">
                    <a:pos x="787" y="33"/>
                  </a:cxn>
                  <a:cxn ang="0">
                    <a:pos x="761" y="89"/>
                  </a:cxn>
                  <a:cxn ang="0">
                    <a:pos x="761" y="89"/>
                  </a:cxn>
                </a:cxnLst>
                <a:rect l="0" t="0" r="r" b="b"/>
                <a:pathLst>
                  <a:path w="790" h="403">
                    <a:moveTo>
                      <a:pt x="761" y="89"/>
                    </a:moveTo>
                    <a:lnTo>
                      <a:pt x="680" y="90"/>
                    </a:lnTo>
                    <a:lnTo>
                      <a:pt x="569" y="105"/>
                    </a:lnTo>
                    <a:lnTo>
                      <a:pt x="476" y="164"/>
                    </a:lnTo>
                    <a:lnTo>
                      <a:pt x="355" y="220"/>
                    </a:lnTo>
                    <a:lnTo>
                      <a:pt x="262" y="280"/>
                    </a:lnTo>
                    <a:lnTo>
                      <a:pt x="197" y="299"/>
                    </a:lnTo>
                    <a:lnTo>
                      <a:pt x="131" y="315"/>
                    </a:lnTo>
                    <a:lnTo>
                      <a:pt x="101" y="344"/>
                    </a:lnTo>
                    <a:lnTo>
                      <a:pt x="40" y="373"/>
                    </a:lnTo>
                    <a:lnTo>
                      <a:pt x="0" y="402"/>
                    </a:lnTo>
                    <a:lnTo>
                      <a:pt x="10" y="372"/>
                    </a:lnTo>
                    <a:lnTo>
                      <a:pt x="11" y="341"/>
                    </a:lnTo>
                    <a:lnTo>
                      <a:pt x="27" y="311"/>
                    </a:lnTo>
                    <a:lnTo>
                      <a:pt x="52" y="301"/>
                    </a:lnTo>
                    <a:lnTo>
                      <a:pt x="77" y="293"/>
                    </a:lnTo>
                    <a:lnTo>
                      <a:pt x="116" y="263"/>
                    </a:lnTo>
                    <a:lnTo>
                      <a:pt x="149" y="254"/>
                    </a:lnTo>
                    <a:lnTo>
                      <a:pt x="178" y="234"/>
                    </a:lnTo>
                    <a:lnTo>
                      <a:pt x="210" y="225"/>
                    </a:lnTo>
                    <a:lnTo>
                      <a:pt x="239" y="207"/>
                    </a:lnTo>
                    <a:lnTo>
                      <a:pt x="266" y="186"/>
                    </a:lnTo>
                    <a:lnTo>
                      <a:pt x="292" y="177"/>
                    </a:lnTo>
                    <a:lnTo>
                      <a:pt x="317" y="168"/>
                    </a:lnTo>
                    <a:lnTo>
                      <a:pt x="354" y="149"/>
                    </a:lnTo>
                    <a:lnTo>
                      <a:pt x="379" y="140"/>
                    </a:lnTo>
                    <a:lnTo>
                      <a:pt x="404" y="129"/>
                    </a:lnTo>
                    <a:lnTo>
                      <a:pt x="432" y="110"/>
                    </a:lnTo>
                    <a:lnTo>
                      <a:pt x="457" y="100"/>
                    </a:lnTo>
                    <a:lnTo>
                      <a:pt x="482" y="92"/>
                    </a:lnTo>
                    <a:lnTo>
                      <a:pt x="519" y="73"/>
                    </a:lnTo>
                    <a:lnTo>
                      <a:pt x="544" y="64"/>
                    </a:lnTo>
                    <a:lnTo>
                      <a:pt x="568" y="54"/>
                    </a:lnTo>
                    <a:lnTo>
                      <a:pt x="592" y="55"/>
                    </a:lnTo>
                    <a:lnTo>
                      <a:pt x="617" y="45"/>
                    </a:lnTo>
                    <a:lnTo>
                      <a:pt x="641" y="36"/>
                    </a:lnTo>
                    <a:lnTo>
                      <a:pt x="687" y="39"/>
                    </a:lnTo>
                    <a:lnTo>
                      <a:pt x="712" y="29"/>
                    </a:lnTo>
                    <a:lnTo>
                      <a:pt x="737" y="20"/>
                    </a:lnTo>
                    <a:lnTo>
                      <a:pt x="763" y="10"/>
                    </a:lnTo>
                    <a:lnTo>
                      <a:pt x="789" y="0"/>
                    </a:lnTo>
                    <a:lnTo>
                      <a:pt x="787" y="33"/>
                    </a:lnTo>
                    <a:lnTo>
                      <a:pt x="761" y="89"/>
                    </a:lnTo>
                    <a:lnTo>
                      <a:pt x="761" y="89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17" name="Freeform 69"/>
              <p:cNvSpPr>
                <a:spLocks/>
              </p:cNvSpPr>
              <p:nvPr/>
            </p:nvSpPr>
            <p:spPr bwMode="auto">
              <a:xfrm>
                <a:off x="3487" y="2166"/>
                <a:ext cx="867" cy="290"/>
              </a:xfrm>
              <a:custGeom>
                <a:avLst/>
                <a:gdLst/>
                <a:ahLst/>
                <a:cxnLst>
                  <a:cxn ang="0">
                    <a:pos x="788" y="0"/>
                  </a:cxn>
                  <a:cxn ang="0">
                    <a:pos x="726" y="51"/>
                  </a:cxn>
                  <a:cxn ang="0">
                    <a:pos x="630" y="107"/>
                  </a:cxn>
                  <a:cxn ang="0">
                    <a:pos x="520" y="121"/>
                  </a:cxn>
                  <a:cxn ang="0">
                    <a:pos x="390" y="153"/>
                  </a:cxn>
                  <a:cxn ang="0">
                    <a:pos x="281" y="166"/>
                  </a:cxn>
                  <a:cxn ang="0">
                    <a:pos x="218" y="192"/>
                  </a:cxn>
                  <a:cxn ang="0">
                    <a:pos x="156" y="220"/>
                  </a:cxn>
                  <a:cxn ang="0">
                    <a:pos x="115" y="217"/>
                  </a:cxn>
                  <a:cxn ang="0">
                    <a:pos x="50" y="232"/>
                  </a:cxn>
                  <a:cxn ang="0">
                    <a:pos x="0" y="235"/>
                  </a:cxn>
                  <a:cxn ang="0">
                    <a:pos x="26" y="253"/>
                  </a:cxn>
                  <a:cxn ang="0">
                    <a:pos x="47" y="276"/>
                  </a:cxn>
                  <a:cxn ang="0">
                    <a:pos x="78" y="289"/>
                  </a:cxn>
                  <a:cxn ang="0">
                    <a:pos x="105" y="280"/>
                  </a:cxn>
                  <a:cxn ang="0">
                    <a:pos x="129" y="272"/>
                  </a:cxn>
                  <a:cxn ang="0">
                    <a:pos x="178" y="270"/>
                  </a:cxn>
                  <a:cxn ang="0">
                    <a:pos x="209" y="257"/>
                  </a:cxn>
                  <a:cxn ang="0">
                    <a:pos x="244" y="255"/>
                  </a:cxn>
                  <a:cxn ang="0">
                    <a:pos x="275" y="240"/>
                  </a:cxn>
                  <a:cxn ang="0">
                    <a:pos x="308" y="237"/>
                  </a:cxn>
                  <a:cxn ang="0">
                    <a:pos x="342" y="235"/>
                  </a:cxn>
                  <a:cxn ang="0">
                    <a:pos x="368" y="226"/>
                  </a:cxn>
                  <a:cxn ang="0">
                    <a:pos x="394" y="218"/>
                  </a:cxn>
                  <a:cxn ang="0">
                    <a:pos x="434" y="210"/>
                  </a:cxn>
                  <a:cxn ang="0">
                    <a:pos x="460" y="201"/>
                  </a:cxn>
                  <a:cxn ang="0">
                    <a:pos x="486" y="193"/>
                  </a:cxn>
                  <a:cxn ang="0">
                    <a:pos x="520" y="190"/>
                  </a:cxn>
                  <a:cxn ang="0">
                    <a:pos x="547" y="182"/>
                  </a:cxn>
                  <a:cxn ang="0">
                    <a:pos x="570" y="173"/>
                  </a:cxn>
                  <a:cxn ang="0">
                    <a:pos x="610" y="164"/>
                  </a:cxn>
                  <a:cxn ang="0">
                    <a:pos x="636" y="156"/>
                  </a:cxn>
                  <a:cxn ang="0">
                    <a:pos x="661" y="148"/>
                  </a:cxn>
                  <a:cxn ang="0">
                    <a:pos x="679" y="133"/>
                  </a:cxn>
                  <a:cxn ang="0">
                    <a:pos x="704" y="125"/>
                  </a:cxn>
                  <a:cxn ang="0">
                    <a:pos x="729" y="116"/>
                  </a:cxn>
                  <a:cxn ang="0">
                    <a:pos x="763" y="85"/>
                  </a:cxn>
                  <a:cxn ang="0">
                    <a:pos x="788" y="78"/>
                  </a:cxn>
                  <a:cxn ang="0">
                    <a:pos x="814" y="69"/>
                  </a:cxn>
                  <a:cxn ang="0">
                    <a:pos x="839" y="59"/>
                  </a:cxn>
                  <a:cxn ang="0">
                    <a:pos x="866" y="50"/>
                  </a:cxn>
                  <a:cxn ang="0">
                    <a:pos x="844" y="27"/>
                  </a:cxn>
                  <a:cxn ang="0">
                    <a:pos x="788" y="0"/>
                  </a:cxn>
                  <a:cxn ang="0">
                    <a:pos x="788" y="0"/>
                  </a:cxn>
                </a:cxnLst>
                <a:rect l="0" t="0" r="r" b="b"/>
                <a:pathLst>
                  <a:path w="867" h="290">
                    <a:moveTo>
                      <a:pt x="788" y="0"/>
                    </a:moveTo>
                    <a:lnTo>
                      <a:pt x="726" y="51"/>
                    </a:lnTo>
                    <a:lnTo>
                      <a:pt x="630" y="107"/>
                    </a:lnTo>
                    <a:lnTo>
                      <a:pt x="520" y="121"/>
                    </a:lnTo>
                    <a:lnTo>
                      <a:pt x="390" y="153"/>
                    </a:lnTo>
                    <a:lnTo>
                      <a:pt x="281" y="166"/>
                    </a:lnTo>
                    <a:lnTo>
                      <a:pt x="218" y="192"/>
                    </a:lnTo>
                    <a:lnTo>
                      <a:pt x="156" y="220"/>
                    </a:lnTo>
                    <a:lnTo>
                      <a:pt x="115" y="217"/>
                    </a:lnTo>
                    <a:lnTo>
                      <a:pt x="50" y="232"/>
                    </a:lnTo>
                    <a:lnTo>
                      <a:pt x="0" y="235"/>
                    </a:lnTo>
                    <a:lnTo>
                      <a:pt x="26" y="253"/>
                    </a:lnTo>
                    <a:lnTo>
                      <a:pt x="47" y="276"/>
                    </a:lnTo>
                    <a:lnTo>
                      <a:pt x="78" y="289"/>
                    </a:lnTo>
                    <a:lnTo>
                      <a:pt x="105" y="280"/>
                    </a:lnTo>
                    <a:lnTo>
                      <a:pt x="129" y="272"/>
                    </a:lnTo>
                    <a:lnTo>
                      <a:pt x="178" y="270"/>
                    </a:lnTo>
                    <a:lnTo>
                      <a:pt x="209" y="257"/>
                    </a:lnTo>
                    <a:lnTo>
                      <a:pt x="244" y="255"/>
                    </a:lnTo>
                    <a:lnTo>
                      <a:pt x="275" y="240"/>
                    </a:lnTo>
                    <a:lnTo>
                      <a:pt x="308" y="237"/>
                    </a:lnTo>
                    <a:lnTo>
                      <a:pt x="342" y="235"/>
                    </a:lnTo>
                    <a:lnTo>
                      <a:pt x="368" y="226"/>
                    </a:lnTo>
                    <a:lnTo>
                      <a:pt x="394" y="218"/>
                    </a:lnTo>
                    <a:lnTo>
                      <a:pt x="434" y="210"/>
                    </a:lnTo>
                    <a:lnTo>
                      <a:pt x="460" y="201"/>
                    </a:lnTo>
                    <a:lnTo>
                      <a:pt x="486" y="193"/>
                    </a:lnTo>
                    <a:lnTo>
                      <a:pt x="520" y="190"/>
                    </a:lnTo>
                    <a:lnTo>
                      <a:pt x="547" y="182"/>
                    </a:lnTo>
                    <a:lnTo>
                      <a:pt x="570" y="173"/>
                    </a:lnTo>
                    <a:lnTo>
                      <a:pt x="610" y="164"/>
                    </a:lnTo>
                    <a:lnTo>
                      <a:pt x="636" y="156"/>
                    </a:lnTo>
                    <a:lnTo>
                      <a:pt x="661" y="148"/>
                    </a:lnTo>
                    <a:lnTo>
                      <a:pt x="679" y="133"/>
                    </a:lnTo>
                    <a:lnTo>
                      <a:pt x="704" y="125"/>
                    </a:lnTo>
                    <a:lnTo>
                      <a:pt x="729" y="116"/>
                    </a:lnTo>
                    <a:lnTo>
                      <a:pt x="763" y="85"/>
                    </a:lnTo>
                    <a:lnTo>
                      <a:pt x="788" y="78"/>
                    </a:lnTo>
                    <a:lnTo>
                      <a:pt x="814" y="69"/>
                    </a:lnTo>
                    <a:lnTo>
                      <a:pt x="839" y="59"/>
                    </a:lnTo>
                    <a:lnTo>
                      <a:pt x="866" y="50"/>
                    </a:lnTo>
                    <a:lnTo>
                      <a:pt x="844" y="27"/>
                    </a:lnTo>
                    <a:lnTo>
                      <a:pt x="788" y="0"/>
                    </a:lnTo>
                    <a:lnTo>
                      <a:pt x="788" y="0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18" name="Freeform 70"/>
              <p:cNvSpPr>
                <a:spLocks/>
              </p:cNvSpPr>
              <p:nvPr/>
            </p:nvSpPr>
            <p:spPr bwMode="auto">
              <a:xfrm>
                <a:off x="3448" y="2101"/>
                <a:ext cx="768" cy="496"/>
              </a:xfrm>
              <a:custGeom>
                <a:avLst/>
                <a:gdLst/>
                <a:ahLst/>
                <a:cxnLst>
                  <a:cxn ang="0">
                    <a:pos x="678" y="0"/>
                  </a:cxn>
                  <a:cxn ang="0">
                    <a:pos x="633" y="69"/>
                  </a:cxn>
                  <a:cxn ang="0">
                    <a:pos x="560" y="153"/>
                  </a:cxn>
                  <a:cxn ang="0">
                    <a:pos x="460" y="198"/>
                  </a:cxn>
                  <a:cxn ang="0">
                    <a:pos x="346" y="270"/>
                  </a:cxn>
                  <a:cxn ang="0">
                    <a:pos x="246" y="315"/>
                  </a:cxn>
                  <a:cxn ang="0">
                    <a:pos x="196" y="360"/>
                  </a:cxn>
                  <a:cxn ang="0">
                    <a:pos x="145" y="406"/>
                  </a:cxn>
                  <a:cxn ang="0">
                    <a:pos x="104" y="416"/>
                  </a:cxn>
                  <a:cxn ang="0">
                    <a:pos x="47" y="451"/>
                  </a:cxn>
                  <a:cxn ang="0">
                    <a:pos x="0" y="469"/>
                  </a:cxn>
                  <a:cxn ang="0">
                    <a:pos x="32" y="477"/>
                  </a:cxn>
                  <a:cxn ang="0">
                    <a:pos x="59" y="493"/>
                  </a:cxn>
                  <a:cxn ang="0">
                    <a:pos x="92" y="495"/>
                  </a:cxn>
                  <a:cxn ang="0">
                    <a:pos x="115" y="480"/>
                  </a:cxn>
                  <a:cxn ang="0">
                    <a:pos x="135" y="463"/>
                  </a:cxn>
                  <a:cxn ang="0">
                    <a:pos x="182" y="447"/>
                  </a:cxn>
                  <a:cxn ang="0">
                    <a:pos x="206" y="424"/>
                  </a:cxn>
                  <a:cxn ang="0">
                    <a:pos x="239" y="411"/>
                  </a:cxn>
                  <a:cxn ang="0">
                    <a:pos x="264" y="388"/>
                  </a:cxn>
                  <a:cxn ang="0">
                    <a:pos x="295" y="374"/>
                  </a:cxn>
                  <a:cxn ang="0">
                    <a:pos x="327" y="362"/>
                  </a:cxn>
                  <a:cxn ang="0">
                    <a:pos x="349" y="347"/>
                  </a:cxn>
                  <a:cxn ang="0">
                    <a:pos x="371" y="329"/>
                  </a:cxn>
                  <a:cxn ang="0">
                    <a:pos x="406" y="310"/>
                  </a:cxn>
                  <a:cxn ang="0">
                    <a:pos x="428" y="294"/>
                  </a:cxn>
                  <a:cxn ang="0">
                    <a:pos x="449" y="278"/>
                  </a:cxn>
                  <a:cxn ang="0">
                    <a:pos x="481" y="265"/>
                  </a:cxn>
                  <a:cxn ang="0">
                    <a:pos x="504" y="250"/>
                  </a:cxn>
                  <a:cxn ang="0">
                    <a:pos x="523" y="233"/>
                  </a:cxn>
                  <a:cxn ang="0">
                    <a:pos x="559" y="213"/>
                  </a:cxn>
                  <a:cxn ang="0">
                    <a:pos x="580" y="197"/>
                  </a:cxn>
                  <a:cxn ang="0">
                    <a:pos x="602" y="180"/>
                  </a:cxn>
                  <a:cxn ang="0">
                    <a:pos x="614" y="161"/>
                  </a:cxn>
                  <a:cxn ang="0">
                    <a:pos x="636" y="146"/>
                  </a:cxn>
                  <a:cxn ang="0">
                    <a:pos x="658" y="130"/>
                  </a:cxn>
                  <a:cxn ang="0">
                    <a:pos x="681" y="90"/>
                  </a:cxn>
                  <a:cxn ang="0">
                    <a:pos x="702" y="75"/>
                  </a:cxn>
                  <a:cxn ang="0">
                    <a:pos x="724" y="58"/>
                  </a:cxn>
                  <a:cxn ang="0">
                    <a:pos x="745" y="41"/>
                  </a:cxn>
                  <a:cxn ang="0">
                    <a:pos x="767" y="26"/>
                  </a:cxn>
                  <a:cxn ang="0">
                    <a:pos x="740" y="11"/>
                  </a:cxn>
                  <a:cxn ang="0">
                    <a:pos x="678" y="0"/>
                  </a:cxn>
                  <a:cxn ang="0">
                    <a:pos x="678" y="0"/>
                  </a:cxn>
                </a:cxnLst>
                <a:rect l="0" t="0" r="r" b="b"/>
                <a:pathLst>
                  <a:path w="768" h="496">
                    <a:moveTo>
                      <a:pt x="678" y="0"/>
                    </a:moveTo>
                    <a:lnTo>
                      <a:pt x="633" y="69"/>
                    </a:lnTo>
                    <a:lnTo>
                      <a:pt x="560" y="153"/>
                    </a:lnTo>
                    <a:lnTo>
                      <a:pt x="460" y="198"/>
                    </a:lnTo>
                    <a:lnTo>
                      <a:pt x="346" y="270"/>
                    </a:lnTo>
                    <a:lnTo>
                      <a:pt x="246" y="315"/>
                    </a:lnTo>
                    <a:lnTo>
                      <a:pt x="196" y="360"/>
                    </a:lnTo>
                    <a:lnTo>
                      <a:pt x="145" y="406"/>
                    </a:lnTo>
                    <a:lnTo>
                      <a:pt x="104" y="416"/>
                    </a:lnTo>
                    <a:lnTo>
                      <a:pt x="47" y="451"/>
                    </a:lnTo>
                    <a:lnTo>
                      <a:pt x="0" y="469"/>
                    </a:lnTo>
                    <a:lnTo>
                      <a:pt x="32" y="477"/>
                    </a:lnTo>
                    <a:lnTo>
                      <a:pt x="59" y="493"/>
                    </a:lnTo>
                    <a:lnTo>
                      <a:pt x="92" y="495"/>
                    </a:lnTo>
                    <a:lnTo>
                      <a:pt x="115" y="480"/>
                    </a:lnTo>
                    <a:lnTo>
                      <a:pt x="135" y="463"/>
                    </a:lnTo>
                    <a:lnTo>
                      <a:pt x="182" y="447"/>
                    </a:lnTo>
                    <a:lnTo>
                      <a:pt x="206" y="424"/>
                    </a:lnTo>
                    <a:lnTo>
                      <a:pt x="239" y="411"/>
                    </a:lnTo>
                    <a:lnTo>
                      <a:pt x="264" y="388"/>
                    </a:lnTo>
                    <a:lnTo>
                      <a:pt x="295" y="374"/>
                    </a:lnTo>
                    <a:lnTo>
                      <a:pt x="327" y="362"/>
                    </a:lnTo>
                    <a:lnTo>
                      <a:pt x="349" y="347"/>
                    </a:lnTo>
                    <a:lnTo>
                      <a:pt x="371" y="329"/>
                    </a:lnTo>
                    <a:lnTo>
                      <a:pt x="406" y="310"/>
                    </a:lnTo>
                    <a:lnTo>
                      <a:pt x="428" y="294"/>
                    </a:lnTo>
                    <a:lnTo>
                      <a:pt x="449" y="278"/>
                    </a:lnTo>
                    <a:lnTo>
                      <a:pt x="481" y="265"/>
                    </a:lnTo>
                    <a:lnTo>
                      <a:pt x="504" y="250"/>
                    </a:lnTo>
                    <a:lnTo>
                      <a:pt x="523" y="233"/>
                    </a:lnTo>
                    <a:lnTo>
                      <a:pt x="559" y="213"/>
                    </a:lnTo>
                    <a:lnTo>
                      <a:pt x="580" y="197"/>
                    </a:lnTo>
                    <a:lnTo>
                      <a:pt x="602" y="180"/>
                    </a:lnTo>
                    <a:lnTo>
                      <a:pt x="614" y="161"/>
                    </a:lnTo>
                    <a:lnTo>
                      <a:pt x="636" y="146"/>
                    </a:lnTo>
                    <a:lnTo>
                      <a:pt x="658" y="130"/>
                    </a:lnTo>
                    <a:lnTo>
                      <a:pt x="681" y="90"/>
                    </a:lnTo>
                    <a:lnTo>
                      <a:pt x="702" y="75"/>
                    </a:lnTo>
                    <a:lnTo>
                      <a:pt x="724" y="58"/>
                    </a:lnTo>
                    <a:lnTo>
                      <a:pt x="745" y="41"/>
                    </a:lnTo>
                    <a:lnTo>
                      <a:pt x="767" y="26"/>
                    </a:lnTo>
                    <a:lnTo>
                      <a:pt x="740" y="11"/>
                    </a:lnTo>
                    <a:lnTo>
                      <a:pt x="678" y="0"/>
                    </a:lnTo>
                    <a:lnTo>
                      <a:pt x="678" y="0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0" name="Group 75"/>
            <p:cNvGrpSpPr>
              <a:grpSpLocks/>
            </p:cNvGrpSpPr>
            <p:nvPr/>
          </p:nvGrpSpPr>
          <p:grpSpPr bwMode="auto">
            <a:xfrm>
              <a:off x="3475" y="2020"/>
              <a:ext cx="823" cy="708"/>
              <a:chOff x="3475" y="2020"/>
              <a:chExt cx="823" cy="708"/>
            </a:xfrm>
          </p:grpSpPr>
          <p:sp>
            <p:nvSpPr>
              <p:cNvPr id="2120" name="Freeform 72"/>
              <p:cNvSpPr>
                <a:spLocks/>
              </p:cNvSpPr>
              <p:nvPr/>
            </p:nvSpPr>
            <p:spPr bwMode="auto">
              <a:xfrm>
                <a:off x="3475" y="2147"/>
                <a:ext cx="698" cy="575"/>
              </a:xfrm>
              <a:custGeom>
                <a:avLst/>
                <a:gdLst/>
                <a:ahLst/>
                <a:cxnLst>
                  <a:cxn ang="0">
                    <a:pos x="606" y="574"/>
                  </a:cxn>
                  <a:cxn ang="0">
                    <a:pos x="570" y="500"/>
                  </a:cxn>
                  <a:cxn ang="0">
                    <a:pos x="510" y="407"/>
                  </a:cxn>
                  <a:cxn ang="0">
                    <a:pos x="417" y="347"/>
                  </a:cxn>
                  <a:cxn ang="0">
                    <a:pos x="315" y="261"/>
                  </a:cxn>
                  <a:cxn ang="0">
                    <a:pos x="221" y="202"/>
                  </a:cxn>
                  <a:cxn ang="0">
                    <a:pos x="177" y="151"/>
                  </a:cxn>
                  <a:cxn ang="0">
                    <a:pos x="134" y="99"/>
                  </a:cxn>
                  <a:cxn ang="0">
                    <a:pos x="95" y="83"/>
                  </a:cxn>
                  <a:cxn ang="0">
                    <a:pos x="43" y="40"/>
                  </a:cxn>
                  <a:cxn ang="0">
                    <a:pos x="0" y="16"/>
                  </a:cxn>
                  <a:cxn ang="0">
                    <a:pos x="31" y="12"/>
                  </a:cxn>
                  <a:cxn ang="0">
                    <a:pos x="60" y="0"/>
                  </a:cxn>
                  <a:cxn ang="0">
                    <a:pos x="94" y="3"/>
                  </a:cxn>
                  <a:cxn ang="0">
                    <a:pos x="114" y="21"/>
                  </a:cxn>
                  <a:cxn ang="0">
                    <a:pos x="131" y="41"/>
                  </a:cxn>
                  <a:cxn ang="0">
                    <a:pos x="175" y="63"/>
                  </a:cxn>
                  <a:cxn ang="0">
                    <a:pos x="197" y="88"/>
                  </a:cxn>
                  <a:cxn ang="0">
                    <a:pos x="228" y="106"/>
                  </a:cxn>
                  <a:cxn ang="0">
                    <a:pos x="249" y="132"/>
                  </a:cxn>
                  <a:cxn ang="0">
                    <a:pos x="278" y="149"/>
                  </a:cxn>
                  <a:cxn ang="0">
                    <a:pos x="308" y="166"/>
                  </a:cxn>
                  <a:cxn ang="0">
                    <a:pos x="327" y="186"/>
                  </a:cxn>
                  <a:cxn ang="0">
                    <a:pos x="346" y="205"/>
                  </a:cxn>
                  <a:cxn ang="0">
                    <a:pos x="379" y="230"/>
                  </a:cxn>
                  <a:cxn ang="0">
                    <a:pos x="398" y="249"/>
                  </a:cxn>
                  <a:cxn ang="0">
                    <a:pos x="418" y="267"/>
                  </a:cxn>
                  <a:cxn ang="0">
                    <a:pos x="447" y="284"/>
                  </a:cxn>
                  <a:cxn ang="0">
                    <a:pos x="467" y="303"/>
                  </a:cxn>
                  <a:cxn ang="0">
                    <a:pos x="485" y="323"/>
                  </a:cxn>
                  <a:cxn ang="0">
                    <a:pos x="518" y="347"/>
                  </a:cxn>
                  <a:cxn ang="0">
                    <a:pos x="536" y="366"/>
                  </a:cxn>
                  <a:cxn ang="0">
                    <a:pos x="556" y="384"/>
                  </a:cxn>
                  <a:cxn ang="0">
                    <a:pos x="565" y="406"/>
                  </a:cxn>
                  <a:cxn ang="0">
                    <a:pos x="583" y="424"/>
                  </a:cxn>
                  <a:cxn ang="0">
                    <a:pos x="603" y="443"/>
                  </a:cxn>
                  <a:cxn ang="0">
                    <a:pos x="620" y="486"/>
                  </a:cxn>
                  <a:cxn ang="0">
                    <a:pos x="639" y="503"/>
                  </a:cxn>
                  <a:cxn ang="0">
                    <a:pos x="658" y="523"/>
                  </a:cxn>
                  <a:cxn ang="0">
                    <a:pos x="677" y="542"/>
                  </a:cxn>
                  <a:cxn ang="0">
                    <a:pos x="697" y="562"/>
                  </a:cxn>
                  <a:cxn ang="0">
                    <a:pos x="667" y="573"/>
                  </a:cxn>
                  <a:cxn ang="0">
                    <a:pos x="606" y="574"/>
                  </a:cxn>
                  <a:cxn ang="0">
                    <a:pos x="606" y="574"/>
                  </a:cxn>
                </a:cxnLst>
                <a:rect l="0" t="0" r="r" b="b"/>
                <a:pathLst>
                  <a:path w="698" h="575">
                    <a:moveTo>
                      <a:pt x="606" y="574"/>
                    </a:moveTo>
                    <a:lnTo>
                      <a:pt x="570" y="500"/>
                    </a:lnTo>
                    <a:lnTo>
                      <a:pt x="510" y="407"/>
                    </a:lnTo>
                    <a:lnTo>
                      <a:pt x="417" y="347"/>
                    </a:lnTo>
                    <a:lnTo>
                      <a:pt x="315" y="261"/>
                    </a:lnTo>
                    <a:lnTo>
                      <a:pt x="221" y="202"/>
                    </a:lnTo>
                    <a:lnTo>
                      <a:pt x="177" y="151"/>
                    </a:lnTo>
                    <a:lnTo>
                      <a:pt x="134" y="99"/>
                    </a:lnTo>
                    <a:lnTo>
                      <a:pt x="95" y="83"/>
                    </a:lnTo>
                    <a:lnTo>
                      <a:pt x="43" y="40"/>
                    </a:lnTo>
                    <a:lnTo>
                      <a:pt x="0" y="16"/>
                    </a:lnTo>
                    <a:lnTo>
                      <a:pt x="31" y="12"/>
                    </a:lnTo>
                    <a:lnTo>
                      <a:pt x="60" y="0"/>
                    </a:lnTo>
                    <a:lnTo>
                      <a:pt x="94" y="3"/>
                    </a:lnTo>
                    <a:lnTo>
                      <a:pt x="114" y="21"/>
                    </a:lnTo>
                    <a:lnTo>
                      <a:pt x="131" y="41"/>
                    </a:lnTo>
                    <a:lnTo>
                      <a:pt x="175" y="63"/>
                    </a:lnTo>
                    <a:lnTo>
                      <a:pt x="197" y="88"/>
                    </a:lnTo>
                    <a:lnTo>
                      <a:pt x="228" y="106"/>
                    </a:lnTo>
                    <a:lnTo>
                      <a:pt x="249" y="132"/>
                    </a:lnTo>
                    <a:lnTo>
                      <a:pt x="278" y="149"/>
                    </a:lnTo>
                    <a:lnTo>
                      <a:pt x="308" y="166"/>
                    </a:lnTo>
                    <a:lnTo>
                      <a:pt x="327" y="186"/>
                    </a:lnTo>
                    <a:lnTo>
                      <a:pt x="346" y="205"/>
                    </a:lnTo>
                    <a:lnTo>
                      <a:pt x="379" y="230"/>
                    </a:lnTo>
                    <a:lnTo>
                      <a:pt x="398" y="249"/>
                    </a:lnTo>
                    <a:lnTo>
                      <a:pt x="418" y="267"/>
                    </a:lnTo>
                    <a:lnTo>
                      <a:pt x="447" y="284"/>
                    </a:lnTo>
                    <a:lnTo>
                      <a:pt x="467" y="303"/>
                    </a:lnTo>
                    <a:lnTo>
                      <a:pt x="485" y="323"/>
                    </a:lnTo>
                    <a:lnTo>
                      <a:pt x="518" y="347"/>
                    </a:lnTo>
                    <a:lnTo>
                      <a:pt x="536" y="366"/>
                    </a:lnTo>
                    <a:lnTo>
                      <a:pt x="556" y="384"/>
                    </a:lnTo>
                    <a:lnTo>
                      <a:pt x="565" y="406"/>
                    </a:lnTo>
                    <a:lnTo>
                      <a:pt x="583" y="424"/>
                    </a:lnTo>
                    <a:lnTo>
                      <a:pt x="603" y="443"/>
                    </a:lnTo>
                    <a:lnTo>
                      <a:pt x="620" y="486"/>
                    </a:lnTo>
                    <a:lnTo>
                      <a:pt x="639" y="503"/>
                    </a:lnTo>
                    <a:lnTo>
                      <a:pt x="658" y="523"/>
                    </a:lnTo>
                    <a:lnTo>
                      <a:pt x="677" y="542"/>
                    </a:lnTo>
                    <a:lnTo>
                      <a:pt x="697" y="562"/>
                    </a:lnTo>
                    <a:lnTo>
                      <a:pt x="667" y="573"/>
                    </a:lnTo>
                    <a:lnTo>
                      <a:pt x="606" y="574"/>
                    </a:lnTo>
                    <a:lnTo>
                      <a:pt x="606" y="574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21" name="Freeform 73"/>
              <p:cNvSpPr>
                <a:spLocks/>
              </p:cNvSpPr>
              <p:nvPr/>
            </p:nvSpPr>
            <p:spPr bwMode="auto">
              <a:xfrm>
                <a:off x="3721" y="2020"/>
                <a:ext cx="565" cy="708"/>
              </a:xfrm>
              <a:custGeom>
                <a:avLst/>
                <a:gdLst/>
                <a:ahLst/>
                <a:cxnLst>
                  <a:cxn ang="0">
                    <a:pos x="564" y="616"/>
                  </a:cxn>
                  <a:cxn ang="0">
                    <a:pos x="491" y="580"/>
                  </a:cxn>
                  <a:cxn ang="0">
                    <a:pos x="399" y="517"/>
                  </a:cxn>
                  <a:cxn ang="0">
                    <a:pos x="341" y="423"/>
                  </a:cxn>
                  <a:cxn ang="0">
                    <a:pos x="257" y="320"/>
                  </a:cxn>
                  <a:cxn ang="0">
                    <a:pos x="199" y="226"/>
                  </a:cxn>
                  <a:cxn ang="0">
                    <a:pos x="148" y="180"/>
                  </a:cxn>
                  <a:cxn ang="0">
                    <a:pos x="97" y="136"/>
                  </a:cxn>
                  <a:cxn ang="0">
                    <a:pos x="82" y="96"/>
                  </a:cxn>
                  <a:cxn ang="0">
                    <a:pos x="40" y="44"/>
                  </a:cxn>
                  <a:cxn ang="0">
                    <a:pos x="17" y="0"/>
                  </a:cxn>
                  <a:cxn ang="0">
                    <a:pos x="12" y="32"/>
                  </a:cxn>
                  <a:cxn ang="0">
                    <a:pos x="0" y="60"/>
                  </a:cxn>
                  <a:cxn ang="0">
                    <a:pos x="2" y="94"/>
                  </a:cxn>
                  <a:cxn ang="0">
                    <a:pos x="20" y="114"/>
                  </a:cxn>
                  <a:cxn ang="0">
                    <a:pos x="39" y="133"/>
                  </a:cxn>
                  <a:cxn ang="0">
                    <a:pos x="61" y="177"/>
                  </a:cxn>
                  <a:cxn ang="0">
                    <a:pos x="86" y="199"/>
                  </a:cxn>
                  <a:cxn ang="0">
                    <a:pos x="103" y="230"/>
                  </a:cxn>
                  <a:cxn ang="0">
                    <a:pos x="129" y="253"/>
                  </a:cxn>
                  <a:cxn ang="0">
                    <a:pos x="145" y="280"/>
                  </a:cxn>
                  <a:cxn ang="0">
                    <a:pos x="162" y="311"/>
                  </a:cxn>
                  <a:cxn ang="0">
                    <a:pos x="181" y="330"/>
                  </a:cxn>
                  <a:cxn ang="0">
                    <a:pos x="199" y="350"/>
                  </a:cxn>
                  <a:cxn ang="0">
                    <a:pos x="223" y="384"/>
                  </a:cxn>
                  <a:cxn ang="0">
                    <a:pos x="242" y="403"/>
                  </a:cxn>
                  <a:cxn ang="0">
                    <a:pos x="261" y="423"/>
                  </a:cxn>
                  <a:cxn ang="0">
                    <a:pos x="277" y="453"/>
                  </a:cxn>
                  <a:cxn ang="0">
                    <a:pos x="296" y="473"/>
                  </a:cxn>
                  <a:cxn ang="0">
                    <a:pos x="315" y="491"/>
                  </a:cxn>
                  <a:cxn ang="0">
                    <a:pos x="339" y="524"/>
                  </a:cxn>
                  <a:cxn ang="0">
                    <a:pos x="357" y="544"/>
                  </a:cxn>
                  <a:cxn ang="0">
                    <a:pos x="376" y="563"/>
                  </a:cxn>
                  <a:cxn ang="0">
                    <a:pos x="397" y="573"/>
                  </a:cxn>
                  <a:cxn ang="0">
                    <a:pos x="415" y="591"/>
                  </a:cxn>
                  <a:cxn ang="0">
                    <a:pos x="434" y="611"/>
                  </a:cxn>
                  <a:cxn ang="0">
                    <a:pos x="475" y="629"/>
                  </a:cxn>
                  <a:cxn ang="0">
                    <a:pos x="493" y="648"/>
                  </a:cxn>
                  <a:cxn ang="0">
                    <a:pos x="512" y="667"/>
                  </a:cxn>
                  <a:cxn ang="0">
                    <a:pos x="531" y="687"/>
                  </a:cxn>
                  <a:cxn ang="0">
                    <a:pos x="550" y="707"/>
                  </a:cxn>
                  <a:cxn ang="0">
                    <a:pos x="562" y="678"/>
                  </a:cxn>
                  <a:cxn ang="0">
                    <a:pos x="564" y="616"/>
                  </a:cxn>
                  <a:cxn ang="0">
                    <a:pos x="564" y="616"/>
                  </a:cxn>
                </a:cxnLst>
                <a:rect l="0" t="0" r="r" b="b"/>
                <a:pathLst>
                  <a:path w="565" h="708">
                    <a:moveTo>
                      <a:pt x="564" y="616"/>
                    </a:moveTo>
                    <a:lnTo>
                      <a:pt x="491" y="580"/>
                    </a:lnTo>
                    <a:lnTo>
                      <a:pt x="399" y="517"/>
                    </a:lnTo>
                    <a:lnTo>
                      <a:pt x="341" y="423"/>
                    </a:lnTo>
                    <a:lnTo>
                      <a:pt x="257" y="320"/>
                    </a:lnTo>
                    <a:lnTo>
                      <a:pt x="199" y="226"/>
                    </a:lnTo>
                    <a:lnTo>
                      <a:pt x="148" y="180"/>
                    </a:lnTo>
                    <a:lnTo>
                      <a:pt x="97" y="136"/>
                    </a:lnTo>
                    <a:lnTo>
                      <a:pt x="82" y="96"/>
                    </a:lnTo>
                    <a:lnTo>
                      <a:pt x="40" y="44"/>
                    </a:lnTo>
                    <a:lnTo>
                      <a:pt x="17" y="0"/>
                    </a:lnTo>
                    <a:lnTo>
                      <a:pt x="12" y="32"/>
                    </a:lnTo>
                    <a:lnTo>
                      <a:pt x="0" y="60"/>
                    </a:lnTo>
                    <a:lnTo>
                      <a:pt x="2" y="94"/>
                    </a:lnTo>
                    <a:lnTo>
                      <a:pt x="20" y="114"/>
                    </a:lnTo>
                    <a:lnTo>
                      <a:pt x="39" y="133"/>
                    </a:lnTo>
                    <a:lnTo>
                      <a:pt x="61" y="177"/>
                    </a:lnTo>
                    <a:lnTo>
                      <a:pt x="86" y="199"/>
                    </a:lnTo>
                    <a:lnTo>
                      <a:pt x="103" y="230"/>
                    </a:lnTo>
                    <a:lnTo>
                      <a:pt x="129" y="253"/>
                    </a:lnTo>
                    <a:lnTo>
                      <a:pt x="145" y="280"/>
                    </a:lnTo>
                    <a:lnTo>
                      <a:pt x="162" y="311"/>
                    </a:lnTo>
                    <a:lnTo>
                      <a:pt x="181" y="330"/>
                    </a:lnTo>
                    <a:lnTo>
                      <a:pt x="199" y="350"/>
                    </a:lnTo>
                    <a:lnTo>
                      <a:pt x="223" y="384"/>
                    </a:lnTo>
                    <a:lnTo>
                      <a:pt x="242" y="403"/>
                    </a:lnTo>
                    <a:lnTo>
                      <a:pt x="261" y="423"/>
                    </a:lnTo>
                    <a:lnTo>
                      <a:pt x="277" y="453"/>
                    </a:lnTo>
                    <a:lnTo>
                      <a:pt x="296" y="473"/>
                    </a:lnTo>
                    <a:lnTo>
                      <a:pt x="315" y="491"/>
                    </a:lnTo>
                    <a:lnTo>
                      <a:pt x="339" y="524"/>
                    </a:lnTo>
                    <a:lnTo>
                      <a:pt x="357" y="544"/>
                    </a:lnTo>
                    <a:lnTo>
                      <a:pt x="376" y="563"/>
                    </a:lnTo>
                    <a:lnTo>
                      <a:pt x="397" y="573"/>
                    </a:lnTo>
                    <a:lnTo>
                      <a:pt x="415" y="591"/>
                    </a:lnTo>
                    <a:lnTo>
                      <a:pt x="434" y="611"/>
                    </a:lnTo>
                    <a:lnTo>
                      <a:pt x="475" y="629"/>
                    </a:lnTo>
                    <a:lnTo>
                      <a:pt x="493" y="648"/>
                    </a:lnTo>
                    <a:lnTo>
                      <a:pt x="512" y="667"/>
                    </a:lnTo>
                    <a:lnTo>
                      <a:pt x="531" y="687"/>
                    </a:lnTo>
                    <a:lnTo>
                      <a:pt x="550" y="707"/>
                    </a:lnTo>
                    <a:lnTo>
                      <a:pt x="562" y="678"/>
                    </a:lnTo>
                    <a:lnTo>
                      <a:pt x="564" y="616"/>
                    </a:lnTo>
                    <a:lnTo>
                      <a:pt x="564" y="616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22" name="Freeform 74"/>
              <p:cNvSpPr>
                <a:spLocks/>
              </p:cNvSpPr>
              <p:nvPr/>
            </p:nvSpPr>
            <p:spPr bwMode="auto">
              <a:xfrm>
                <a:off x="3569" y="2056"/>
                <a:ext cx="729" cy="510"/>
              </a:xfrm>
              <a:custGeom>
                <a:avLst/>
                <a:gdLst/>
                <a:ahLst/>
                <a:cxnLst>
                  <a:cxn ang="0">
                    <a:pos x="711" y="416"/>
                  </a:cxn>
                  <a:cxn ang="0">
                    <a:pos x="630" y="405"/>
                  </a:cxn>
                  <a:cxn ang="0">
                    <a:pos x="523" y="375"/>
                  </a:cxn>
                  <a:cxn ang="0">
                    <a:pos x="440" y="303"/>
                  </a:cxn>
                  <a:cxn ang="0">
                    <a:pos x="326" y="230"/>
                  </a:cxn>
                  <a:cxn ang="0">
                    <a:pos x="243" y="158"/>
                  </a:cxn>
                  <a:cxn ang="0">
                    <a:pos x="180" y="131"/>
                  </a:cxn>
                  <a:cxn ang="0">
                    <a:pos x="118" y="105"/>
                  </a:cxn>
                  <a:cxn ang="0">
                    <a:pos x="92" y="72"/>
                  </a:cxn>
                  <a:cxn ang="0">
                    <a:pos x="36" y="35"/>
                  </a:cxn>
                  <a:cxn ang="0">
                    <a:pos x="0" y="0"/>
                  </a:cxn>
                  <a:cxn ang="0">
                    <a:pos x="6" y="33"/>
                  </a:cxn>
                  <a:cxn ang="0">
                    <a:pos x="3" y="64"/>
                  </a:cxn>
                  <a:cxn ang="0">
                    <a:pos x="15" y="95"/>
                  </a:cxn>
                  <a:cxn ang="0">
                    <a:pos x="38" y="109"/>
                  </a:cxn>
                  <a:cxn ang="0">
                    <a:pos x="63" y="121"/>
                  </a:cxn>
                  <a:cxn ang="0">
                    <a:pos x="97" y="156"/>
                  </a:cxn>
                  <a:cxn ang="0">
                    <a:pos x="128" y="168"/>
                  </a:cxn>
                  <a:cxn ang="0">
                    <a:pos x="153" y="193"/>
                  </a:cxn>
                  <a:cxn ang="0">
                    <a:pos x="184" y="205"/>
                  </a:cxn>
                  <a:cxn ang="0">
                    <a:pos x="210" y="227"/>
                  </a:cxn>
                  <a:cxn ang="0">
                    <a:pos x="235" y="252"/>
                  </a:cxn>
                  <a:cxn ang="0">
                    <a:pos x="258" y="265"/>
                  </a:cxn>
                  <a:cxn ang="0">
                    <a:pos x="283" y="277"/>
                  </a:cxn>
                  <a:cxn ang="0">
                    <a:pos x="315" y="301"/>
                  </a:cxn>
                  <a:cxn ang="0">
                    <a:pos x="339" y="315"/>
                  </a:cxn>
                  <a:cxn ang="0">
                    <a:pos x="363" y="327"/>
                  </a:cxn>
                  <a:cxn ang="0">
                    <a:pos x="388" y="350"/>
                  </a:cxn>
                  <a:cxn ang="0">
                    <a:pos x="411" y="364"/>
                  </a:cxn>
                  <a:cxn ang="0">
                    <a:pos x="435" y="375"/>
                  </a:cxn>
                  <a:cxn ang="0">
                    <a:pos x="468" y="399"/>
                  </a:cxn>
                  <a:cxn ang="0">
                    <a:pos x="492" y="412"/>
                  </a:cxn>
                  <a:cxn ang="0">
                    <a:pos x="516" y="424"/>
                  </a:cxn>
                  <a:cxn ang="0">
                    <a:pos x="538" y="427"/>
                  </a:cxn>
                  <a:cxn ang="0">
                    <a:pos x="561" y="440"/>
                  </a:cxn>
                  <a:cxn ang="0">
                    <a:pos x="586" y="453"/>
                  </a:cxn>
                  <a:cxn ang="0">
                    <a:pos x="631" y="457"/>
                  </a:cxn>
                  <a:cxn ang="0">
                    <a:pos x="653" y="470"/>
                  </a:cxn>
                  <a:cxn ang="0">
                    <a:pos x="678" y="483"/>
                  </a:cxn>
                  <a:cxn ang="0">
                    <a:pos x="702" y="495"/>
                  </a:cxn>
                  <a:cxn ang="0">
                    <a:pos x="726" y="509"/>
                  </a:cxn>
                  <a:cxn ang="0">
                    <a:pos x="728" y="477"/>
                  </a:cxn>
                  <a:cxn ang="0">
                    <a:pos x="711" y="416"/>
                  </a:cxn>
                  <a:cxn ang="0">
                    <a:pos x="711" y="416"/>
                  </a:cxn>
                </a:cxnLst>
                <a:rect l="0" t="0" r="r" b="b"/>
                <a:pathLst>
                  <a:path w="729" h="510">
                    <a:moveTo>
                      <a:pt x="711" y="416"/>
                    </a:moveTo>
                    <a:lnTo>
                      <a:pt x="630" y="405"/>
                    </a:lnTo>
                    <a:lnTo>
                      <a:pt x="523" y="375"/>
                    </a:lnTo>
                    <a:lnTo>
                      <a:pt x="440" y="303"/>
                    </a:lnTo>
                    <a:lnTo>
                      <a:pt x="326" y="230"/>
                    </a:lnTo>
                    <a:lnTo>
                      <a:pt x="243" y="158"/>
                    </a:lnTo>
                    <a:lnTo>
                      <a:pt x="180" y="131"/>
                    </a:lnTo>
                    <a:lnTo>
                      <a:pt x="118" y="105"/>
                    </a:lnTo>
                    <a:lnTo>
                      <a:pt x="92" y="72"/>
                    </a:lnTo>
                    <a:lnTo>
                      <a:pt x="36" y="35"/>
                    </a:lnTo>
                    <a:lnTo>
                      <a:pt x="0" y="0"/>
                    </a:lnTo>
                    <a:lnTo>
                      <a:pt x="6" y="33"/>
                    </a:lnTo>
                    <a:lnTo>
                      <a:pt x="3" y="64"/>
                    </a:lnTo>
                    <a:lnTo>
                      <a:pt x="15" y="95"/>
                    </a:lnTo>
                    <a:lnTo>
                      <a:pt x="38" y="109"/>
                    </a:lnTo>
                    <a:lnTo>
                      <a:pt x="63" y="121"/>
                    </a:lnTo>
                    <a:lnTo>
                      <a:pt x="97" y="156"/>
                    </a:lnTo>
                    <a:lnTo>
                      <a:pt x="128" y="168"/>
                    </a:lnTo>
                    <a:lnTo>
                      <a:pt x="153" y="193"/>
                    </a:lnTo>
                    <a:lnTo>
                      <a:pt x="184" y="205"/>
                    </a:lnTo>
                    <a:lnTo>
                      <a:pt x="210" y="227"/>
                    </a:lnTo>
                    <a:lnTo>
                      <a:pt x="235" y="252"/>
                    </a:lnTo>
                    <a:lnTo>
                      <a:pt x="258" y="265"/>
                    </a:lnTo>
                    <a:lnTo>
                      <a:pt x="283" y="277"/>
                    </a:lnTo>
                    <a:lnTo>
                      <a:pt x="315" y="301"/>
                    </a:lnTo>
                    <a:lnTo>
                      <a:pt x="339" y="315"/>
                    </a:lnTo>
                    <a:lnTo>
                      <a:pt x="363" y="327"/>
                    </a:lnTo>
                    <a:lnTo>
                      <a:pt x="388" y="350"/>
                    </a:lnTo>
                    <a:lnTo>
                      <a:pt x="411" y="364"/>
                    </a:lnTo>
                    <a:lnTo>
                      <a:pt x="435" y="375"/>
                    </a:lnTo>
                    <a:lnTo>
                      <a:pt x="468" y="399"/>
                    </a:lnTo>
                    <a:lnTo>
                      <a:pt x="492" y="412"/>
                    </a:lnTo>
                    <a:lnTo>
                      <a:pt x="516" y="424"/>
                    </a:lnTo>
                    <a:lnTo>
                      <a:pt x="538" y="427"/>
                    </a:lnTo>
                    <a:lnTo>
                      <a:pt x="561" y="440"/>
                    </a:lnTo>
                    <a:lnTo>
                      <a:pt x="586" y="453"/>
                    </a:lnTo>
                    <a:lnTo>
                      <a:pt x="631" y="457"/>
                    </a:lnTo>
                    <a:lnTo>
                      <a:pt x="653" y="470"/>
                    </a:lnTo>
                    <a:lnTo>
                      <a:pt x="678" y="483"/>
                    </a:lnTo>
                    <a:lnTo>
                      <a:pt x="702" y="495"/>
                    </a:lnTo>
                    <a:lnTo>
                      <a:pt x="726" y="509"/>
                    </a:lnTo>
                    <a:lnTo>
                      <a:pt x="728" y="477"/>
                    </a:lnTo>
                    <a:lnTo>
                      <a:pt x="711" y="416"/>
                    </a:lnTo>
                    <a:lnTo>
                      <a:pt x="711" y="416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1" name="Group 79"/>
            <p:cNvGrpSpPr>
              <a:grpSpLocks/>
            </p:cNvGrpSpPr>
            <p:nvPr/>
          </p:nvGrpSpPr>
          <p:grpSpPr bwMode="auto">
            <a:xfrm>
              <a:off x="4771" y="2116"/>
              <a:ext cx="823" cy="708"/>
              <a:chOff x="4771" y="2116"/>
              <a:chExt cx="823" cy="708"/>
            </a:xfrm>
          </p:grpSpPr>
          <p:sp>
            <p:nvSpPr>
              <p:cNvPr id="2124" name="Freeform 76"/>
              <p:cNvSpPr>
                <a:spLocks/>
              </p:cNvSpPr>
              <p:nvPr/>
            </p:nvSpPr>
            <p:spPr bwMode="auto">
              <a:xfrm>
                <a:off x="4771" y="2243"/>
                <a:ext cx="698" cy="575"/>
              </a:xfrm>
              <a:custGeom>
                <a:avLst/>
                <a:gdLst/>
                <a:ahLst/>
                <a:cxnLst>
                  <a:cxn ang="0">
                    <a:pos x="606" y="574"/>
                  </a:cxn>
                  <a:cxn ang="0">
                    <a:pos x="570" y="500"/>
                  </a:cxn>
                  <a:cxn ang="0">
                    <a:pos x="510" y="407"/>
                  </a:cxn>
                  <a:cxn ang="0">
                    <a:pos x="417" y="347"/>
                  </a:cxn>
                  <a:cxn ang="0">
                    <a:pos x="315" y="261"/>
                  </a:cxn>
                  <a:cxn ang="0">
                    <a:pos x="221" y="202"/>
                  </a:cxn>
                  <a:cxn ang="0">
                    <a:pos x="177" y="151"/>
                  </a:cxn>
                  <a:cxn ang="0">
                    <a:pos x="134" y="99"/>
                  </a:cxn>
                  <a:cxn ang="0">
                    <a:pos x="95" y="83"/>
                  </a:cxn>
                  <a:cxn ang="0">
                    <a:pos x="43" y="40"/>
                  </a:cxn>
                  <a:cxn ang="0">
                    <a:pos x="0" y="16"/>
                  </a:cxn>
                  <a:cxn ang="0">
                    <a:pos x="31" y="12"/>
                  </a:cxn>
                  <a:cxn ang="0">
                    <a:pos x="60" y="0"/>
                  </a:cxn>
                  <a:cxn ang="0">
                    <a:pos x="94" y="3"/>
                  </a:cxn>
                  <a:cxn ang="0">
                    <a:pos x="114" y="21"/>
                  </a:cxn>
                  <a:cxn ang="0">
                    <a:pos x="131" y="41"/>
                  </a:cxn>
                  <a:cxn ang="0">
                    <a:pos x="175" y="63"/>
                  </a:cxn>
                  <a:cxn ang="0">
                    <a:pos x="197" y="88"/>
                  </a:cxn>
                  <a:cxn ang="0">
                    <a:pos x="228" y="106"/>
                  </a:cxn>
                  <a:cxn ang="0">
                    <a:pos x="249" y="132"/>
                  </a:cxn>
                  <a:cxn ang="0">
                    <a:pos x="278" y="149"/>
                  </a:cxn>
                  <a:cxn ang="0">
                    <a:pos x="308" y="166"/>
                  </a:cxn>
                  <a:cxn ang="0">
                    <a:pos x="327" y="186"/>
                  </a:cxn>
                  <a:cxn ang="0">
                    <a:pos x="346" y="205"/>
                  </a:cxn>
                  <a:cxn ang="0">
                    <a:pos x="379" y="230"/>
                  </a:cxn>
                  <a:cxn ang="0">
                    <a:pos x="398" y="249"/>
                  </a:cxn>
                  <a:cxn ang="0">
                    <a:pos x="418" y="267"/>
                  </a:cxn>
                  <a:cxn ang="0">
                    <a:pos x="447" y="284"/>
                  </a:cxn>
                  <a:cxn ang="0">
                    <a:pos x="467" y="303"/>
                  </a:cxn>
                  <a:cxn ang="0">
                    <a:pos x="485" y="323"/>
                  </a:cxn>
                  <a:cxn ang="0">
                    <a:pos x="518" y="347"/>
                  </a:cxn>
                  <a:cxn ang="0">
                    <a:pos x="536" y="366"/>
                  </a:cxn>
                  <a:cxn ang="0">
                    <a:pos x="556" y="384"/>
                  </a:cxn>
                  <a:cxn ang="0">
                    <a:pos x="565" y="406"/>
                  </a:cxn>
                  <a:cxn ang="0">
                    <a:pos x="583" y="424"/>
                  </a:cxn>
                  <a:cxn ang="0">
                    <a:pos x="603" y="443"/>
                  </a:cxn>
                  <a:cxn ang="0">
                    <a:pos x="620" y="486"/>
                  </a:cxn>
                  <a:cxn ang="0">
                    <a:pos x="639" y="503"/>
                  </a:cxn>
                  <a:cxn ang="0">
                    <a:pos x="658" y="523"/>
                  </a:cxn>
                  <a:cxn ang="0">
                    <a:pos x="677" y="542"/>
                  </a:cxn>
                  <a:cxn ang="0">
                    <a:pos x="697" y="562"/>
                  </a:cxn>
                  <a:cxn ang="0">
                    <a:pos x="667" y="573"/>
                  </a:cxn>
                  <a:cxn ang="0">
                    <a:pos x="606" y="574"/>
                  </a:cxn>
                  <a:cxn ang="0">
                    <a:pos x="606" y="574"/>
                  </a:cxn>
                </a:cxnLst>
                <a:rect l="0" t="0" r="r" b="b"/>
                <a:pathLst>
                  <a:path w="698" h="575">
                    <a:moveTo>
                      <a:pt x="606" y="574"/>
                    </a:moveTo>
                    <a:lnTo>
                      <a:pt x="570" y="500"/>
                    </a:lnTo>
                    <a:lnTo>
                      <a:pt x="510" y="407"/>
                    </a:lnTo>
                    <a:lnTo>
                      <a:pt x="417" y="347"/>
                    </a:lnTo>
                    <a:lnTo>
                      <a:pt x="315" y="261"/>
                    </a:lnTo>
                    <a:lnTo>
                      <a:pt x="221" y="202"/>
                    </a:lnTo>
                    <a:lnTo>
                      <a:pt x="177" y="151"/>
                    </a:lnTo>
                    <a:lnTo>
                      <a:pt x="134" y="99"/>
                    </a:lnTo>
                    <a:lnTo>
                      <a:pt x="95" y="83"/>
                    </a:lnTo>
                    <a:lnTo>
                      <a:pt x="43" y="40"/>
                    </a:lnTo>
                    <a:lnTo>
                      <a:pt x="0" y="16"/>
                    </a:lnTo>
                    <a:lnTo>
                      <a:pt x="31" y="12"/>
                    </a:lnTo>
                    <a:lnTo>
                      <a:pt x="60" y="0"/>
                    </a:lnTo>
                    <a:lnTo>
                      <a:pt x="94" y="3"/>
                    </a:lnTo>
                    <a:lnTo>
                      <a:pt x="114" y="21"/>
                    </a:lnTo>
                    <a:lnTo>
                      <a:pt x="131" y="41"/>
                    </a:lnTo>
                    <a:lnTo>
                      <a:pt x="175" y="63"/>
                    </a:lnTo>
                    <a:lnTo>
                      <a:pt x="197" y="88"/>
                    </a:lnTo>
                    <a:lnTo>
                      <a:pt x="228" y="106"/>
                    </a:lnTo>
                    <a:lnTo>
                      <a:pt x="249" y="132"/>
                    </a:lnTo>
                    <a:lnTo>
                      <a:pt x="278" y="149"/>
                    </a:lnTo>
                    <a:lnTo>
                      <a:pt x="308" y="166"/>
                    </a:lnTo>
                    <a:lnTo>
                      <a:pt x="327" y="186"/>
                    </a:lnTo>
                    <a:lnTo>
                      <a:pt x="346" y="205"/>
                    </a:lnTo>
                    <a:lnTo>
                      <a:pt x="379" y="230"/>
                    </a:lnTo>
                    <a:lnTo>
                      <a:pt x="398" y="249"/>
                    </a:lnTo>
                    <a:lnTo>
                      <a:pt x="418" y="267"/>
                    </a:lnTo>
                    <a:lnTo>
                      <a:pt x="447" y="284"/>
                    </a:lnTo>
                    <a:lnTo>
                      <a:pt x="467" y="303"/>
                    </a:lnTo>
                    <a:lnTo>
                      <a:pt x="485" y="323"/>
                    </a:lnTo>
                    <a:lnTo>
                      <a:pt x="518" y="347"/>
                    </a:lnTo>
                    <a:lnTo>
                      <a:pt x="536" y="366"/>
                    </a:lnTo>
                    <a:lnTo>
                      <a:pt x="556" y="384"/>
                    </a:lnTo>
                    <a:lnTo>
                      <a:pt x="565" y="406"/>
                    </a:lnTo>
                    <a:lnTo>
                      <a:pt x="583" y="424"/>
                    </a:lnTo>
                    <a:lnTo>
                      <a:pt x="603" y="443"/>
                    </a:lnTo>
                    <a:lnTo>
                      <a:pt x="620" y="486"/>
                    </a:lnTo>
                    <a:lnTo>
                      <a:pt x="639" y="503"/>
                    </a:lnTo>
                    <a:lnTo>
                      <a:pt x="658" y="523"/>
                    </a:lnTo>
                    <a:lnTo>
                      <a:pt x="677" y="542"/>
                    </a:lnTo>
                    <a:lnTo>
                      <a:pt x="697" y="562"/>
                    </a:lnTo>
                    <a:lnTo>
                      <a:pt x="667" y="573"/>
                    </a:lnTo>
                    <a:lnTo>
                      <a:pt x="606" y="574"/>
                    </a:lnTo>
                    <a:lnTo>
                      <a:pt x="606" y="574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25" name="Freeform 77"/>
              <p:cNvSpPr>
                <a:spLocks/>
              </p:cNvSpPr>
              <p:nvPr/>
            </p:nvSpPr>
            <p:spPr bwMode="auto">
              <a:xfrm>
                <a:off x="5017" y="2116"/>
                <a:ext cx="565" cy="708"/>
              </a:xfrm>
              <a:custGeom>
                <a:avLst/>
                <a:gdLst/>
                <a:ahLst/>
                <a:cxnLst>
                  <a:cxn ang="0">
                    <a:pos x="564" y="616"/>
                  </a:cxn>
                  <a:cxn ang="0">
                    <a:pos x="491" y="580"/>
                  </a:cxn>
                  <a:cxn ang="0">
                    <a:pos x="399" y="517"/>
                  </a:cxn>
                  <a:cxn ang="0">
                    <a:pos x="341" y="423"/>
                  </a:cxn>
                  <a:cxn ang="0">
                    <a:pos x="257" y="320"/>
                  </a:cxn>
                  <a:cxn ang="0">
                    <a:pos x="199" y="226"/>
                  </a:cxn>
                  <a:cxn ang="0">
                    <a:pos x="148" y="180"/>
                  </a:cxn>
                  <a:cxn ang="0">
                    <a:pos x="97" y="136"/>
                  </a:cxn>
                  <a:cxn ang="0">
                    <a:pos x="82" y="96"/>
                  </a:cxn>
                  <a:cxn ang="0">
                    <a:pos x="40" y="44"/>
                  </a:cxn>
                  <a:cxn ang="0">
                    <a:pos x="17" y="0"/>
                  </a:cxn>
                  <a:cxn ang="0">
                    <a:pos x="12" y="32"/>
                  </a:cxn>
                  <a:cxn ang="0">
                    <a:pos x="0" y="60"/>
                  </a:cxn>
                  <a:cxn ang="0">
                    <a:pos x="2" y="94"/>
                  </a:cxn>
                  <a:cxn ang="0">
                    <a:pos x="20" y="114"/>
                  </a:cxn>
                  <a:cxn ang="0">
                    <a:pos x="39" y="133"/>
                  </a:cxn>
                  <a:cxn ang="0">
                    <a:pos x="61" y="177"/>
                  </a:cxn>
                  <a:cxn ang="0">
                    <a:pos x="86" y="199"/>
                  </a:cxn>
                  <a:cxn ang="0">
                    <a:pos x="103" y="230"/>
                  </a:cxn>
                  <a:cxn ang="0">
                    <a:pos x="129" y="253"/>
                  </a:cxn>
                  <a:cxn ang="0">
                    <a:pos x="145" y="280"/>
                  </a:cxn>
                  <a:cxn ang="0">
                    <a:pos x="162" y="311"/>
                  </a:cxn>
                  <a:cxn ang="0">
                    <a:pos x="181" y="330"/>
                  </a:cxn>
                  <a:cxn ang="0">
                    <a:pos x="199" y="350"/>
                  </a:cxn>
                  <a:cxn ang="0">
                    <a:pos x="223" y="384"/>
                  </a:cxn>
                  <a:cxn ang="0">
                    <a:pos x="242" y="403"/>
                  </a:cxn>
                  <a:cxn ang="0">
                    <a:pos x="261" y="423"/>
                  </a:cxn>
                  <a:cxn ang="0">
                    <a:pos x="277" y="453"/>
                  </a:cxn>
                  <a:cxn ang="0">
                    <a:pos x="296" y="473"/>
                  </a:cxn>
                  <a:cxn ang="0">
                    <a:pos x="315" y="491"/>
                  </a:cxn>
                  <a:cxn ang="0">
                    <a:pos x="339" y="524"/>
                  </a:cxn>
                  <a:cxn ang="0">
                    <a:pos x="357" y="544"/>
                  </a:cxn>
                  <a:cxn ang="0">
                    <a:pos x="376" y="563"/>
                  </a:cxn>
                  <a:cxn ang="0">
                    <a:pos x="397" y="573"/>
                  </a:cxn>
                  <a:cxn ang="0">
                    <a:pos x="415" y="591"/>
                  </a:cxn>
                  <a:cxn ang="0">
                    <a:pos x="434" y="611"/>
                  </a:cxn>
                  <a:cxn ang="0">
                    <a:pos x="475" y="629"/>
                  </a:cxn>
                  <a:cxn ang="0">
                    <a:pos x="493" y="648"/>
                  </a:cxn>
                  <a:cxn ang="0">
                    <a:pos x="512" y="667"/>
                  </a:cxn>
                  <a:cxn ang="0">
                    <a:pos x="531" y="687"/>
                  </a:cxn>
                  <a:cxn ang="0">
                    <a:pos x="550" y="707"/>
                  </a:cxn>
                  <a:cxn ang="0">
                    <a:pos x="562" y="678"/>
                  </a:cxn>
                  <a:cxn ang="0">
                    <a:pos x="564" y="616"/>
                  </a:cxn>
                  <a:cxn ang="0">
                    <a:pos x="564" y="616"/>
                  </a:cxn>
                </a:cxnLst>
                <a:rect l="0" t="0" r="r" b="b"/>
                <a:pathLst>
                  <a:path w="565" h="708">
                    <a:moveTo>
                      <a:pt x="564" y="616"/>
                    </a:moveTo>
                    <a:lnTo>
                      <a:pt x="491" y="580"/>
                    </a:lnTo>
                    <a:lnTo>
                      <a:pt x="399" y="517"/>
                    </a:lnTo>
                    <a:lnTo>
                      <a:pt x="341" y="423"/>
                    </a:lnTo>
                    <a:lnTo>
                      <a:pt x="257" y="320"/>
                    </a:lnTo>
                    <a:lnTo>
                      <a:pt x="199" y="226"/>
                    </a:lnTo>
                    <a:lnTo>
                      <a:pt x="148" y="180"/>
                    </a:lnTo>
                    <a:lnTo>
                      <a:pt x="97" y="136"/>
                    </a:lnTo>
                    <a:lnTo>
                      <a:pt x="82" y="96"/>
                    </a:lnTo>
                    <a:lnTo>
                      <a:pt x="40" y="44"/>
                    </a:lnTo>
                    <a:lnTo>
                      <a:pt x="17" y="0"/>
                    </a:lnTo>
                    <a:lnTo>
                      <a:pt x="12" y="32"/>
                    </a:lnTo>
                    <a:lnTo>
                      <a:pt x="0" y="60"/>
                    </a:lnTo>
                    <a:lnTo>
                      <a:pt x="2" y="94"/>
                    </a:lnTo>
                    <a:lnTo>
                      <a:pt x="20" y="114"/>
                    </a:lnTo>
                    <a:lnTo>
                      <a:pt x="39" y="133"/>
                    </a:lnTo>
                    <a:lnTo>
                      <a:pt x="61" y="177"/>
                    </a:lnTo>
                    <a:lnTo>
                      <a:pt x="86" y="199"/>
                    </a:lnTo>
                    <a:lnTo>
                      <a:pt x="103" y="230"/>
                    </a:lnTo>
                    <a:lnTo>
                      <a:pt x="129" y="253"/>
                    </a:lnTo>
                    <a:lnTo>
                      <a:pt x="145" y="280"/>
                    </a:lnTo>
                    <a:lnTo>
                      <a:pt x="162" y="311"/>
                    </a:lnTo>
                    <a:lnTo>
                      <a:pt x="181" y="330"/>
                    </a:lnTo>
                    <a:lnTo>
                      <a:pt x="199" y="350"/>
                    </a:lnTo>
                    <a:lnTo>
                      <a:pt x="223" y="384"/>
                    </a:lnTo>
                    <a:lnTo>
                      <a:pt x="242" y="403"/>
                    </a:lnTo>
                    <a:lnTo>
                      <a:pt x="261" y="423"/>
                    </a:lnTo>
                    <a:lnTo>
                      <a:pt x="277" y="453"/>
                    </a:lnTo>
                    <a:lnTo>
                      <a:pt x="296" y="473"/>
                    </a:lnTo>
                    <a:lnTo>
                      <a:pt x="315" y="491"/>
                    </a:lnTo>
                    <a:lnTo>
                      <a:pt x="339" y="524"/>
                    </a:lnTo>
                    <a:lnTo>
                      <a:pt x="357" y="544"/>
                    </a:lnTo>
                    <a:lnTo>
                      <a:pt x="376" y="563"/>
                    </a:lnTo>
                    <a:lnTo>
                      <a:pt x="397" y="573"/>
                    </a:lnTo>
                    <a:lnTo>
                      <a:pt x="415" y="591"/>
                    </a:lnTo>
                    <a:lnTo>
                      <a:pt x="434" y="611"/>
                    </a:lnTo>
                    <a:lnTo>
                      <a:pt x="475" y="629"/>
                    </a:lnTo>
                    <a:lnTo>
                      <a:pt x="493" y="648"/>
                    </a:lnTo>
                    <a:lnTo>
                      <a:pt x="512" y="667"/>
                    </a:lnTo>
                    <a:lnTo>
                      <a:pt x="531" y="687"/>
                    </a:lnTo>
                    <a:lnTo>
                      <a:pt x="550" y="707"/>
                    </a:lnTo>
                    <a:lnTo>
                      <a:pt x="562" y="678"/>
                    </a:lnTo>
                    <a:lnTo>
                      <a:pt x="564" y="616"/>
                    </a:lnTo>
                    <a:lnTo>
                      <a:pt x="564" y="616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26" name="Freeform 78"/>
              <p:cNvSpPr>
                <a:spLocks/>
              </p:cNvSpPr>
              <p:nvPr/>
            </p:nvSpPr>
            <p:spPr bwMode="auto">
              <a:xfrm>
                <a:off x="4865" y="2152"/>
                <a:ext cx="729" cy="510"/>
              </a:xfrm>
              <a:custGeom>
                <a:avLst/>
                <a:gdLst/>
                <a:ahLst/>
                <a:cxnLst>
                  <a:cxn ang="0">
                    <a:pos x="711" y="416"/>
                  </a:cxn>
                  <a:cxn ang="0">
                    <a:pos x="630" y="405"/>
                  </a:cxn>
                  <a:cxn ang="0">
                    <a:pos x="523" y="375"/>
                  </a:cxn>
                  <a:cxn ang="0">
                    <a:pos x="440" y="303"/>
                  </a:cxn>
                  <a:cxn ang="0">
                    <a:pos x="326" y="230"/>
                  </a:cxn>
                  <a:cxn ang="0">
                    <a:pos x="243" y="158"/>
                  </a:cxn>
                  <a:cxn ang="0">
                    <a:pos x="180" y="131"/>
                  </a:cxn>
                  <a:cxn ang="0">
                    <a:pos x="118" y="105"/>
                  </a:cxn>
                  <a:cxn ang="0">
                    <a:pos x="92" y="72"/>
                  </a:cxn>
                  <a:cxn ang="0">
                    <a:pos x="36" y="35"/>
                  </a:cxn>
                  <a:cxn ang="0">
                    <a:pos x="0" y="0"/>
                  </a:cxn>
                  <a:cxn ang="0">
                    <a:pos x="6" y="33"/>
                  </a:cxn>
                  <a:cxn ang="0">
                    <a:pos x="3" y="64"/>
                  </a:cxn>
                  <a:cxn ang="0">
                    <a:pos x="15" y="95"/>
                  </a:cxn>
                  <a:cxn ang="0">
                    <a:pos x="38" y="109"/>
                  </a:cxn>
                  <a:cxn ang="0">
                    <a:pos x="63" y="121"/>
                  </a:cxn>
                  <a:cxn ang="0">
                    <a:pos x="97" y="156"/>
                  </a:cxn>
                  <a:cxn ang="0">
                    <a:pos x="128" y="168"/>
                  </a:cxn>
                  <a:cxn ang="0">
                    <a:pos x="153" y="193"/>
                  </a:cxn>
                  <a:cxn ang="0">
                    <a:pos x="184" y="205"/>
                  </a:cxn>
                  <a:cxn ang="0">
                    <a:pos x="210" y="227"/>
                  </a:cxn>
                  <a:cxn ang="0">
                    <a:pos x="235" y="252"/>
                  </a:cxn>
                  <a:cxn ang="0">
                    <a:pos x="258" y="265"/>
                  </a:cxn>
                  <a:cxn ang="0">
                    <a:pos x="283" y="277"/>
                  </a:cxn>
                  <a:cxn ang="0">
                    <a:pos x="315" y="301"/>
                  </a:cxn>
                  <a:cxn ang="0">
                    <a:pos x="339" y="315"/>
                  </a:cxn>
                  <a:cxn ang="0">
                    <a:pos x="363" y="327"/>
                  </a:cxn>
                  <a:cxn ang="0">
                    <a:pos x="388" y="350"/>
                  </a:cxn>
                  <a:cxn ang="0">
                    <a:pos x="411" y="364"/>
                  </a:cxn>
                  <a:cxn ang="0">
                    <a:pos x="435" y="375"/>
                  </a:cxn>
                  <a:cxn ang="0">
                    <a:pos x="468" y="399"/>
                  </a:cxn>
                  <a:cxn ang="0">
                    <a:pos x="492" y="412"/>
                  </a:cxn>
                  <a:cxn ang="0">
                    <a:pos x="516" y="424"/>
                  </a:cxn>
                  <a:cxn ang="0">
                    <a:pos x="538" y="427"/>
                  </a:cxn>
                  <a:cxn ang="0">
                    <a:pos x="561" y="440"/>
                  </a:cxn>
                  <a:cxn ang="0">
                    <a:pos x="586" y="453"/>
                  </a:cxn>
                  <a:cxn ang="0">
                    <a:pos x="631" y="457"/>
                  </a:cxn>
                  <a:cxn ang="0">
                    <a:pos x="653" y="470"/>
                  </a:cxn>
                  <a:cxn ang="0">
                    <a:pos x="678" y="483"/>
                  </a:cxn>
                  <a:cxn ang="0">
                    <a:pos x="702" y="495"/>
                  </a:cxn>
                  <a:cxn ang="0">
                    <a:pos x="726" y="509"/>
                  </a:cxn>
                  <a:cxn ang="0">
                    <a:pos x="728" y="477"/>
                  </a:cxn>
                  <a:cxn ang="0">
                    <a:pos x="711" y="416"/>
                  </a:cxn>
                  <a:cxn ang="0">
                    <a:pos x="711" y="416"/>
                  </a:cxn>
                </a:cxnLst>
                <a:rect l="0" t="0" r="r" b="b"/>
                <a:pathLst>
                  <a:path w="729" h="510">
                    <a:moveTo>
                      <a:pt x="711" y="416"/>
                    </a:moveTo>
                    <a:lnTo>
                      <a:pt x="630" y="405"/>
                    </a:lnTo>
                    <a:lnTo>
                      <a:pt x="523" y="375"/>
                    </a:lnTo>
                    <a:lnTo>
                      <a:pt x="440" y="303"/>
                    </a:lnTo>
                    <a:lnTo>
                      <a:pt x="326" y="230"/>
                    </a:lnTo>
                    <a:lnTo>
                      <a:pt x="243" y="158"/>
                    </a:lnTo>
                    <a:lnTo>
                      <a:pt x="180" y="131"/>
                    </a:lnTo>
                    <a:lnTo>
                      <a:pt x="118" y="105"/>
                    </a:lnTo>
                    <a:lnTo>
                      <a:pt x="92" y="72"/>
                    </a:lnTo>
                    <a:lnTo>
                      <a:pt x="36" y="35"/>
                    </a:lnTo>
                    <a:lnTo>
                      <a:pt x="0" y="0"/>
                    </a:lnTo>
                    <a:lnTo>
                      <a:pt x="6" y="33"/>
                    </a:lnTo>
                    <a:lnTo>
                      <a:pt x="3" y="64"/>
                    </a:lnTo>
                    <a:lnTo>
                      <a:pt x="15" y="95"/>
                    </a:lnTo>
                    <a:lnTo>
                      <a:pt x="38" y="109"/>
                    </a:lnTo>
                    <a:lnTo>
                      <a:pt x="63" y="121"/>
                    </a:lnTo>
                    <a:lnTo>
                      <a:pt x="97" y="156"/>
                    </a:lnTo>
                    <a:lnTo>
                      <a:pt x="128" y="168"/>
                    </a:lnTo>
                    <a:lnTo>
                      <a:pt x="153" y="193"/>
                    </a:lnTo>
                    <a:lnTo>
                      <a:pt x="184" y="205"/>
                    </a:lnTo>
                    <a:lnTo>
                      <a:pt x="210" y="227"/>
                    </a:lnTo>
                    <a:lnTo>
                      <a:pt x="235" y="252"/>
                    </a:lnTo>
                    <a:lnTo>
                      <a:pt x="258" y="265"/>
                    </a:lnTo>
                    <a:lnTo>
                      <a:pt x="283" y="277"/>
                    </a:lnTo>
                    <a:lnTo>
                      <a:pt x="315" y="301"/>
                    </a:lnTo>
                    <a:lnTo>
                      <a:pt x="339" y="315"/>
                    </a:lnTo>
                    <a:lnTo>
                      <a:pt x="363" y="327"/>
                    </a:lnTo>
                    <a:lnTo>
                      <a:pt x="388" y="350"/>
                    </a:lnTo>
                    <a:lnTo>
                      <a:pt x="411" y="364"/>
                    </a:lnTo>
                    <a:lnTo>
                      <a:pt x="435" y="375"/>
                    </a:lnTo>
                    <a:lnTo>
                      <a:pt x="468" y="399"/>
                    </a:lnTo>
                    <a:lnTo>
                      <a:pt x="492" y="412"/>
                    </a:lnTo>
                    <a:lnTo>
                      <a:pt x="516" y="424"/>
                    </a:lnTo>
                    <a:lnTo>
                      <a:pt x="538" y="427"/>
                    </a:lnTo>
                    <a:lnTo>
                      <a:pt x="561" y="440"/>
                    </a:lnTo>
                    <a:lnTo>
                      <a:pt x="586" y="453"/>
                    </a:lnTo>
                    <a:lnTo>
                      <a:pt x="631" y="457"/>
                    </a:lnTo>
                    <a:lnTo>
                      <a:pt x="653" y="470"/>
                    </a:lnTo>
                    <a:lnTo>
                      <a:pt x="678" y="483"/>
                    </a:lnTo>
                    <a:lnTo>
                      <a:pt x="702" y="495"/>
                    </a:lnTo>
                    <a:lnTo>
                      <a:pt x="726" y="509"/>
                    </a:lnTo>
                    <a:lnTo>
                      <a:pt x="728" y="477"/>
                    </a:lnTo>
                    <a:lnTo>
                      <a:pt x="711" y="416"/>
                    </a:lnTo>
                    <a:lnTo>
                      <a:pt x="711" y="416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2" name="Group 83"/>
            <p:cNvGrpSpPr>
              <a:grpSpLocks/>
            </p:cNvGrpSpPr>
            <p:nvPr/>
          </p:nvGrpSpPr>
          <p:grpSpPr bwMode="auto">
            <a:xfrm>
              <a:off x="4339" y="2116"/>
              <a:ext cx="823" cy="708"/>
              <a:chOff x="4339" y="2116"/>
              <a:chExt cx="823" cy="708"/>
            </a:xfrm>
          </p:grpSpPr>
          <p:sp>
            <p:nvSpPr>
              <p:cNvPr id="2128" name="Freeform 80"/>
              <p:cNvSpPr>
                <a:spLocks/>
              </p:cNvSpPr>
              <p:nvPr/>
            </p:nvSpPr>
            <p:spPr bwMode="auto">
              <a:xfrm>
                <a:off x="4339" y="2243"/>
                <a:ext cx="698" cy="575"/>
              </a:xfrm>
              <a:custGeom>
                <a:avLst/>
                <a:gdLst/>
                <a:ahLst/>
                <a:cxnLst>
                  <a:cxn ang="0">
                    <a:pos x="606" y="574"/>
                  </a:cxn>
                  <a:cxn ang="0">
                    <a:pos x="570" y="500"/>
                  </a:cxn>
                  <a:cxn ang="0">
                    <a:pos x="510" y="407"/>
                  </a:cxn>
                  <a:cxn ang="0">
                    <a:pos x="417" y="347"/>
                  </a:cxn>
                  <a:cxn ang="0">
                    <a:pos x="315" y="261"/>
                  </a:cxn>
                  <a:cxn ang="0">
                    <a:pos x="221" y="202"/>
                  </a:cxn>
                  <a:cxn ang="0">
                    <a:pos x="177" y="151"/>
                  </a:cxn>
                  <a:cxn ang="0">
                    <a:pos x="134" y="99"/>
                  </a:cxn>
                  <a:cxn ang="0">
                    <a:pos x="95" y="83"/>
                  </a:cxn>
                  <a:cxn ang="0">
                    <a:pos x="43" y="40"/>
                  </a:cxn>
                  <a:cxn ang="0">
                    <a:pos x="0" y="16"/>
                  </a:cxn>
                  <a:cxn ang="0">
                    <a:pos x="31" y="12"/>
                  </a:cxn>
                  <a:cxn ang="0">
                    <a:pos x="60" y="0"/>
                  </a:cxn>
                  <a:cxn ang="0">
                    <a:pos x="94" y="3"/>
                  </a:cxn>
                  <a:cxn ang="0">
                    <a:pos x="114" y="21"/>
                  </a:cxn>
                  <a:cxn ang="0">
                    <a:pos x="131" y="41"/>
                  </a:cxn>
                  <a:cxn ang="0">
                    <a:pos x="175" y="63"/>
                  </a:cxn>
                  <a:cxn ang="0">
                    <a:pos x="197" y="88"/>
                  </a:cxn>
                  <a:cxn ang="0">
                    <a:pos x="228" y="106"/>
                  </a:cxn>
                  <a:cxn ang="0">
                    <a:pos x="249" y="132"/>
                  </a:cxn>
                  <a:cxn ang="0">
                    <a:pos x="278" y="149"/>
                  </a:cxn>
                  <a:cxn ang="0">
                    <a:pos x="308" y="166"/>
                  </a:cxn>
                  <a:cxn ang="0">
                    <a:pos x="327" y="186"/>
                  </a:cxn>
                  <a:cxn ang="0">
                    <a:pos x="346" y="205"/>
                  </a:cxn>
                  <a:cxn ang="0">
                    <a:pos x="379" y="230"/>
                  </a:cxn>
                  <a:cxn ang="0">
                    <a:pos x="398" y="249"/>
                  </a:cxn>
                  <a:cxn ang="0">
                    <a:pos x="418" y="267"/>
                  </a:cxn>
                  <a:cxn ang="0">
                    <a:pos x="447" y="284"/>
                  </a:cxn>
                  <a:cxn ang="0">
                    <a:pos x="467" y="303"/>
                  </a:cxn>
                  <a:cxn ang="0">
                    <a:pos x="485" y="323"/>
                  </a:cxn>
                  <a:cxn ang="0">
                    <a:pos x="518" y="347"/>
                  </a:cxn>
                  <a:cxn ang="0">
                    <a:pos x="536" y="366"/>
                  </a:cxn>
                  <a:cxn ang="0">
                    <a:pos x="556" y="384"/>
                  </a:cxn>
                  <a:cxn ang="0">
                    <a:pos x="565" y="406"/>
                  </a:cxn>
                  <a:cxn ang="0">
                    <a:pos x="583" y="424"/>
                  </a:cxn>
                  <a:cxn ang="0">
                    <a:pos x="603" y="443"/>
                  </a:cxn>
                  <a:cxn ang="0">
                    <a:pos x="620" y="486"/>
                  </a:cxn>
                  <a:cxn ang="0">
                    <a:pos x="639" y="503"/>
                  </a:cxn>
                  <a:cxn ang="0">
                    <a:pos x="658" y="523"/>
                  </a:cxn>
                  <a:cxn ang="0">
                    <a:pos x="677" y="542"/>
                  </a:cxn>
                  <a:cxn ang="0">
                    <a:pos x="697" y="562"/>
                  </a:cxn>
                  <a:cxn ang="0">
                    <a:pos x="667" y="573"/>
                  </a:cxn>
                  <a:cxn ang="0">
                    <a:pos x="606" y="574"/>
                  </a:cxn>
                  <a:cxn ang="0">
                    <a:pos x="606" y="574"/>
                  </a:cxn>
                </a:cxnLst>
                <a:rect l="0" t="0" r="r" b="b"/>
                <a:pathLst>
                  <a:path w="698" h="575">
                    <a:moveTo>
                      <a:pt x="606" y="574"/>
                    </a:moveTo>
                    <a:lnTo>
                      <a:pt x="570" y="500"/>
                    </a:lnTo>
                    <a:lnTo>
                      <a:pt x="510" y="407"/>
                    </a:lnTo>
                    <a:lnTo>
                      <a:pt x="417" y="347"/>
                    </a:lnTo>
                    <a:lnTo>
                      <a:pt x="315" y="261"/>
                    </a:lnTo>
                    <a:lnTo>
                      <a:pt x="221" y="202"/>
                    </a:lnTo>
                    <a:lnTo>
                      <a:pt x="177" y="151"/>
                    </a:lnTo>
                    <a:lnTo>
                      <a:pt x="134" y="99"/>
                    </a:lnTo>
                    <a:lnTo>
                      <a:pt x="95" y="83"/>
                    </a:lnTo>
                    <a:lnTo>
                      <a:pt x="43" y="40"/>
                    </a:lnTo>
                    <a:lnTo>
                      <a:pt x="0" y="16"/>
                    </a:lnTo>
                    <a:lnTo>
                      <a:pt x="31" y="12"/>
                    </a:lnTo>
                    <a:lnTo>
                      <a:pt x="60" y="0"/>
                    </a:lnTo>
                    <a:lnTo>
                      <a:pt x="94" y="3"/>
                    </a:lnTo>
                    <a:lnTo>
                      <a:pt x="114" y="21"/>
                    </a:lnTo>
                    <a:lnTo>
                      <a:pt x="131" y="41"/>
                    </a:lnTo>
                    <a:lnTo>
                      <a:pt x="175" y="63"/>
                    </a:lnTo>
                    <a:lnTo>
                      <a:pt x="197" y="88"/>
                    </a:lnTo>
                    <a:lnTo>
                      <a:pt x="228" y="106"/>
                    </a:lnTo>
                    <a:lnTo>
                      <a:pt x="249" y="132"/>
                    </a:lnTo>
                    <a:lnTo>
                      <a:pt x="278" y="149"/>
                    </a:lnTo>
                    <a:lnTo>
                      <a:pt x="308" y="166"/>
                    </a:lnTo>
                    <a:lnTo>
                      <a:pt x="327" y="186"/>
                    </a:lnTo>
                    <a:lnTo>
                      <a:pt x="346" y="205"/>
                    </a:lnTo>
                    <a:lnTo>
                      <a:pt x="379" y="230"/>
                    </a:lnTo>
                    <a:lnTo>
                      <a:pt x="398" y="249"/>
                    </a:lnTo>
                    <a:lnTo>
                      <a:pt x="418" y="267"/>
                    </a:lnTo>
                    <a:lnTo>
                      <a:pt x="447" y="284"/>
                    </a:lnTo>
                    <a:lnTo>
                      <a:pt x="467" y="303"/>
                    </a:lnTo>
                    <a:lnTo>
                      <a:pt x="485" y="323"/>
                    </a:lnTo>
                    <a:lnTo>
                      <a:pt x="518" y="347"/>
                    </a:lnTo>
                    <a:lnTo>
                      <a:pt x="536" y="366"/>
                    </a:lnTo>
                    <a:lnTo>
                      <a:pt x="556" y="384"/>
                    </a:lnTo>
                    <a:lnTo>
                      <a:pt x="565" y="406"/>
                    </a:lnTo>
                    <a:lnTo>
                      <a:pt x="583" y="424"/>
                    </a:lnTo>
                    <a:lnTo>
                      <a:pt x="603" y="443"/>
                    </a:lnTo>
                    <a:lnTo>
                      <a:pt x="620" y="486"/>
                    </a:lnTo>
                    <a:lnTo>
                      <a:pt x="639" y="503"/>
                    </a:lnTo>
                    <a:lnTo>
                      <a:pt x="658" y="523"/>
                    </a:lnTo>
                    <a:lnTo>
                      <a:pt x="677" y="542"/>
                    </a:lnTo>
                    <a:lnTo>
                      <a:pt x="697" y="562"/>
                    </a:lnTo>
                    <a:lnTo>
                      <a:pt x="667" y="573"/>
                    </a:lnTo>
                    <a:lnTo>
                      <a:pt x="606" y="574"/>
                    </a:lnTo>
                    <a:lnTo>
                      <a:pt x="606" y="574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29" name="Freeform 81"/>
              <p:cNvSpPr>
                <a:spLocks/>
              </p:cNvSpPr>
              <p:nvPr/>
            </p:nvSpPr>
            <p:spPr bwMode="auto">
              <a:xfrm>
                <a:off x="4585" y="2116"/>
                <a:ext cx="565" cy="708"/>
              </a:xfrm>
              <a:custGeom>
                <a:avLst/>
                <a:gdLst/>
                <a:ahLst/>
                <a:cxnLst>
                  <a:cxn ang="0">
                    <a:pos x="564" y="616"/>
                  </a:cxn>
                  <a:cxn ang="0">
                    <a:pos x="491" y="580"/>
                  </a:cxn>
                  <a:cxn ang="0">
                    <a:pos x="399" y="517"/>
                  </a:cxn>
                  <a:cxn ang="0">
                    <a:pos x="341" y="423"/>
                  </a:cxn>
                  <a:cxn ang="0">
                    <a:pos x="257" y="320"/>
                  </a:cxn>
                  <a:cxn ang="0">
                    <a:pos x="199" y="226"/>
                  </a:cxn>
                  <a:cxn ang="0">
                    <a:pos x="148" y="180"/>
                  </a:cxn>
                  <a:cxn ang="0">
                    <a:pos x="97" y="136"/>
                  </a:cxn>
                  <a:cxn ang="0">
                    <a:pos x="82" y="96"/>
                  </a:cxn>
                  <a:cxn ang="0">
                    <a:pos x="40" y="44"/>
                  </a:cxn>
                  <a:cxn ang="0">
                    <a:pos x="17" y="0"/>
                  </a:cxn>
                  <a:cxn ang="0">
                    <a:pos x="12" y="32"/>
                  </a:cxn>
                  <a:cxn ang="0">
                    <a:pos x="0" y="60"/>
                  </a:cxn>
                  <a:cxn ang="0">
                    <a:pos x="2" y="94"/>
                  </a:cxn>
                  <a:cxn ang="0">
                    <a:pos x="20" y="114"/>
                  </a:cxn>
                  <a:cxn ang="0">
                    <a:pos x="39" y="133"/>
                  </a:cxn>
                  <a:cxn ang="0">
                    <a:pos x="61" y="177"/>
                  </a:cxn>
                  <a:cxn ang="0">
                    <a:pos x="86" y="199"/>
                  </a:cxn>
                  <a:cxn ang="0">
                    <a:pos x="103" y="230"/>
                  </a:cxn>
                  <a:cxn ang="0">
                    <a:pos x="129" y="253"/>
                  </a:cxn>
                  <a:cxn ang="0">
                    <a:pos x="145" y="280"/>
                  </a:cxn>
                  <a:cxn ang="0">
                    <a:pos x="162" y="311"/>
                  </a:cxn>
                  <a:cxn ang="0">
                    <a:pos x="181" y="330"/>
                  </a:cxn>
                  <a:cxn ang="0">
                    <a:pos x="199" y="350"/>
                  </a:cxn>
                  <a:cxn ang="0">
                    <a:pos x="223" y="384"/>
                  </a:cxn>
                  <a:cxn ang="0">
                    <a:pos x="242" y="403"/>
                  </a:cxn>
                  <a:cxn ang="0">
                    <a:pos x="261" y="423"/>
                  </a:cxn>
                  <a:cxn ang="0">
                    <a:pos x="277" y="453"/>
                  </a:cxn>
                  <a:cxn ang="0">
                    <a:pos x="296" y="473"/>
                  </a:cxn>
                  <a:cxn ang="0">
                    <a:pos x="315" y="491"/>
                  </a:cxn>
                  <a:cxn ang="0">
                    <a:pos x="339" y="524"/>
                  </a:cxn>
                  <a:cxn ang="0">
                    <a:pos x="357" y="544"/>
                  </a:cxn>
                  <a:cxn ang="0">
                    <a:pos x="376" y="563"/>
                  </a:cxn>
                  <a:cxn ang="0">
                    <a:pos x="397" y="573"/>
                  </a:cxn>
                  <a:cxn ang="0">
                    <a:pos x="415" y="591"/>
                  </a:cxn>
                  <a:cxn ang="0">
                    <a:pos x="434" y="611"/>
                  </a:cxn>
                  <a:cxn ang="0">
                    <a:pos x="475" y="629"/>
                  </a:cxn>
                  <a:cxn ang="0">
                    <a:pos x="493" y="648"/>
                  </a:cxn>
                  <a:cxn ang="0">
                    <a:pos x="512" y="667"/>
                  </a:cxn>
                  <a:cxn ang="0">
                    <a:pos x="531" y="687"/>
                  </a:cxn>
                  <a:cxn ang="0">
                    <a:pos x="550" y="707"/>
                  </a:cxn>
                  <a:cxn ang="0">
                    <a:pos x="562" y="678"/>
                  </a:cxn>
                  <a:cxn ang="0">
                    <a:pos x="564" y="616"/>
                  </a:cxn>
                  <a:cxn ang="0">
                    <a:pos x="564" y="616"/>
                  </a:cxn>
                </a:cxnLst>
                <a:rect l="0" t="0" r="r" b="b"/>
                <a:pathLst>
                  <a:path w="565" h="708">
                    <a:moveTo>
                      <a:pt x="564" y="616"/>
                    </a:moveTo>
                    <a:lnTo>
                      <a:pt x="491" y="580"/>
                    </a:lnTo>
                    <a:lnTo>
                      <a:pt x="399" y="517"/>
                    </a:lnTo>
                    <a:lnTo>
                      <a:pt x="341" y="423"/>
                    </a:lnTo>
                    <a:lnTo>
                      <a:pt x="257" y="320"/>
                    </a:lnTo>
                    <a:lnTo>
                      <a:pt x="199" y="226"/>
                    </a:lnTo>
                    <a:lnTo>
                      <a:pt x="148" y="180"/>
                    </a:lnTo>
                    <a:lnTo>
                      <a:pt x="97" y="136"/>
                    </a:lnTo>
                    <a:lnTo>
                      <a:pt x="82" y="96"/>
                    </a:lnTo>
                    <a:lnTo>
                      <a:pt x="40" y="44"/>
                    </a:lnTo>
                    <a:lnTo>
                      <a:pt x="17" y="0"/>
                    </a:lnTo>
                    <a:lnTo>
                      <a:pt x="12" y="32"/>
                    </a:lnTo>
                    <a:lnTo>
                      <a:pt x="0" y="60"/>
                    </a:lnTo>
                    <a:lnTo>
                      <a:pt x="2" y="94"/>
                    </a:lnTo>
                    <a:lnTo>
                      <a:pt x="20" y="114"/>
                    </a:lnTo>
                    <a:lnTo>
                      <a:pt x="39" y="133"/>
                    </a:lnTo>
                    <a:lnTo>
                      <a:pt x="61" y="177"/>
                    </a:lnTo>
                    <a:lnTo>
                      <a:pt x="86" y="199"/>
                    </a:lnTo>
                    <a:lnTo>
                      <a:pt x="103" y="230"/>
                    </a:lnTo>
                    <a:lnTo>
                      <a:pt x="129" y="253"/>
                    </a:lnTo>
                    <a:lnTo>
                      <a:pt x="145" y="280"/>
                    </a:lnTo>
                    <a:lnTo>
                      <a:pt x="162" y="311"/>
                    </a:lnTo>
                    <a:lnTo>
                      <a:pt x="181" y="330"/>
                    </a:lnTo>
                    <a:lnTo>
                      <a:pt x="199" y="350"/>
                    </a:lnTo>
                    <a:lnTo>
                      <a:pt x="223" y="384"/>
                    </a:lnTo>
                    <a:lnTo>
                      <a:pt x="242" y="403"/>
                    </a:lnTo>
                    <a:lnTo>
                      <a:pt x="261" y="423"/>
                    </a:lnTo>
                    <a:lnTo>
                      <a:pt x="277" y="453"/>
                    </a:lnTo>
                    <a:lnTo>
                      <a:pt x="296" y="473"/>
                    </a:lnTo>
                    <a:lnTo>
                      <a:pt x="315" y="491"/>
                    </a:lnTo>
                    <a:lnTo>
                      <a:pt x="339" y="524"/>
                    </a:lnTo>
                    <a:lnTo>
                      <a:pt x="357" y="544"/>
                    </a:lnTo>
                    <a:lnTo>
                      <a:pt x="376" y="563"/>
                    </a:lnTo>
                    <a:lnTo>
                      <a:pt x="397" y="573"/>
                    </a:lnTo>
                    <a:lnTo>
                      <a:pt x="415" y="591"/>
                    </a:lnTo>
                    <a:lnTo>
                      <a:pt x="434" y="611"/>
                    </a:lnTo>
                    <a:lnTo>
                      <a:pt x="475" y="629"/>
                    </a:lnTo>
                    <a:lnTo>
                      <a:pt x="493" y="648"/>
                    </a:lnTo>
                    <a:lnTo>
                      <a:pt x="512" y="667"/>
                    </a:lnTo>
                    <a:lnTo>
                      <a:pt x="531" y="687"/>
                    </a:lnTo>
                    <a:lnTo>
                      <a:pt x="550" y="707"/>
                    </a:lnTo>
                    <a:lnTo>
                      <a:pt x="562" y="678"/>
                    </a:lnTo>
                    <a:lnTo>
                      <a:pt x="564" y="616"/>
                    </a:lnTo>
                    <a:lnTo>
                      <a:pt x="564" y="616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30" name="Freeform 82"/>
              <p:cNvSpPr>
                <a:spLocks/>
              </p:cNvSpPr>
              <p:nvPr/>
            </p:nvSpPr>
            <p:spPr bwMode="auto">
              <a:xfrm>
                <a:off x="4433" y="2152"/>
                <a:ext cx="729" cy="510"/>
              </a:xfrm>
              <a:custGeom>
                <a:avLst/>
                <a:gdLst/>
                <a:ahLst/>
                <a:cxnLst>
                  <a:cxn ang="0">
                    <a:pos x="711" y="416"/>
                  </a:cxn>
                  <a:cxn ang="0">
                    <a:pos x="630" y="405"/>
                  </a:cxn>
                  <a:cxn ang="0">
                    <a:pos x="523" y="375"/>
                  </a:cxn>
                  <a:cxn ang="0">
                    <a:pos x="440" y="303"/>
                  </a:cxn>
                  <a:cxn ang="0">
                    <a:pos x="326" y="230"/>
                  </a:cxn>
                  <a:cxn ang="0">
                    <a:pos x="243" y="158"/>
                  </a:cxn>
                  <a:cxn ang="0">
                    <a:pos x="180" y="131"/>
                  </a:cxn>
                  <a:cxn ang="0">
                    <a:pos x="118" y="105"/>
                  </a:cxn>
                  <a:cxn ang="0">
                    <a:pos x="92" y="72"/>
                  </a:cxn>
                  <a:cxn ang="0">
                    <a:pos x="36" y="35"/>
                  </a:cxn>
                  <a:cxn ang="0">
                    <a:pos x="0" y="0"/>
                  </a:cxn>
                  <a:cxn ang="0">
                    <a:pos x="6" y="33"/>
                  </a:cxn>
                  <a:cxn ang="0">
                    <a:pos x="3" y="64"/>
                  </a:cxn>
                  <a:cxn ang="0">
                    <a:pos x="15" y="95"/>
                  </a:cxn>
                  <a:cxn ang="0">
                    <a:pos x="38" y="109"/>
                  </a:cxn>
                  <a:cxn ang="0">
                    <a:pos x="63" y="121"/>
                  </a:cxn>
                  <a:cxn ang="0">
                    <a:pos x="97" y="156"/>
                  </a:cxn>
                  <a:cxn ang="0">
                    <a:pos x="128" y="168"/>
                  </a:cxn>
                  <a:cxn ang="0">
                    <a:pos x="153" y="193"/>
                  </a:cxn>
                  <a:cxn ang="0">
                    <a:pos x="184" y="205"/>
                  </a:cxn>
                  <a:cxn ang="0">
                    <a:pos x="210" y="227"/>
                  </a:cxn>
                  <a:cxn ang="0">
                    <a:pos x="235" y="252"/>
                  </a:cxn>
                  <a:cxn ang="0">
                    <a:pos x="258" y="265"/>
                  </a:cxn>
                  <a:cxn ang="0">
                    <a:pos x="283" y="277"/>
                  </a:cxn>
                  <a:cxn ang="0">
                    <a:pos x="315" y="301"/>
                  </a:cxn>
                  <a:cxn ang="0">
                    <a:pos x="339" y="315"/>
                  </a:cxn>
                  <a:cxn ang="0">
                    <a:pos x="363" y="327"/>
                  </a:cxn>
                  <a:cxn ang="0">
                    <a:pos x="388" y="350"/>
                  </a:cxn>
                  <a:cxn ang="0">
                    <a:pos x="411" y="364"/>
                  </a:cxn>
                  <a:cxn ang="0">
                    <a:pos x="435" y="375"/>
                  </a:cxn>
                  <a:cxn ang="0">
                    <a:pos x="468" y="399"/>
                  </a:cxn>
                  <a:cxn ang="0">
                    <a:pos x="492" y="412"/>
                  </a:cxn>
                  <a:cxn ang="0">
                    <a:pos x="516" y="424"/>
                  </a:cxn>
                  <a:cxn ang="0">
                    <a:pos x="538" y="427"/>
                  </a:cxn>
                  <a:cxn ang="0">
                    <a:pos x="561" y="440"/>
                  </a:cxn>
                  <a:cxn ang="0">
                    <a:pos x="586" y="453"/>
                  </a:cxn>
                  <a:cxn ang="0">
                    <a:pos x="631" y="457"/>
                  </a:cxn>
                  <a:cxn ang="0">
                    <a:pos x="653" y="470"/>
                  </a:cxn>
                  <a:cxn ang="0">
                    <a:pos x="678" y="483"/>
                  </a:cxn>
                  <a:cxn ang="0">
                    <a:pos x="702" y="495"/>
                  </a:cxn>
                  <a:cxn ang="0">
                    <a:pos x="726" y="509"/>
                  </a:cxn>
                  <a:cxn ang="0">
                    <a:pos x="728" y="477"/>
                  </a:cxn>
                  <a:cxn ang="0">
                    <a:pos x="711" y="416"/>
                  </a:cxn>
                  <a:cxn ang="0">
                    <a:pos x="711" y="416"/>
                  </a:cxn>
                </a:cxnLst>
                <a:rect l="0" t="0" r="r" b="b"/>
                <a:pathLst>
                  <a:path w="729" h="510">
                    <a:moveTo>
                      <a:pt x="711" y="416"/>
                    </a:moveTo>
                    <a:lnTo>
                      <a:pt x="630" y="405"/>
                    </a:lnTo>
                    <a:lnTo>
                      <a:pt x="523" y="375"/>
                    </a:lnTo>
                    <a:lnTo>
                      <a:pt x="440" y="303"/>
                    </a:lnTo>
                    <a:lnTo>
                      <a:pt x="326" y="230"/>
                    </a:lnTo>
                    <a:lnTo>
                      <a:pt x="243" y="158"/>
                    </a:lnTo>
                    <a:lnTo>
                      <a:pt x="180" y="131"/>
                    </a:lnTo>
                    <a:lnTo>
                      <a:pt x="118" y="105"/>
                    </a:lnTo>
                    <a:lnTo>
                      <a:pt x="92" y="72"/>
                    </a:lnTo>
                    <a:lnTo>
                      <a:pt x="36" y="35"/>
                    </a:lnTo>
                    <a:lnTo>
                      <a:pt x="0" y="0"/>
                    </a:lnTo>
                    <a:lnTo>
                      <a:pt x="6" y="33"/>
                    </a:lnTo>
                    <a:lnTo>
                      <a:pt x="3" y="64"/>
                    </a:lnTo>
                    <a:lnTo>
                      <a:pt x="15" y="95"/>
                    </a:lnTo>
                    <a:lnTo>
                      <a:pt x="38" y="109"/>
                    </a:lnTo>
                    <a:lnTo>
                      <a:pt x="63" y="121"/>
                    </a:lnTo>
                    <a:lnTo>
                      <a:pt x="97" y="156"/>
                    </a:lnTo>
                    <a:lnTo>
                      <a:pt x="128" y="168"/>
                    </a:lnTo>
                    <a:lnTo>
                      <a:pt x="153" y="193"/>
                    </a:lnTo>
                    <a:lnTo>
                      <a:pt x="184" y="205"/>
                    </a:lnTo>
                    <a:lnTo>
                      <a:pt x="210" y="227"/>
                    </a:lnTo>
                    <a:lnTo>
                      <a:pt x="235" y="252"/>
                    </a:lnTo>
                    <a:lnTo>
                      <a:pt x="258" y="265"/>
                    </a:lnTo>
                    <a:lnTo>
                      <a:pt x="283" y="277"/>
                    </a:lnTo>
                    <a:lnTo>
                      <a:pt x="315" y="301"/>
                    </a:lnTo>
                    <a:lnTo>
                      <a:pt x="339" y="315"/>
                    </a:lnTo>
                    <a:lnTo>
                      <a:pt x="363" y="327"/>
                    </a:lnTo>
                    <a:lnTo>
                      <a:pt x="388" y="350"/>
                    </a:lnTo>
                    <a:lnTo>
                      <a:pt x="411" y="364"/>
                    </a:lnTo>
                    <a:lnTo>
                      <a:pt x="435" y="375"/>
                    </a:lnTo>
                    <a:lnTo>
                      <a:pt x="468" y="399"/>
                    </a:lnTo>
                    <a:lnTo>
                      <a:pt x="492" y="412"/>
                    </a:lnTo>
                    <a:lnTo>
                      <a:pt x="516" y="424"/>
                    </a:lnTo>
                    <a:lnTo>
                      <a:pt x="538" y="427"/>
                    </a:lnTo>
                    <a:lnTo>
                      <a:pt x="561" y="440"/>
                    </a:lnTo>
                    <a:lnTo>
                      <a:pt x="586" y="453"/>
                    </a:lnTo>
                    <a:lnTo>
                      <a:pt x="631" y="457"/>
                    </a:lnTo>
                    <a:lnTo>
                      <a:pt x="653" y="470"/>
                    </a:lnTo>
                    <a:lnTo>
                      <a:pt x="678" y="483"/>
                    </a:lnTo>
                    <a:lnTo>
                      <a:pt x="702" y="495"/>
                    </a:lnTo>
                    <a:lnTo>
                      <a:pt x="726" y="509"/>
                    </a:lnTo>
                    <a:lnTo>
                      <a:pt x="728" y="477"/>
                    </a:lnTo>
                    <a:lnTo>
                      <a:pt x="711" y="416"/>
                    </a:lnTo>
                    <a:lnTo>
                      <a:pt x="711" y="416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3" name="Group 87"/>
            <p:cNvGrpSpPr>
              <a:grpSpLocks/>
            </p:cNvGrpSpPr>
            <p:nvPr/>
          </p:nvGrpSpPr>
          <p:grpSpPr bwMode="auto">
            <a:xfrm>
              <a:off x="4074" y="2187"/>
              <a:ext cx="942" cy="520"/>
              <a:chOff x="4074" y="2187"/>
              <a:chExt cx="942" cy="520"/>
            </a:xfrm>
          </p:grpSpPr>
          <p:sp>
            <p:nvSpPr>
              <p:cNvPr id="2132" name="Freeform 84"/>
              <p:cNvSpPr>
                <a:spLocks/>
              </p:cNvSpPr>
              <p:nvPr/>
            </p:nvSpPr>
            <p:spPr bwMode="auto">
              <a:xfrm>
                <a:off x="4115" y="2405"/>
                <a:ext cx="833" cy="302"/>
              </a:xfrm>
              <a:custGeom>
                <a:avLst/>
                <a:gdLst/>
                <a:ahLst/>
                <a:cxnLst>
                  <a:cxn ang="0">
                    <a:pos x="794" y="83"/>
                  </a:cxn>
                  <a:cxn ang="0">
                    <a:pos x="713" y="74"/>
                  </a:cxn>
                  <a:cxn ang="0">
                    <a:pos x="602" y="76"/>
                  </a:cxn>
                  <a:cxn ang="0">
                    <a:pos x="502" y="123"/>
                  </a:cxn>
                  <a:cxn ang="0">
                    <a:pos x="375" y="164"/>
                  </a:cxn>
                  <a:cxn ang="0">
                    <a:pos x="275" y="212"/>
                  </a:cxn>
                  <a:cxn ang="0">
                    <a:pos x="208" y="223"/>
                  </a:cxn>
                  <a:cxn ang="0">
                    <a:pos x="142" y="232"/>
                  </a:cxn>
                  <a:cxn ang="0">
                    <a:pos x="107" y="256"/>
                  </a:cxn>
                  <a:cxn ang="0">
                    <a:pos x="43" y="278"/>
                  </a:cxn>
                  <a:cxn ang="0">
                    <a:pos x="0" y="301"/>
                  </a:cxn>
                  <a:cxn ang="0">
                    <a:pos x="13" y="273"/>
                  </a:cxn>
                  <a:cxn ang="0">
                    <a:pos x="18" y="242"/>
                  </a:cxn>
                  <a:cxn ang="0">
                    <a:pos x="39" y="215"/>
                  </a:cxn>
                  <a:cxn ang="0">
                    <a:pos x="65" y="207"/>
                  </a:cxn>
                  <a:cxn ang="0">
                    <a:pos x="91" y="203"/>
                  </a:cxn>
                  <a:cxn ang="0">
                    <a:pos x="133" y="178"/>
                  </a:cxn>
                  <a:cxn ang="0">
                    <a:pos x="166" y="172"/>
                  </a:cxn>
                  <a:cxn ang="0">
                    <a:pos x="197" y="156"/>
                  </a:cxn>
                  <a:cxn ang="0">
                    <a:pos x="230" y="152"/>
                  </a:cxn>
                  <a:cxn ang="0">
                    <a:pos x="260" y="136"/>
                  </a:cxn>
                  <a:cxn ang="0">
                    <a:pos x="291" y="120"/>
                  </a:cxn>
                  <a:cxn ang="0">
                    <a:pos x="318" y="114"/>
                  </a:cxn>
                  <a:cxn ang="0">
                    <a:pos x="344" y="108"/>
                  </a:cxn>
                  <a:cxn ang="0">
                    <a:pos x="382" y="93"/>
                  </a:cxn>
                  <a:cxn ang="0">
                    <a:pos x="409" y="87"/>
                  </a:cxn>
                  <a:cxn ang="0">
                    <a:pos x="434" y="80"/>
                  </a:cxn>
                  <a:cxn ang="0">
                    <a:pos x="464" y="64"/>
                  </a:cxn>
                  <a:cxn ang="0">
                    <a:pos x="491" y="57"/>
                  </a:cxn>
                  <a:cxn ang="0">
                    <a:pos x="517" y="53"/>
                  </a:cxn>
                  <a:cxn ang="0">
                    <a:pos x="555" y="37"/>
                  </a:cxn>
                  <a:cxn ang="0">
                    <a:pos x="581" y="32"/>
                  </a:cxn>
                  <a:cxn ang="0">
                    <a:pos x="607" y="25"/>
                  </a:cxn>
                  <a:cxn ang="0">
                    <a:pos x="630" y="29"/>
                  </a:cxn>
                  <a:cxn ang="0">
                    <a:pos x="655" y="23"/>
                  </a:cxn>
                  <a:cxn ang="0">
                    <a:pos x="682" y="16"/>
                  </a:cxn>
                  <a:cxn ang="0">
                    <a:pos x="727" y="25"/>
                  </a:cxn>
                  <a:cxn ang="0">
                    <a:pos x="752" y="17"/>
                  </a:cxn>
                  <a:cxn ang="0">
                    <a:pos x="779" y="12"/>
                  </a:cxn>
                  <a:cxn ang="0">
                    <a:pos x="805" y="6"/>
                  </a:cxn>
                  <a:cxn ang="0">
                    <a:pos x="832" y="0"/>
                  </a:cxn>
                  <a:cxn ang="0">
                    <a:pos x="826" y="31"/>
                  </a:cxn>
                  <a:cxn ang="0">
                    <a:pos x="794" y="83"/>
                  </a:cxn>
                  <a:cxn ang="0">
                    <a:pos x="794" y="83"/>
                  </a:cxn>
                </a:cxnLst>
                <a:rect l="0" t="0" r="r" b="b"/>
                <a:pathLst>
                  <a:path w="833" h="302">
                    <a:moveTo>
                      <a:pt x="794" y="83"/>
                    </a:moveTo>
                    <a:lnTo>
                      <a:pt x="713" y="74"/>
                    </a:lnTo>
                    <a:lnTo>
                      <a:pt x="602" y="76"/>
                    </a:lnTo>
                    <a:lnTo>
                      <a:pt x="502" y="123"/>
                    </a:lnTo>
                    <a:lnTo>
                      <a:pt x="375" y="164"/>
                    </a:lnTo>
                    <a:lnTo>
                      <a:pt x="275" y="212"/>
                    </a:lnTo>
                    <a:lnTo>
                      <a:pt x="208" y="223"/>
                    </a:lnTo>
                    <a:lnTo>
                      <a:pt x="142" y="232"/>
                    </a:lnTo>
                    <a:lnTo>
                      <a:pt x="107" y="256"/>
                    </a:lnTo>
                    <a:lnTo>
                      <a:pt x="43" y="278"/>
                    </a:lnTo>
                    <a:lnTo>
                      <a:pt x="0" y="301"/>
                    </a:lnTo>
                    <a:lnTo>
                      <a:pt x="13" y="273"/>
                    </a:lnTo>
                    <a:lnTo>
                      <a:pt x="18" y="242"/>
                    </a:lnTo>
                    <a:lnTo>
                      <a:pt x="39" y="215"/>
                    </a:lnTo>
                    <a:lnTo>
                      <a:pt x="65" y="207"/>
                    </a:lnTo>
                    <a:lnTo>
                      <a:pt x="91" y="203"/>
                    </a:lnTo>
                    <a:lnTo>
                      <a:pt x="133" y="178"/>
                    </a:lnTo>
                    <a:lnTo>
                      <a:pt x="166" y="172"/>
                    </a:lnTo>
                    <a:lnTo>
                      <a:pt x="197" y="156"/>
                    </a:lnTo>
                    <a:lnTo>
                      <a:pt x="230" y="152"/>
                    </a:lnTo>
                    <a:lnTo>
                      <a:pt x="260" y="136"/>
                    </a:lnTo>
                    <a:lnTo>
                      <a:pt x="291" y="120"/>
                    </a:lnTo>
                    <a:lnTo>
                      <a:pt x="318" y="114"/>
                    </a:lnTo>
                    <a:lnTo>
                      <a:pt x="344" y="108"/>
                    </a:lnTo>
                    <a:lnTo>
                      <a:pt x="382" y="93"/>
                    </a:lnTo>
                    <a:lnTo>
                      <a:pt x="409" y="87"/>
                    </a:lnTo>
                    <a:lnTo>
                      <a:pt x="434" y="80"/>
                    </a:lnTo>
                    <a:lnTo>
                      <a:pt x="464" y="64"/>
                    </a:lnTo>
                    <a:lnTo>
                      <a:pt x="491" y="57"/>
                    </a:lnTo>
                    <a:lnTo>
                      <a:pt x="517" y="53"/>
                    </a:lnTo>
                    <a:lnTo>
                      <a:pt x="555" y="37"/>
                    </a:lnTo>
                    <a:lnTo>
                      <a:pt x="581" y="32"/>
                    </a:lnTo>
                    <a:lnTo>
                      <a:pt x="607" y="25"/>
                    </a:lnTo>
                    <a:lnTo>
                      <a:pt x="630" y="29"/>
                    </a:lnTo>
                    <a:lnTo>
                      <a:pt x="655" y="23"/>
                    </a:lnTo>
                    <a:lnTo>
                      <a:pt x="682" y="16"/>
                    </a:lnTo>
                    <a:lnTo>
                      <a:pt x="727" y="25"/>
                    </a:lnTo>
                    <a:lnTo>
                      <a:pt x="752" y="17"/>
                    </a:lnTo>
                    <a:lnTo>
                      <a:pt x="779" y="12"/>
                    </a:lnTo>
                    <a:lnTo>
                      <a:pt x="805" y="6"/>
                    </a:lnTo>
                    <a:lnTo>
                      <a:pt x="832" y="0"/>
                    </a:lnTo>
                    <a:lnTo>
                      <a:pt x="826" y="31"/>
                    </a:lnTo>
                    <a:lnTo>
                      <a:pt x="794" y="83"/>
                    </a:lnTo>
                    <a:lnTo>
                      <a:pt x="794" y="83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33" name="Freeform 85"/>
              <p:cNvSpPr>
                <a:spLocks/>
              </p:cNvSpPr>
              <p:nvPr/>
            </p:nvSpPr>
            <p:spPr bwMode="auto">
              <a:xfrm>
                <a:off x="4133" y="2270"/>
                <a:ext cx="883" cy="201"/>
              </a:xfrm>
              <a:custGeom>
                <a:avLst/>
                <a:gdLst/>
                <a:ahLst/>
                <a:cxnLst>
                  <a:cxn ang="0">
                    <a:pos x="812" y="0"/>
                  </a:cxn>
                  <a:cxn ang="0">
                    <a:pos x="743" y="43"/>
                  </a:cxn>
                  <a:cxn ang="0">
                    <a:pos x="641" y="87"/>
                  </a:cxn>
                  <a:cxn ang="0">
                    <a:pos x="531" y="87"/>
                  </a:cxn>
                  <a:cxn ang="0">
                    <a:pos x="399" y="103"/>
                  </a:cxn>
                  <a:cxn ang="0">
                    <a:pos x="288" y="103"/>
                  </a:cxn>
                  <a:cxn ang="0">
                    <a:pos x="222" y="122"/>
                  </a:cxn>
                  <a:cxn ang="0">
                    <a:pos x="158" y="142"/>
                  </a:cxn>
                  <a:cxn ang="0">
                    <a:pos x="116" y="133"/>
                  </a:cxn>
                  <a:cxn ang="0">
                    <a:pos x="50" y="141"/>
                  </a:cxn>
                  <a:cxn ang="0">
                    <a:pos x="0" y="137"/>
                  </a:cxn>
                  <a:cxn ang="0">
                    <a:pos x="25" y="159"/>
                  </a:cxn>
                  <a:cxn ang="0">
                    <a:pos x="42" y="184"/>
                  </a:cxn>
                  <a:cxn ang="0">
                    <a:pos x="72" y="200"/>
                  </a:cxn>
                  <a:cxn ang="0">
                    <a:pos x="98" y="195"/>
                  </a:cxn>
                  <a:cxn ang="0">
                    <a:pos x="125" y="189"/>
                  </a:cxn>
                  <a:cxn ang="0">
                    <a:pos x="174" y="194"/>
                  </a:cxn>
                  <a:cxn ang="0">
                    <a:pos x="206" y="184"/>
                  </a:cxn>
                  <a:cxn ang="0">
                    <a:pos x="241" y="186"/>
                  </a:cxn>
                  <a:cxn ang="0">
                    <a:pos x="274" y="177"/>
                  </a:cxn>
                  <a:cxn ang="0">
                    <a:pos x="305" y="177"/>
                  </a:cxn>
                  <a:cxn ang="0">
                    <a:pos x="341" y="179"/>
                  </a:cxn>
                  <a:cxn ang="0">
                    <a:pos x="367" y="173"/>
                  </a:cxn>
                  <a:cxn ang="0">
                    <a:pos x="393" y="169"/>
                  </a:cxn>
                  <a:cxn ang="0">
                    <a:pos x="435" y="166"/>
                  </a:cxn>
                  <a:cxn ang="0">
                    <a:pos x="461" y="160"/>
                  </a:cxn>
                  <a:cxn ang="0">
                    <a:pos x="488" y="155"/>
                  </a:cxn>
                  <a:cxn ang="0">
                    <a:pos x="522" y="157"/>
                  </a:cxn>
                  <a:cxn ang="0">
                    <a:pos x="549" y="151"/>
                  </a:cxn>
                  <a:cxn ang="0">
                    <a:pos x="575" y="145"/>
                  </a:cxn>
                  <a:cxn ang="0">
                    <a:pos x="615" y="142"/>
                  </a:cxn>
                  <a:cxn ang="0">
                    <a:pos x="642" y="137"/>
                  </a:cxn>
                  <a:cxn ang="0">
                    <a:pos x="668" y="131"/>
                  </a:cxn>
                  <a:cxn ang="0">
                    <a:pos x="687" y="119"/>
                  </a:cxn>
                  <a:cxn ang="0">
                    <a:pos x="712" y="113"/>
                  </a:cxn>
                  <a:cxn ang="0">
                    <a:pos x="739" y="108"/>
                  </a:cxn>
                  <a:cxn ang="0">
                    <a:pos x="776" y="82"/>
                  </a:cxn>
                  <a:cxn ang="0">
                    <a:pos x="802" y="77"/>
                  </a:cxn>
                  <a:cxn ang="0">
                    <a:pos x="828" y="71"/>
                  </a:cxn>
                  <a:cxn ang="0">
                    <a:pos x="855" y="66"/>
                  </a:cxn>
                  <a:cxn ang="0">
                    <a:pos x="882" y="60"/>
                  </a:cxn>
                  <a:cxn ang="0">
                    <a:pos x="864" y="35"/>
                  </a:cxn>
                  <a:cxn ang="0">
                    <a:pos x="812" y="0"/>
                  </a:cxn>
                  <a:cxn ang="0">
                    <a:pos x="812" y="0"/>
                  </a:cxn>
                </a:cxnLst>
                <a:rect l="0" t="0" r="r" b="b"/>
                <a:pathLst>
                  <a:path w="883" h="201">
                    <a:moveTo>
                      <a:pt x="812" y="0"/>
                    </a:moveTo>
                    <a:lnTo>
                      <a:pt x="743" y="43"/>
                    </a:lnTo>
                    <a:lnTo>
                      <a:pt x="641" y="87"/>
                    </a:lnTo>
                    <a:lnTo>
                      <a:pt x="531" y="87"/>
                    </a:lnTo>
                    <a:lnTo>
                      <a:pt x="399" y="103"/>
                    </a:lnTo>
                    <a:lnTo>
                      <a:pt x="288" y="103"/>
                    </a:lnTo>
                    <a:lnTo>
                      <a:pt x="222" y="122"/>
                    </a:lnTo>
                    <a:lnTo>
                      <a:pt x="158" y="142"/>
                    </a:lnTo>
                    <a:lnTo>
                      <a:pt x="116" y="133"/>
                    </a:lnTo>
                    <a:lnTo>
                      <a:pt x="50" y="141"/>
                    </a:lnTo>
                    <a:lnTo>
                      <a:pt x="0" y="137"/>
                    </a:lnTo>
                    <a:lnTo>
                      <a:pt x="25" y="159"/>
                    </a:lnTo>
                    <a:lnTo>
                      <a:pt x="42" y="184"/>
                    </a:lnTo>
                    <a:lnTo>
                      <a:pt x="72" y="200"/>
                    </a:lnTo>
                    <a:lnTo>
                      <a:pt x="98" y="195"/>
                    </a:lnTo>
                    <a:lnTo>
                      <a:pt x="125" y="189"/>
                    </a:lnTo>
                    <a:lnTo>
                      <a:pt x="174" y="194"/>
                    </a:lnTo>
                    <a:lnTo>
                      <a:pt x="206" y="184"/>
                    </a:lnTo>
                    <a:lnTo>
                      <a:pt x="241" y="186"/>
                    </a:lnTo>
                    <a:lnTo>
                      <a:pt x="274" y="177"/>
                    </a:lnTo>
                    <a:lnTo>
                      <a:pt x="305" y="177"/>
                    </a:lnTo>
                    <a:lnTo>
                      <a:pt x="341" y="179"/>
                    </a:lnTo>
                    <a:lnTo>
                      <a:pt x="367" y="173"/>
                    </a:lnTo>
                    <a:lnTo>
                      <a:pt x="393" y="169"/>
                    </a:lnTo>
                    <a:lnTo>
                      <a:pt x="435" y="166"/>
                    </a:lnTo>
                    <a:lnTo>
                      <a:pt x="461" y="160"/>
                    </a:lnTo>
                    <a:lnTo>
                      <a:pt x="488" y="155"/>
                    </a:lnTo>
                    <a:lnTo>
                      <a:pt x="522" y="157"/>
                    </a:lnTo>
                    <a:lnTo>
                      <a:pt x="549" y="151"/>
                    </a:lnTo>
                    <a:lnTo>
                      <a:pt x="575" y="145"/>
                    </a:lnTo>
                    <a:lnTo>
                      <a:pt x="615" y="142"/>
                    </a:lnTo>
                    <a:lnTo>
                      <a:pt x="642" y="137"/>
                    </a:lnTo>
                    <a:lnTo>
                      <a:pt x="668" y="131"/>
                    </a:lnTo>
                    <a:lnTo>
                      <a:pt x="687" y="119"/>
                    </a:lnTo>
                    <a:lnTo>
                      <a:pt x="712" y="113"/>
                    </a:lnTo>
                    <a:lnTo>
                      <a:pt x="739" y="108"/>
                    </a:lnTo>
                    <a:lnTo>
                      <a:pt x="776" y="82"/>
                    </a:lnTo>
                    <a:lnTo>
                      <a:pt x="802" y="77"/>
                    </a:lnTo>
                    <a:lnTo>
                      <a:pt x="828" y="71"/>
                    </a:lnTo>
                    <a:lnTo>
                      <a:pt x="855" y="66"/>
                    </a:lnTo>
                    <a:lnTo>
                      <a:pt x="882" y="60"/>
                    </a:lnTo>
                    <a:lnTo>
                      <a:pt x="864" y="35"/>
                    </a:lnTo>
                    <a:lnTo>
                      <a:pt x="812" y="0"/>
                    </a:lnTo>
                    <a:lnTo>
                      <a:pt x="812" y="0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34" name="Freeform 86"/>
              <p:cNvSpPr>
                <a:spLocks/>
              </p:cNvSpPr>
              <p:nvPr/>
            </p:nvSpPr>
            <p:spPr bwMode="auto">
              <a:xfrm>
                <a:off x="4074" y="2187"/>
                <a:ext cx="818" cy="421"/>
              </a:xfrm>
              <a:custGeom>
                <a:avLst/>
                <a:gdLst/>
                <a:ahLst/>
                <a:cxnLst>
                  <a:cxn ang="0">
                    <a:pos x="730" y="0"/>
                  </a:cxn>
                  <a:cxn ang="0">
                    <a:pos x="677" y="63"/>
                  </a:cxn>
                  <a:cxn ang="0">
                    <a:pos x="595" y="138"/>
                  </a:cxn>
                  <a:cxn ang="0">
                    <a:pos x="490" y="170"/>
                  </a:cxn>
                  <a:cxn ang="0">
                    <a:pos x="368" y="228"/>
                  </a:cxn>
                  <a:cxn ang="0">
                    <a:pos x="263" y="260"/>
                  </a:cxn>
                  <a:cxn ang="0">
                    <a:pos x="207" y="300"/>
                  </a:cxn>
                  <a:cxn ang="0">
                    <a:pos x="152" y="338"/>
                  </a:cxn>
                  <a:cxn ang="0">
                    <a:pos x="110" y="343"/>
                  </a:cxn>
                  <a:cxn ang="0">
                    <a:pos x="49" y="371"/>
                  </a:cxn>
                  <a:cxn ang="0">
                    <a:pos x="0" y="383"/>
                  </a:cxn>
                  <a:cxn ang="0">
                    <a:pos x="31" y="395"/>
                  </a:cxn>
                  <a:cxn ang="0">
                    <a:pos x="56" y="414"/>
                  </a:cxn>
                  <a:cxn ang="0">
                    <a:pos x="89" y="420"/>
                  </a:cxn>
                  <a:cxn ang="0">
                    <a:pos x="113" y="408"/>
                  </a:cxn>
                  <a:cxn ang="0">
                    <a:pos x="136" y="394"/>
                  </a:cxn>
                  <a:cxn ang="0">
                    <a:pos x="184" y="383"/>
                  </a:cxn>
                  <a:cxn ang="0">
                    <a:pos x="210" y="363"/>
                  </a:cxn>
                  <a:cxn ang="0">
                    <a:pos x="245" y="355"/>
                  </a:cxn>
                  <a:cxn ang="0">
                    <a:pos x="272" y="335"/>
                  </a:cxn>
                  <a:cxn ang="0">
                    <a:pos x="304" y="325"/>
                  </a:cxn>
                  <a:cxn ang="0">
                    <a:pos x="338" y="317"/>
                  </a:cxn>
                  <a:cxn ang="0">
                    <a:pos x="362" y="304"/>
                  </a:cxn>
                  <a:cxn ang="0">
                    <a:pos x="385" y="290"/>
                  </a:cxn>
                  <a:cxn ang="0">
                    <a:pos x="422" y="275"/>
                  </a:cxn>
                  <a:cxn ang="0">
                    <a:pos x="447" y="262"/>
                  </a:cxn>
                  <a:cxn ang="0">
                    <a:pos x="470" y="248"/>
                  </a:cxn>
                  <a:cxn ang="0">
                    <a:pos x="503" y="239"/>
                  </a:cxn>
                  <a:cxn ang="0">
                    <a:pos x="527" y="227"/>
                  </a:cxn>
                  <a:cxn ang="0">
                    <a:pos x="549" y="213"/>
                  </a:cxn>
                  <a:cxn ang="0">
                    <a:pos x="587" y="197"/>
                  </a:cxn>
                  <a:cxn ang="0">
                    <a:pos x="610" y="184"/>
                  </a:cxn>
                  <a:cxn ang="0">
                    <a:pos x="633" y="170"/>
                  </a:cxn>
                  <a:cxn ang="0">
                    <a:pos x="647" y="153"/>
                  </a:cxn>
                  <a:cxn ang="0">
                    <a:pos x="671" y="140"/>
                  </a:cxn>
                  <a:cxn ang="0">
                    <a:pos x="695" y="126"/>
                  </a:cxn>
                  <a:cxn ang="0">
                    <a:pos x="722" y="90"/>
                  </a:cxn>
                  <a:cxn ang="0">
                    <a:pos x="745" y="78"/>
                  </a:cxn>
                  <a:cxn ang="0">
                    <a:pos x="769" y="64"/>
                  </a:cxn>
                  <a:cxn ang="0">
                    <a:pos x="792" y="50"/>
                  </a:cxn>
                  <a:cxn ang="0">
                    <a:pos x="817" y="37"/>
                  </a:cxn>
                  <a:cxn ang="0">
                    <a:pos x="790" y="18"/>
                  </a:cxn>
                  <a:cxn ang="0">
                    <a:pos x="730" y="0"/>
                  </a:cxn>
                  <a:cxn ang="0">
                    <a:pos x="730" y="0"/>
                  </a:cxn>
                </a:cxnLst>
                <a:rect l="0" t="0" r="r" b="b"/>
                <a:pathLst>
                  <a:path w="818" h="421">
                    <a:moveTo>
                      <a:pt x="730" y="0"/>
                    </a:moveTo>
                    <a:lnTo>
                      <a:pt x="677" y="63"/>
                    </a:lnTo>
                    <a:lnTo>
                      <a:pt x="595" y="138"/>
                    </a:lnTo>
                    <a:lnTo>
                      <a:pt x="490" y="170"/>
                    </a:lnTo>
                    <a:lnTo>
                      <a:pt x="368" y="228"/>
                    </a:lnTo>
                    <a:lnTo>
                      <a:pt x="263" y="260"/>
                    </a:lnTo>
                    <a:lnTo>
                      <a:pt x="207" y="300"/>
                    </a:lnTo>
                    <a:lnTo>
                      <a:pt x="152" y="338"/>
                    </a:lnTo>
                    <a:lnTo>
                      <a:pt x="110" y="343"/>
                    </a:lnTo>
                    <a:lnTo>
                      <a:pt x="49" y="371"/>
                    </a:lnTo>
                    <a:lnTo>
                      <a:pt x="0" y="383"/>
                    </a:lnTo>
                    <a:lnTo>
                      <a:pt x="31" y="395"/>
                    </a:lnTo>
                    <a:lnTo>
                      <a:pt x="56" y="414"/>
                    </a:lnTo>
                    <a:lnTo>
                      <a:pt x="89" y="420"/>
                    </a:lnTo>
                    <a:lnTo>
                      <a:pt x="113" y="408"/>
                    </a:lnTo>
                    <a:lnTo>
                      <a:pt x="136" y="394"/>
                    </a:lnTo>
                    <a:lnTo>
                      <a:pt x="184" y="383"/>
                    </a:lnTo>
                    <a:lnTo>
                      <a:pt x="210" y="363"/>
                    </a:lnTo>
                    <a:lnTo>
                      <a:pt x="245" y="355"/>
                    </a:lnTo>
                    <a:lnTo>
                      <a:pt x="272" y="335"/>
                    </a:lnTo>
                    <a:lnTo>
                      <a:pt x="304" y="325"/>
                    </a:lnTo>
                    <a:lnTo>
                      <a:pt x="338" y="317"/>
                    </a:lnTo>
                    <a:lnTo>
                      <a:pt x="362" y="304"/>
                    </a:lnTo>
                    <a:lnTo>
                      <a:pt x="385" y="290"/>
                    </a:lnTo>
                    <a:lnTo>
                      <a:pt x="422" y="275"/>
                    </a:lnTo>
                    <a:lnTo>
                      <a:pt x="447" y="262"/>
                    </a:lnTo>
                    <a:lnTo>
                      <a:pt x="470" y="248"/>
                    </a:lnTo>
                    <a:lnTo>
                      <a:pt x="503" y="239"/>
                    </a:lnTo>
                    <a:lnTo>
                      <a:pt x="527" y="227"/>
                    </a:lnTo>
                    <a:lnTo>
                      <a:pt x="549" y="213"/>
                    </a:lnTo>
                    <a:lnTo>
                      <a:pt x="587" y="197"/>
                    </a:lnTo>
                    <a:lnTo>
                      <a:pt x="610" y="184"/>
                    </a:lnTo>
                    <a:lnTo>
                      <a:pt x="633" y="170"/>
                    </a:lnTo>
                    <a:lnTo>
                      <a:pt x="647" y="153"/>
                    </a:lnTo>
                    <a:lnTo>
                      <a:pt x="671" y="140"/>
                    </a:lnTo>
                    <a:lnTo>
                      <a:pt x="695" y="126"/>
                    </a:lnTo>
                    <a:lnTo>
                      <a:pt x="722" y="90"/>
                    </a:lnTo>
                    <a:lnTo>
                      <a:pt x="745" y="78"/>
                    </a:lnTo>
                    <a:lnTo>
                      <a:pt x="769" y="64"/>
                    </a:lnTo>
                    <a:lnTo>
                      <a:pt x="792" y="50"/>
                    </a:lnTo>
                    <a:lnTo>
                      <a:pt x="817" y="37"/>
                    </a:lnTo>
                    <a:lnTo>
                      <a:pt x="790" y="18"/>
                    </a:lnTo>
                    <a:lnTo>
                      <a:pt x="730" y="0"/>
                    </a:lnTo>
                    <a:lnTo>
                      <a:pt x="730" y="0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4" name="Group 91"/>
            <p:cNvGrpSpPr>
              <a:grpSpLocks/>
            </p:cNvGrpSpPr>
            <p:nvPr/>
          </p:nvGrpSpPr>
          <p:grpSpPr bwMode="auto">
            <a:xfrm>
              <a:off x="3729" y="2402"/>
              <a:ext cx="971" cy="320"/>
              <a:chOff x="3729" y="2402"/>
              <a:chExt cx="971" cy="320"/>
            </a:xfrm>
          </p:grpSpPr>
          <p:sp>
            <p:nvSpPr>
              <p:cNvPr id="2136" name="Freeform 88"/>
              <p:cNvSpPr>
                <a:spLocks/>
              </p:cNvSpPr>
              <p:nvPr/>
            </p:nvSpPr>
            <p:spPr bwMode="auto">
              <a:xfrm>
                <a:off x="3729" y="2402"/>
                <a:ext cx="884" cy="116"/>
              </a:xfrm>
              <a:custGeom>
                <a:avLst/>
                <a:gdLst/>
                <a:ahLst/>
                <a:cxnLst>
                  <a:cxn ang="0">
                    <a:pos x="823" y="0"/>
                  </a:cxn>
                  <a:cxn ang="0">
                    <a:pos x="748" y="32"/>
                  </a:cxn>
                  <a:cxn ang="0">
                    <a:pos x="640" y="63"/>
                  </a:cxn>
                  <a:cxn ang="0">
                    <a:pos x="531" y="47"/>
                  </a:cxn>
                  <a:cxn ang="0">
                    <a:pos x="398" y="45"/>
                  </a:cxn>
                  <a:cxn ang="0">
                    <a:pos x="289" y="28"/>
                  </a:cxn>
                  <a:cxn ang="0">
                    <a:pos x="221" y="38"/>
                  </a:cxn>
                  <a:cxn ang="0">
                    <a:pos x="154" y="49"/>
                  </a:cxn>
                  <a:cxn ang="0">
                    <a:pos x="115" y="35"/>
                  </a:cxn>
                  <a:cxn ang="0">
                    <a:pos x="48" y="34"/>
                  </a:cxn>
                  <a:cxn ang="0">
                    <a:pos x="0" y="24"/>
                  </a:cxn>
                  <a:cxn ang="0">
                    <a:pos x="20" y="47"/>
                  </a:cxn>
                  <a:cxn ang="0">
                    <a:pos x="34" y="75"/>
                  </a:cxn>
                  <a:cxn ang="0">
                    <a:pos x="61" y="94"/>
                  </a:cxn>
                  <a:cxn ang="0">
                    <a:pos x="89" y="94"/>
                  </a:cxn>
                  <a:cxn ang="0">
                    <a:pos x="114" y="91"/>
                  </a:cxn>
                  <a:cxn ang="0">
                    <a:pos x="162" y="103"/>
                  </a:cxn>
                  <a:cxn ang="0">
                    <a:pos x="196" y="98"/>
                  </a:cxn>
                  <a:cxn ang="0">
                    <a:pos x="231" y="105"/>
                  </a:cxn>
                  <a:cxn ang="0">
                    <a:pos x="263" y="99"/>
                  </a:cxn>
                  <a:cxn ang="0">
                    <a:pos x="297" y="106"/>
                  </a:cxn>
                  <a:cxn ang="0">
                    <a:pos x="330" y="112"/>
                  </a:cxn>
                  <a:cxn ang="0">
                    <a:pos x="358" y="109"/>
                  </a:cxn>
                  <a:cxn ang="0">
                    <a:pos x="385" y="107"/>
                  </a:cxn>
                  <a:cxn ang="0">
                    <a:pos x="426" y="110"/>
                  </a:cxn>
                  <a:cxn ang="0">
                    <a:pos x="452" y="109"/>
                  </a:cxn>
                  <a:cxn ang="0">
                    <a:pos x="479" y="108"/>
                  </a:cxn>
                  <a:cxn ang="0">
                    <a:pos x="513" y="115"/>
                  </a:cxn>
                  <a:cxn ang="0">
                    <a:pos x="540" y="113"/>
                  </a:cxn>
                  <a:cxn ang="0">
                    <a:pos x="567" y="109"/>
                  </a:cxn>
                  <a:cxn ang="0">
                    <a:pos x="607" y="113"/>
                  </a:cxn>
                  <a:cxn ang="0">
                    <a:pos x="634" y="111"/>
                  </a:cxn>
                  <a:cxn ang="0">
                    <a:pos x="660" y="111"/>
                  </a:cxn>
                  <a:cxn ang="0">
                    <a:pos x="682" y="100"/>
                  </a:cxn>
                  <a:cxn ang="0">
                    <a:pos x="707" y="98"/>
                  </a:cxn>
                  <a:cxn ang="0">
                    <a:pos x="735" y="97"/>
                  </a:cxn>
                  <a:cxn ang="0">
                    <a:pos x="775" y="75"/>
                  </a:cxn>
                  <a:cxn ang="0">
                    <a:pos x="800" y="75"/>
                  </a:cxn>
                  <a:cxn ang="0">
                    <a:pos x="828" y="72"/>
                  </a:cxn>
                  <a:cxn ang="0">
                    <a:pos x="855" y="71"/>
                  </a:cxn>
                  <a:cxn ang="0">
                    <a:pos x="883" y="68"/>
                  </a:cxn>
                  <a:cxn ang="0">
                    <a:pos x="868" y="40"/>
                  </a:cxn>
                  <a:cxn ang="0">
                    <a:pos x="823" y="0"/>
                  </a:cxn>
                  <a:cxn ang="0">
                    <a:pos x="823" y="0"/>
                  </a:cxn>
                </a:cxnLst>
                <a:rect l="0" t="0" r="r" b="b"/>
                <a:pathLst>
                  <a:path w="884" h="116">
                    <a:moveTo>
                      <a:pt x="823" y="0"/>
                    </a:moveTo>
                    <a:lnTo>
                      <a:pt x="748" y="32"/>
                    </a:lnTo>
                    <a:lnTo>
                      <a:pt x="640" y="63"/>
                    </a:lnTo>
                    <a:lnTo>
                      <a:pt x="531" y="47"/>
                    </a:lnTo>
                    <a:lnTo>
                      <a:pt x="398" y="45"/>
                    </a:lnTo>
                    <a:lnTo>
                      <a:pt x="289" y="28"/>
                    </a:lnTo>
                    <a:lnTo>
                      <a:pt x="221" y="38"/>
                    </a:lnTo>
                    <a:lnTo>
                      <a:pt x="154" y="49"/>
                    </a:lnTo>
                    <a:lnTo>
                      <a:pt x="115" y="35"/>
                    </a:lnTo>
                    <a:lnTo>
                      <a:pt x="48" y="34"/>
                    </a:lnTo>
                    <a:lnTo>
                      <a:pt x="0" y="24"/>
                    </a:lnTo>
                    <a:lnTo>
                      <a:pt x="20" y="47"/>
                    </a:lnTo>
                    <a:lnTo>
                      <a:pt x="34" y="75"/>
                    </a:lnTo>
                    <a:lnTo>
                      <a:pt x="61" y="94"/>
                    </a:lnTo>
                    <a:lnTo>
                      <a:pt x="89" y="94"/>
                    </a:lnTo>
                    <a:lnTo>
                      <a:pt x="114" y="91"/>
                    </a:lnTo>
                    <a:lnTo>
                      <a:pt x="162" y="103"/>
                    </a:lnTo>
                    <a:lnTo>
                      <a:pt x="196" y="98"/>
                    </a:lnTo>
                    <a:lnTo>
                      <a:pt x="231" y="105"/>
                    </a:lnTo>
                    <a:lnTo>
                      <a:pt x="263" y="99"/>
                    </a:lnTo>
                    <a:lnTo>
                      <a:pt x="297" y="106"/>
                    </a:lnTo>
                    <a:lnTo>
                      <a:pt x="330" y="112"/>
                    </a:lnTo>
                    <a:lnTo>
                      <a:pt x="358" y="109"/>
                    </a:lnTo>
                    <a:lnTo>
                      <a:pt x="385" y="107"/>
                    </a:lnTo>
                    <a:lnTo>
                      <a:pt x="426" y="110"/>
                    </a:lnTo>
                    <a:lnTo>
                      <a:pt x="452" y="109"/>
                    </a:lnTo>
                    <a:lnTo>
                      <a:pt x="479" y="108"/>
                    </a:lnTo>
                    <a:lnTo>
                      <a:pt x="513" y="115"/>
                    </a:lnTo>
                    <a:lnTo>
                      <a:pt x="540" y="113"/>
                    </a:lnTo>
                    <a:lnTo>
                      <a:pt x="567" y="109"/>
                    </a:lnTo>
                    <a:lnTo>
                      <a:pt x="607" y="113"/>
                    </a:lnTo>
                    <a:lnTo>
                      <a:pt x="634" y="111"/>
                    </a:lnTo>
                    <a:lnTo>
                      <a:pt x="660" y="111"/>
                    </a:lnTo>
                    <a:lnTo>
                      <a:pt x="682" y="100"/>
                    </a:lnTo>
                    <a:lnTo>
                      <a:pt x="707" y="98"/>
                    </a:lnTo>
                    <a:lnTo>
                      <a:pt x="735" y="97"/>
                    </a:lnTo>
                    <a:lnTo>
                      <a:pt x="775" y="75"/>
                    </a:lnTo>
                    <a:lnTo>
                      <a:pt x="800" y="75"/>
                    </a:lnTo>
                    <a:lnTo>
                      <a:pt x="828" y="72"/>
                    </a:lnTo>
                    <a:lnTo>
                      <a:pt x="855" y="71"/>
                    </a:lnTo>
                    <a:lnTo>
                      <a:pt x="883" y="68"/>
                    </a:lnTo>
                    <a:lnTo>
                      <a:pt x="868" y="40"/>
                    </a:lnTo>
                    <a:lnTo>
                      <a:pt x="823" y="0"/>
                    </a:lnTo>
                    <a:lnTo>
                      <a:pt x="823" y="0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37" name="Freeform 89"/>
              <p:cNvSpPr>
                <a:spLocks/>
              </p:cNvSpPr>
              <p:nvPr/>
            </p:nvSpPr>
            <p:spPr bwMode="auto">
              <a:xfrm>
                <a:off x="3833" y="2517"/>
                <a:ext cx="867" cy="190"/>
              </a:xfrm>
              <a:custGeom>
                <a:avLst/>
                <a:gdLst/>
                <a:ahLst/>
                <a:cxnLst>
                  <a:cxn ang="0">
                    <a:pos x="817" y="84"/>
                  </a:cxn>
                  <a:cxn ang="0">
                    <a:pos x="738" y="63"/>
                  </a:cxn>
                  <a:cxn ang="0">
                    <a:pos x="627" y="49"/>
                  </a:cxn>
                  <a:cxn ang="0">
                    <a:pos x="522" y="82"/>
                  </a:cxn>
                  <a:cxn ang="0">
                    <a:pos x="391" y="104"/>
                  </a:cxn>
                  <a:cxn ang="0">
                    <a:pos x="286" y="138"/>
                  </a:cxn>
                  <a:cxn ang="0">
                    <a:pos x="218" y="139"/>
                  </a:cxn>
                  <a:cxn ang="0">
                    <a:pos x="150" y="139"/>
                  </a:cxn>
                  <a:cxn ang="0">
                    <a:pos x="112" y="160"/>
                  </a:cxn>
                  <a:cxn ang="0">
                    <a:pos x="46" y="171"/>
                  </a:cxn>
                  <a:cxn ang="0">
                    <a:pos x="0" y="189"/>
                  </a:cxn>
                  <a:cxn ang="0">
                    <a:pos x="18" y="161"/>
                  </a:cxn>
                  <a:cxn ang="0">
                    <a:pos x="27" y="133"/>
                  </a:cxn>
                  <a:cxn ang="0">
                    <a:pos x="50" y="108"/>
                  </a:cxn>
                  <a:cxn ang="0">
                    <a:pos x="77" y="104"/>
                  </a:cxn>
                  <a:cxn ang="0">
                    <a:pos x="104" y="102"/>
                  </a:cxn>
                  <a:cxn ang="0">
                    <a:pos x="150" y="85"/>
                  </a:cxn>
                  <a:cxn ang="0">
                    <a:pos x="183" y="84"/>
                  </a:cxn>
                  <a:cxn ang="0">
                    <a:pos x="216" y="72"/>
                  </a:cxn>
                  <a:cxn ang="0">
                    <a:pos x="251" y="71"/>
                  </a:cxn>
                  <a:cxn ang="0">
                    <a:pos x="281" y="62"/>
                  </a:cxn>
                  <a:cxn ang="0">
                    <a:pos x="314" y="49"/>
                  </a:cxn>
                  <a:cxn ang="0">
                    <a:pos x="340" y="48"/>
                  </a:cxn>
                  <a:cxn ang="0">
                    <a:pos x="367" y="45"/>
                  </a:cxn>
                  <a:cxn ang="0">
                    <a:pos x="408" y="34"/>
                  </a:cxn>
                  <a:cxn ang="0">
                    <a:pos x="435" y="33"/>
                  </a:cxn>
                  <a:cxn ang="0">
                    <a:pos x="462" y="30"/>
                  </a:cxn>
                  <a:cxn ang="0">
                    <a:pos x="493" y="17"/>
                  </a:cxn>
                  <a:cxn ang="0">
                    <a:pos x="520" y="15"/>
                  </a:cxn>
                  <a:cxn ang="0">
                    <a:pos x="546" y="14"/>
                  </a:cxn>
                  <a:cxn ang="0">
                    <a:pos x="587" y="5"/>
                  </a:cxn>
                  <a:cxn ang="0">
                    <a:pos x="613" y="2"/>
                  </a:cxn>
                  <a:cxn ang="0">
                    <a:pos x="640" y="0"/>
                  </a:cxn>
                  <a:cxn ang="0">
                    <a:pos x="663" y="5"/>
                  </a:cxn>
                  <a:cxn ang="0">
                    <a:pos x="688" y="4"/>
                  </a:cxn>
                  <a:cxn ang="0">
                    <a:pos x="716" y="1"/>
                  </a:cxn>
                  <a:cxn ang="0">
                    <a:pos x="759" y="15"/>
                  </a:cxn>
                  <a:cxn ang="0">
                    <a:pos x="785" y="13"/>
                  </a:cxn>
                  <a:cxn ang="0">
                    <a:pos x="811" y="11"/>
                  </a:cxn>
                  <a:cxn ang="0">
                    <a:pos x="838" y="7"/>
                  </a:cxn>
                  <a:cxn ang="0">
                    <a:pos x="866" y="5"/>
                  </a:cxn>
                  <a:cxn ang="0">
                    <a:pos x="856" y="34"/>
                  </a:cxn>
                  <a:cxn ang="0">
                    <a:pos x="817" y="84"/>
                  </a:cxn>
                  <a:cxn ang="0">
                    <a:pos x="817" y="84"/>
                  </a:cxn>
                </a:cxnLst>
                <a:rect l="0" t="0" r="r" b="b"/>
                <a:pathLst>
                  <a:path w="867" h="190">
                    <a:moveTo>
                      <a:pt x="817" y="84"/>
                    </a:moveTo>
                    <a:lnTo>
                      <a:pt x="738" y="63"/>
                    </a:lnTo>
                    <a:lnTo>
                      <a:pt x="627" y="49"/>
                    </a:lnTo>
                    <a:lnTo>
                      <a:pt x="522" y="82"/>
                    </a:lnTo>
                    <a:lnTo>
                      <a:pt x="391" y="104"/>
                    </a:lnTo>
                    <a:lnTo>
                      <a:pt x="286" y="138"/>
                    </a:lnTo>
                    <a:lnTo>
                      <a:pt x="218" y="139"/>
                    </a:lnTo>
                    <a:lnTo>
                      <a:pt x="150" y="139"/>
                    </a:lnTo>
                    <a:lnTo>
                      <a:pt x="112" y="160"/>
                    </a:lnTo>
                    <a:lnTo>
                      <a:pt x="46" y="171"/>
                    </a:lnTo>
                    <a:lnTo>
                      <a:pt x="0" y="189"/>
                    </a:lnTo>
                    <a:lnTo>
                      <a:pt x="18" y="161"/>
                    </a:lnTo>
                    <a:lnTo>
                      <a:pt x="27" y="133"/>
                    </a:lnTo>
                    <a:lnTo>
                      <a:pt x="50" y="108"/>
                    </a:lnTo>
                    <a:lnTo>
                      <a:pt x="77" y="104"/>
                    </a:lnTo>
                    <a:lnTo>
                      <a:pt x="104" y="102"/>
                    </a:lnTo>
                    <a:lnTo>
                      <a:pt x="150" y="85"/>
                    </a:lnTo>
                    <a:lnTo>
                      <a:pt x="183" y="84"/>
                    </a:lnTo>
                    <a:lnTo>
                      <a:pt x="216" y="72"/>
                    </a:lnTo>
                    <a:lnTo>
                      <a:pt x="251" y="71"/>
                    </a:lnTo>
                    <a:lnTo>
                      <a:pt x="281" y="62"/>
                    </a:lnTo>
                    <a:lnTo>
                      <a:pt x="314" y="49"/>
                    </a:lnTo>
                    <a:lnTo>
                      <a:pt x="340" y="48"/>
                    </a:lnTo>
                    <a:lnTo>
                      <a:pt x="367" y="45"/>
                    </a:lnTo>
                    <a:lnTo>
                      <a:pt x="408" y="34"/>
                    </a:lnTo>
                    <a:lnTo>
                      <a:pt x="435" y="33"/>
                    </a:lnTo>
                    <a:lnTo>
                      <a:pt x="462" y="30"/>
                    </a:lnTo>
                    <a:lnTo>
                      <a:pt x="493" y="17"/>
                    </a:lnTo>
                    <a:lnTo>
                      <a:pt x="520" y="15"/>
                    </a:lnTo>
                    <a:lnTo>
                      <a:pt x="546" y="14"/>
                    </a:lnTo>
                    <a:lnTo>
                      <a:pt x="587" y="5"/>
                    </a:lnTo>
                    <a:lnTo>
                      <a:pt x="613" y="2"/>
                    </a:lnTo>
                    <a:lnTo>
                      <a:pt x="640" y="0"/>
                    </a:lnTo>
                    <a:lnTo>
                      <a:pt x="663" y="5"/>
                    </a:lnTo>
                    <a:lnTo>
                      <a:pt x="688" y="4"/>
                    </a:lnTo>
                    <a:lnTo>
                      <a:pt x="716" y="1"/>
                    </a:lnTo>
                    <a:lnTo>
                      <a:pt x="759" y="15"/>
                    </a:lnTo>
                    <a:lnTo>
                      <a:pt x="785" y="13"/>
                    </a:lnTo>
                    <a:lnTo>
                      <a:pt x="811" y="11"/>
                    </a:lnTo>
                    <a:lnTo>
                      <a:pt x="838" y="7"/>
                    </a:lnTo>
                    <a:lnTo>
                      <a:pt x="866" y="5"/>
                    </a:lnTo>
                    <a:lnTo>
                      <a:pt x="856" y="34"/>
                    </a:lnTo>
                    <a:lnTo>
                      <a:pt x="817" y="84"/>
                    </a:lnTo>
                    <a:lnTo>
                      <a:pt x="817" y="84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38" name="Freeform 90"/>
              <p:cNvSpPr>
                <a:spLocks/>
              </p:cNvSpPr>
              <p:nvPr/>
            </p:nvSpPr>
            <p:spPr bwMode="auto">
              <a:xfrm>
                <a:off x="3729" y="2506"/>
                <a:ext cx="883" cy="216"/>
              </a:xfrm>
              <a:custGeom>
                <a:avLst/>
                <a:gdLst/>
                <a:ahLst/>
                <a:cxnLst>
                  <a:cxn ang="0">
                    <a:pos x="810" y="215"/>
                  </a:cxn>
                  <a:cxn ang="0">
                    <a:pos x="742" y="169"/>
                  </a:cxn>
                  <a:cxn ang="0">
                    <a:pos x="641" y="122"/>
                  </a:cxn>
                  <a:cxn ang="0">
                    <a:pos x="531" y="122"/>
                  </a:cxn>
                  <a:cxn ang="0">
                    <a:pos x="397" y="102"/>
                  </a:cxn>
                  <a:cxn ang="0">
                    <a:pos x="287" y="102"/>
                  </a:cxn>
                  <a:cxn ang="0">
                    <a:pos x="222" y="81"/>
                  </a:cxn>
                  <a:cxn ang="0">
                    <a:pos x="158" y="59"/>
                  </a:cxn>
                  <a:cxn ang="0">
                    <a:pos x="117" y="68"/>
                  </a:cxn>
                  <a:cxn ang="0">
                    <a:pos x="51" y="59"/>
                  </a:cxn>
                  <a:cxn ang="0">
                    <a:pos x="0" y="62"/>
                  </a:cxn>
                  <a:cxn ang="0">
                    <a:pos x="27" y="41"/>
                  </a:cxn>
                  <a:cxn ang="0">
                    <a:pos x="44" y="16"/>
                  </a:cxn>
                  <a:cxn ang="0">
                    <a:pos x="74" y="0"/>
                  </a:cxn>
                  <a:cxn ang="0">
                    <a:pos x="100" y="5"/>
                  </a:cxn>
                  <a:cxn ang="0">
                    <a:pos x="127" y="12"/>
                  </a:cxn>
                  <a:cxn ang="0">
                    <a:pos x="176" y="7"/>
                  </a:cxn>
                  <a:cxn ang="0">
                    <a:pos x="207" y="19"/>
                  </a:cxn>
                  <a:cxn ang="0">
                    <a:pos x="242" y="17"/>
                  </a:cxn>
                  <a:cxn ang="0">
                    <a:pos x="274" y="27"/>
                  </a:cxn>
                  <a:cxn ang="0">
                    <a:pos x="307" y="29"/>
                  </a:cxn>
                  <a:cxn ang="0">
                    <a:pos x="344" y="26"/>
                  </a:cxn>
                  <a:cxn ang="0">
                    <a:pos x="368" y="31"/>
                  </a:cxn>
                  <a:cxn ang="0">
                    <a:pos x="395" y="38"/>
                  </a:cxn>
                  <a:cxn ang="0">
                    <a:pos x="435" y="41"/>
                  </a:cxn>
                  <a:cxn ang="0">
                    <a:pos x="463" y="46"/>
                  </a:cxn>
                  <a:cxn ang="0">
                    <a:pos x="489" y="53"/>
                  </a:cxn>
                  <a:cxn ang="0">
                    <a:pos x="522" y="52"/>
                  </a:cxn>
                  <a:cxn ang="0">
                    <a:pos x="549" y="56"/>
                  </a:cxn>
                  <a:cxn ang="0">
                    <a:pos x="574" y="65"/>
                  </a:cxn>
                  <a:cxn ang="0">
                    <a:pos x="616" y="68"/>
                  </a:cxn>
                  <a:cxn ang="0">
                    <a:pos x="642" y="74"/>
                  </a:cxn>
                  <a:cxn ang="0">
                    <a:pos x="668" y="80"/>
                  </a:cxn>
                  <a:cxn ang="0">
                    <a:pos x="687" y="92"/>
                  </a:cxn>
                  <a:cxn ang="0">
                    <a:pos x="712" y="98"/>
                  </a:cxn>
                  <a:cxn ang="0">
                    <a:pos x="739" y="105"/>
                  </a:cxn>
                  <a:cxn ang="0">
                    <a:pos x="776" y="131"/>
                  </a:cxn>
                  <a:cxn ang="0">
                    <a:pos x="802" y="136"/>
                  </a:cxn>
                  <a:cxn ang="0">
                    <a:pos x="829" y="142"/>
                  </a:cxn>
                  <a:cxn ang="0">
                    <a:pos x="854" y="149"/>
                  </a:cxn>
                  <a:cxn ang="0">
                    <a:pos x="882" y="154"/>
                  </a:cxn>
                  <a:cxn ang="0">
                    <a:pos x="863" y="179"/>
                  </a:cxn>
                  <a:cxn ang="0">
                    <a:pos x="810" y="215"/>
                  </a:cxn>
                  <a:cxn ang="0">
                    <a:pos x="810" y="215"/>
                  </a:cxn>
                </a:cxnLst>
                <a:rect l="0" t="0" r="r" b="b"/>
                <a:pathLst>
                  <a:path w="883" h="216">
                    <a:moveTo>
                      <a:pt x="810" y="215"/>
                    </a:moveTo>
                    <a:lnTo>
                      <a:pt x="742" y="169"/>
                    </a:lnTo>
                    <a:lnTo>
                      <a:pt x="641" y="122"/>
                    </a:lnTo>
                    <a:lnTo>
                      <a:pt x="531" y="122"/>
                    </a:lnTo>
                    <a:lnTo>
                      <a:pt x="397" y="102"/>
                    </a:lnTo>
                    <a:lnTo>
                      <a:pt x="287" y="102"/>
                    </a:lnTo>
                    <a:lnTo>
                      <a:pt x="222" y="81"/>
                    </a:lnTo>
                    <a:lnTo>
                      <a:pt x="158" y="59"/>
                    </a:lnTo>
                    <a:lnTo>
                      <a:pt x="117" y="68"/>
                    </a:lnTo>
                    <a:lnTo>
                      <a:pt x="51" y="59"/>
                    </a:lnTo>
                    <a:lnTo>
                      <a:pt x="0" y="62"/>
                    </a:lnTo>
                    <a:lnTo>
                      <a:pt x="27" y="41"/>
                    </a:lnTo>
                    <a:lnTo>
                      <a:pt x="44" y="16"/>
                    </a:lnTo>
                    <a:lnTo>
                      <a:pt x="74" y="0"/>
                    </a:lnTo>
                    <a:lnTo>
                      <a:pt x="100" y="5"/>
                    </a:lnTo>
                    <a:lnTo>
                      <a:pt x="127" y="12"/>
                    </a:lnTo>
                    <a:lnTo>
                      <a:pt x="176" y="7"/>
                    </a:lnTo>
                    <a:lnTo>
                      <a:pt x="207" y="19"/>
                    </a:lnTo>
                    <a:lnTo>
                      <a:pt x="242" y="17"/>
                    </a:lnTo>
                    <a:lnTo>
                      <a:pt x="274" y="27"/>
                    </a:lnTo>
                    <a:lnTo>
                      <a:pt x="307" y="29"/>
                    </a:lnTo>
                    <a:lnTo>
                      <a:pt x="344" y="26"/>
                    </a:lnTo>
                    <a:lnTo>
                      <a:pt x="368" y="31"/>
                    </a:lnTo>
                    <a:lnTo>
                      <a:pt x="395" y="38"/>
                    </a:lnTo>
                    <a:lnTo>
                      <a:pt x="435" y="41"/>
                    </a:lnTo>
                    <a:lnTo>
                      <a:pt x="463" y="46"/>
                    </a:lnTo>
                    <a:lnTo>
                      <a:pt x="489" y="53"/>
                    </a:lnTo>
                    <a:lnTo>
                      <a:pt x="522" y="52"/>
                    </a:lnTo>
                    <a:lnTo>
                      <a:pt x="549" y="56"/>
                    </a:lnTo>
                    <a:lnTo>
                      <a:pt x="574" y="65"/>
                    </a:lnTo>
                    <a:lnTo>
                      <a:pt x="616" y="68"/>
                    </a:lnTo>
                    <a:lnTo>
                      <a:pt x="642" y="74"/>
                    </a:lnTo>
                    <a:lnTo>
                      <a:pt x="668" y="80"/>
                    </a:lnTo>
                    <a:lnTo>
                      <a:pt x="687" y="92"/>
                    </a:lnTo>
                    <a:lnTo>
                      <a:pt x="712" y="98"/>
                    </a:lnTo>
                    <a:lnTo>
                      <a:pt x="739" y="105"/>
                    </a:lnTo>
                    <a:lnTo>
                      <a:pt x="776" y="131"/>
                    </a:lnTo>
                    <a:lnTo>
                      <a:pt x="802" y="136"/>
                    </a:lnTo>
                    <a:lnTo>
                      <a:pt x="829" y="142"/>
                    </a:lnTo>
                    <a:lnTo>
                      <a:pt x="854" y="149"/>
                    </a:lnTo>
                    <a:lnTo>
                      <a:pt x="882" y="154"/>
                    </a:lnTo>
                    <a:lnTo>
                      <a:pt x="863" y="179"/>
                    </a:lnTo>
                    <a:lnTo>
                      <a:pt x="810" y="215"/>
                    </a:lnTo>
                    <a:lnTo>
                      <a:pt x="810" y="215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5" name="Group 95"/>
            <p:cNvGrpSpPr>
              <a:grpSpLocks/>
            </p:cNvGrpSpPr>
            <p:nvPr/>
          </p:nvGrpSpPr>
          <p:grpSpPr bwMode="auto">
            <a:xfrm>
              <a:off x="2898" y="2217"/>
              <a:ext cx="963" cy="480"/>
              <a:chOff x="2898" y="2217"/>
              <a:chExt cx="963" cy="480"/>
            </a:xfrm>
          </p:grpSpPr>
          <p:sp>
            <p:nvSpPr>
              <p:cNvPr id="2140" name="Freeform 92"/>
              <p:cNvSpPr>
                <a:spLocks/>
              </p:cNvSpPr>
              <p:nvPr/>
            </p:nvSpPr>
            <p:spPr bwMode="auto">
              <a:xfrm>
                <a:off x="2898" y="2408"/>
                <a:ext cx="866" cy="289"/>
              </a:xfrm>
              <a:custGeom>
                <a:avLst/>
                <a:gdLst/>
                <a:ahLst/>
                <a:cxnLst>
                  <a:cxn ang="0">
                    <a:pos x="789" y="288"/>
                  </a:cxn>
                  <a:cxn ang="0">
                    <a:pos x="724" y="238"/>
                  </a:cxn>
                  <a:cxn ang="0">
                    <a:pos x="629" y="180"/>
                  </a:cxn>
                  <a:cxn ang="0">
                    <a:pos x="519" y="167"/>
                  </a:cxn>
                  <a:cxn ang="0">
                    <a:pos x="390" y="135"/>
                  </a:cxn>
                  <a:cxn ang="0">
                    <a:pos x="280" y="123"/>
                  </a:cxn>
                  <a:cxn ang="0">
                    <a:pos x="218" y="96"/>
                  </a:cxn>
                  <a:cxn ang="0">
                    <a:pos x="156" y="68"/>
                  </a:cxn>
                  <a:cxn ang="0">
                    <a:pos x="114" y="71"/>
                  </a:cxn>
                  <a:cxn ang="0">
                    <a:pos x="49" y="55"/>
                  </a:cxn>
                  <a:cxn ang="0">
                    <a:pos x="0" y="52"/>
                  </a:cxn>
                  <a:cxn ang="0">
                    <a:pos x="26" y="35"/>
                  </a:cxn>
                  <a:cxn ang="0">
                    <a:pos x="46" y="12"/>
                  </a:cxn>
                  <a:cxn ang="0">
                    <a:pos x="78" y="0"/>
                  </a:cxn>
                  <a:cxn ang="0">
                    <a:pos x="104" y="7"/>
                  </a:cxn>
                  <a:cxn ang="0">
                    <a:pos x="128" y="17"/>
                  </a:cxn>
                  <a:cxn ang="0">
                    <a:pos x="177" y="18"/>
                  </a:cxn>
                  <a:cxn ang="0">
                    <a:pos x="208" y="31"/>
                  </a:cxn>
                  <a:cxn ang="0">
                    <a:pos x="244" y="33"/>
                  </a:cxn>
                  <a:cxn ang="0">
                    <a:pos x="274" y="48"/>
                  </a:cxn>
                  <a:cxn ang="0">
                    <a:pos x="308" y="50"/>
                  </a:cxn>
                  <a:cxn ang="0">
                    <a:pos x="342" y="52"/>
                  </a:cxn>
                  <a:cxn ang="0">
                    <a:pos x="368" y="62"/>
                  </a:cxn>
                  <a:cxn ang="0">
                    <a:pos x="393" y="71"/>
                  </a:cxn>
                  <a:cxn ang="0">
                    <a:pos x="434" y="79"/>
                  </a:cxn>
                  <a:cxn ang="0">
                    <a:pos x="459" y="87"/>
                  </a:cxn>
                  <a:cxn ang="0">
                    <a:pos x="485" y="95"/>
                  </a:cxn>
                  <a:cxn ang="0">
                    <a:pos x="519" y="97"/>
                  </a:cxn>
                  <a:cxn ang="0">
                    <a:pos x="545" y="106"/>
                  </a:cxn>
                  <a:cxn ang="0">
                    <a:pos x="570" y="116"/>
                  </a:cxn>
                  <a:cxn ang="0">
                    <a:pos x="610" y="123"/>
                  </a:cxn>
                  <a:cxn ang="0">
                    <a:pos x="635" y="132"/>
                  </a:cxn>
                  <a:cxn ang="0">
                    <a:pos x="661" y="139"/>
                  </a:cxn>
                  <a:cxn ang="0">
                    <a:pos x="678" y="155"/>
                  </a:cxn>
                  <a:cxn ang="0">
                    <a:pos x="702" y="164"/>
                  </a:cxn>
                  <a:cxn ang="0">
                    <a:pos x="729" y="172"/>
                  </a:cxn>
                  <a:cxn ang="0">
                    <a:pos x="763" y="203"/>
                  </a:cxn>
                  <a:cxn ang="0">
                    <a:pos x="787" y="210"/>
                  </a:cxn>
                  <a:cxn ang="0">
                    <a:pos x="813" y="220"/>
                  </a:cxn>
                  <a:cxn ang="0">
                    <a:pos x="839" y="228"/>
                  </a:cxn>
                  <a:cxn ang="0">
                    <a:pos x="865" y="238"/>
                  </a:cxn>
                  <a:cxn ang="0">
                    <a:pos x="843" y="261"/>
                  </a:cxn>
                  <a:cxn ang="0">
                    <a:pos x="789" y="288"/>
                  </a:cxn>
                  <a:cxn ang="0">
                    <a:pos x="789" y="288"/>
                  </a:cxn>
                </a:cxnLst>
                <a:rect l="0" t="0" r="r" b="b"/>
                <a:pathLst>
                  <a:path w="866" h="289">
                    <a:moveTo>
                      <a:pt x="789" y="288"/>
                    </a:moveTo>
                    <a:lnTo>
                      <a:pt x="724" y="238"/>
                    </a:lnTo>
                    <a:lnTo>
                      <a:pt x="629" y="180"/>
                    </a:lnTo>
                    <a:lnTo>
                      <a:pt x="519" y="167"/>
                    </a:lnTo>
                    <a:lnTo>
                      <a:pt x="390" y="135"/>
                    </a:lnTo>
                    <a:lnTo>
                      <a:pt x="280" y="123"/>
                    </a:lnTo>
                    <a:lnTo>
                      <a:pt x="218" y="96"/>
                    </a:lnTo>
                    <a:lnTo>
                      <a:pt x="156" y="68"/>
                    </a:lnTo>
                    <a:lnTo>
                      <a:pt x="114" y="71"/>
                    </a:lnTo>
                    <a:lnTo>
                      <a:pt x="49" y="55"/>
                    </a:lnTo>
                    <a:lnTo>
                      <a:pt x="0" y="52"/>
                    </a:lnTo>
                    <a:lnTo>
                      <a:pt x="26" y="35"/>
                    </a:lnTo>
                    <a:lnTo>
                      <a:pt x="46" y="12"/>
                    </a:lnTo>
                    <a:lnTo>
                      <a:pt x="78" y="0"/>
                    </a:lnTo>
                    <a:lnTo>
                      <a:pt x="104" y="7"/>
                    </a:lnTo>
                    <a:lnTo>
                      <a:pt x="128" y="17"/>
                    </a:lnTo>
                    <a:lnTo>
                      <a:pt x="177" y="18"/>
                    </a:lnTo>
                    <a:lnTo>
                      <a:pt x="208" y="31"/>
                    </a:lnTo>
                    <a:lnTo>
                      <a:pt x="244" y="33"/>
                    </a:lnTo>
                    <a:lnTo>
                      <a:pt x="274" y="48"/>
                    </a:lnTo>
                    <a:lnTo>
                      <a:pt x="308" y="50"/>
                    </a:lnTo>
                    <a:lnTo>
                      <a:pt x="342" y="52"/>
                    </a:lnTo>
                    <a:lnTo>
                      <a:pt x="368" y="62"/>
                    </a:lnTo>
                    <a:lnTo>
                      <a:pt x="393" y="71"/>
                    </a:lnTo>
                    <a:lnTo>
                      <a:pt x="434" y="79"/>
                    </a:lnTo>
                    <a:lnTo>
                      <a:pt x="459" y="87"/>
                    </a:lnTo>
                    <a:lnTo>
                      <a:pt x="485" y="95"/>
                    </a:lnTo>
                    <a:lnTo>
                      <a:pt x="519" y="97"/>
                    </a:lnTo>
                    <a:lnTo>
                      <a:pt x="545" y="106"/>
                    </a:lnTo>
                    <a:lnTo>
                      <a:pt x="570" y="116"/>
                    </a:lnTo>
                    <a:lnTo>
                      <a:pt x="610" y="123"/>
                    </a:lnTo>
                    <a:lnTo>
                      <a:pt x="635" y="132"/>
                    </a:lnTo>
                    <a:lnTo>
                      <a:pt x="661" y="139"/>
                    </a:lnTo>
                    <a:lnTo>
                      <a:pt x="678" y="155"/>
                    </a:lnTo>
                    <a:lnTo>
                      <a:pt x="702" y="164"/>
                    </a:lnTo>
                    <a:lnTo>
                      <a:pt x="729" y="172"/>
                    </a:lnTo>
                    <a:lnTo>
                      <a:pt x="763" y="203"/>
                    </a:lnTo>
                    <a:lnTo>
                      <a:pt x="787" y="210"/>
                    </a:lnTo>
                    <a:lnTo>
                      <a:pt x="813" y="220"/>
                    </a:lnTo>
                    <a:lnTo>
                      <a:pt x="839" y="228"/>
                    </a:lnTo>
                    <a:lnTo>
                      <a:pt x="865" y="238"/>
                    </a:lnTo>
                    <a:lnTo>
                      <a:pt x="843" y="261"/>
                    </a:lnTo>
                    <a:lnTo>
                      <a:pt x="789" y="288"/>
                    </a:lnTo>
                    <a:lnTo>
                      <a:pt x="789" y="288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41" name="Freeform 93"/>
              <p:cNvSpPr>
                <a:spLocks/>
              </p:cNvSpPr>
              <p:nvPr/>
            </p:nvSpPr>
            <p:spPr bwMode="auto">
              <a:xfrm>
                <a:off x="3071" y="2217"/>
                <a:ext cx="790" cy="402"/>
              </a:xfrm>
              <a:custGeom>
                <a:avLst/>
                <a:gdLst/>
                <a:ahLst/>
                <a:cxnLst>
                  <a:cxn ang="0">
                    <a:pos x="762" y="313"/>
                  </a:cxn>
                  <a:cxn ang="0">
                    <a:pos x="681" y="313"/>
                  </a:cxn>
                  <a:cxn ang="0">
                    <a:pos x="570" y="297"/>
                  </a:cxn>
                  <a:cxn ang="0">
                    <a:pos x="477" y="238"/>
                  </a:cxn>
                  <a:cxn ang="0">
                    <a:pos x="356" y="182"/>
                  </a:cxn>
                  <a:cxn ang="0">
                    <a:pos x="263" y="123"/>
                  </a:cxn>
                  <a:cxn ang="0">
                    <a:pos x="197" y="104"/>
                  </a:cxn>
                  <a:cxn ang="0">
                    <a:pos x="132" y="87"/>
                  </a:cxn>
                  <a:cxn ang="0">
                    <a:pos x="101" y="57"/>
                  </a:cxn>
                  <a:cxn ang="0">
                    <a:pos x="40" y="29"/>
                  </a:cxn>
                  <a:cxn ang="0">
                    <a:pos x="0" y="0"/>
                  </a:cxn>
                  <a:cxn ang="0">
                    <a:pos x="10" y="31"/>
                  </a:cxn>
                  <a:cxn ang="0">
                    <a:pos x="11" y="61"/>
                  </a:cxn>
                  <a:cxn ang="0">
                    <a:pos x="28" y="91"/>
                  </a:cxn>
                  <a:cxn ang="0">
                    <a:pos x="53" y="101"/>
                  </a:cxn>
                  <a:cxn ang="0">
                    <a:pos x="78" y="110"/>
                  </a:cxn>
                  <a:cxn ang="0">
                    <a:pos x="117" y="139"/>
                  </a:cxn>
                  <a:cxn ang="0">
                    <a:pos x="149" y="148"/>
                  </a:cxn>
                  <a:cxn ang="0">
                    <a:pos x="178" y="169"/>
                  </a:cxn>
                  <a:cxn ang="0">
                    <a:pos x="212" y="178"/>
                  </a:cxn>
                  <a:cxn ang="0">
                    <a:pos x="238" y="195"/>
                  </a:cxn>
                  <a:cxn ang="0">
                    <a:pos x="267" y="216"/>
                  </a:cxn>
                  <a:cxn ang="0">
                    <a:pos x="292" y="224"/>
                  </a:cxn>
                  <a:cxn ang="0">
                    <a:pos x="317" y="234"/>
                  </a:cxn>
                  <a:cxn ang="0">
                    <a:pos x="354" y="254"/>
                  </a:cxn>
                  <a:cxn ang="0">
                    <a:pos x="379" y="263"/>
                  </a:cxn>
                  <a:cxn ang="0">
                    <a:pos x="405" y="273"/>
                  </a:cxn>
                  <a:cxn ang="0">
                    <a:pos x="432" y="293"/>
                  </a:cxn>
                  <a:cxn ang="0">
                    <a:pos x="458" y="302"/>
                  </a:cxn>
                  <a:cxn ang="0">
                    <a:pos x="483" y="310"/>
                  </a:cxn>
                  <a:cxn ang="0">
                    <a:pos x="519" y="329"/>
                  </a:cxn>
                  <a:cxn ang="0">
                    <a:pos x="544" y="339"/>
                  </a:cxn>
                  <a:cxn ang="0">
                    <a:pos x="570" y="348"/>
                  </a:cxn>
                  <a:cxn ang="0">
                    <a:pos x="593" y="348"/>
                  </a:cxn>
                  <a:cxn ang="0">
                    <a:pos x="617" y="356"/>
                  </a:cxn>
                  <a:cxn ang="0">
                    <a:pos x="643" y="366"/>
                  </a:cxn>
                  <a:cxn ang="0">
                    <a:pos x="688" y="364"/>
                  </a:cxn>
                  <a:cxn ang="0">
                    <a:pos x="712" y="373"/>
                  </a:cxn>
                  <a:cxn ang="0">
                    <a:pos x="738" y="382"/>
                  </a:cxn>
                  <a:cxn ang="0">
                    <a:pos x="763" y="392"/>
                  </a:cxn>
                  <a:cxn ang="0">
                    <a:pos x="789" y="401"/>
                  </a:cxn>
                  <a:cxn ang="0">
                    <a:pos x="787" y="370"/>
                  </a:cxn>
                  <a:cxn ang="0">
                    <a:pos x="762" y="313"/>
                  </a:cxn>
                  <a:cxn ang="0">
                    <a:pos x="762" y="313"/>
                  </a:cxn>
                </a:cxnLst>
                <a:rect l="0" t="0" r="r" b="b"/>
                <a:pathLst>
                  <a:path w="790" h="402">
                    <a:moveTo>
                      <a:pt x="762" y="313"/>
                    </a:moveTo>
                    <a:lnTo>
                      <a:pt x="681" y="313"/>
                    </a:lnTo>
                    <a:lnTo>
                      <a:pt x="570" y="297"/>
                    </a:lnTo>
                    <a:lnTo>
                      <a:pt x="477" y="238"/>
                    </a:lnTo>
                    <a:lnTo>
                      <a:pt x="356" y="182"/>
                    </a:lnTo>
                    <a:lnTo>
                      <a:pt x="263" y="123"/>
                    </a:lnTo>
                    <a:lnTo>
                      <a:pt x="197" y="104"/>
                    </a:lnTo>
                    <a:lnTo>
                      <a:pt x="132" y="87"/>
                    </a:lnTo>
                    <a:lnTo>
                      <a:pt x="101" y="57"/>
                    </a:lnTo>
                    <a:lnTo>
                      <a:pt x="40" y="29"/>
                    </a:lnTo>
                    <a:lnTo>
                      <a:pt x="0" y="0"/>
                    </a:lnTo>
                    <a:lnTo>
                      <a:pt x="10" y="31"/>
                    </a:lnTo>
                    <a:lnTo>
                      <a:pt x="11" y="61"/>
                    </a:lnTo>
                    <a:lnTo>
                      <a:pt x="28" y="91"/>
                    </a:lnTo>
                    <a:lnTo>
                      <a:pt x="53" y="101"/>
                    </a:lnTo>
                    <a:lnTo>
                      <a:pt x="78" y="110"/>
                    </a:lnTo>
                    <a:lnTo>
                      <a:pt x="117" y="139"/>
                    </a:lnTo>
                    <a:lnTo>
                      <a:pt x="149" y="148"/>
                    </a:lnTo>
                    <a:lnTo>
                      <a:pt x="178" y="169"/>
                    </a:lnTo>
                    <a:lnTo>
                      <a:pt x="212" y="178"/>
                    </a:lnTo>
                    <a:lnTo>
                      <a:pt x="238" y="195"/>
                    </a:lnTo>
                    <a:lnTo>
                      <a:pt x="267" y="216"/>
                    </a:lnTo>
                    <a:lnTo>
                      <a:pt x="292" y="224"/>
                    </a:lnTo>
                    <a:lnTo>
                      <a:pt x="317" y="234"/>
                    </a:lnTo>
                    <a:lnTo>
                      <a:pt x="354" y="254"/>
                    </a:lnTo>
                    <a:lnTo>
                      <a:pt x="379" y="263"/>
                    </a:lnTo>
                    <a:lnTo>
                      <a:pt x="405" y="273"/>
                    </a:lnTo>
                    <a:lnTo>
                      <a:pt x="432" y="293"/>
                    </a:lnTo>
                    <a:lnTo>
                      <a:pt x="458" y="302"/>
                    </a:lnTo>
                    <a:lnTo>
                      <a:pt x="483" y="310"/>
                    </a:lnTo>
                    <a:lnTo>
                      <a:pt x="519" y="329"/>
                    </a:lnTo>
                    <a:lnTo>
                      <a:pt x="544" y="339"/>
                    </a:lnTo>
                    <a:lnTo>
                      <a:pt x="570" y="348"/>
                    </a:lnTo>
                    <a:lnTo>
                      <a:pt x="593" y="348"/>
                    </a:lnTo>
                    <a:lnTo>
                      <a:pt x="617" y="356"/>
                    </a:lnTo>
                    <a:lnTo>
                      <a:pt x="643" y="366"/>
                    </a:lnTo>
                    <a:lnTo>
                      <a:pt x="688" y="364"/>
                    </a:lnTo>
                    <a:lnTo>
                      <a:pt x="712" y="373"/>
                    </a:lnTo>
                    <a:lnTo>
                      <a:pt x="738" y="382"/>
                    </a:lnTo>
                    <a:lnTo>
                      <a:pt x="763" y="392"/>
                    </a:lnTo>
                    <a:lnTo>
                      <a:pt x="789" y="401"/>
                    </a:lnTo>
                    <a:lnTo>
                      <a:pt x="787" y="370"/>
                    </a:lnTo>
                    <a:lnTo>
                      <a:pt x="762" y="313"/>
                    </a:lnTo>
                    <a:lnTo>
                      <a:pt x="762" y="313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42" name="Freeform 94"/>
              <p:cNvSpPr>
                <a:spLocks/>
              </p:cNvSpPr>
              <p:nvPr/>
            </p:nvSpPr>
            <p:spPr bwMode="auto">
              <a:xfrm>
                <a:off x="2935" y="2323"/>
                <a:ext cx="877" cy="156"/>
              </a:xfrm>
              <a:custGeom>
                <a:avLst/>
                <a:gdLst/>
                <a:ahLst/>
                <a:cxnLst>
                  <a:cxn ang="0">
                    <a:pos x="822" y="62"/>
                  </a:cxn>
                  <a:cxn ang="0">
                    <a:pos x="744" y="88"/>
                  </a:cxn>
                  <a:cxn ang="0">
                    <a:pos x="635" y="108"/>
                  </a:cxn>
                  <a:cxn ang="0">
                    <a:pos x="528" y="79"/>
                  </a:cxn>
                  <a:cxn ang="0">
                    <a:pos x="394" y="64"/>
                  </a:cxn>
                  <a:cxn ang="0">
                    <a:pos x="288" y="36"/>
                  </a:cxn>
                  <a:cxn ang="0">
                    <a:pos x="219" y="39"/>
                  </a:cxn>
                  <a:cxn ang="0">
                    <a:pos x="152" y="43"/>
                  </a:cxn>
                  <a:cxn ang="0">
                    <a:pos x="114" y="24"/>
                  </a:cxn>
                  <a:cxn ang="0">
                    <a:pos x="48" y="16"/>
                  </a:cxn>
                  <a:cxn ang="0">
                    <a:pos x="0" y="0"/>
                  </a:cxn>
                  <a:cxn ang="0">
                    <a:pos x="20" y="27"/>
                  </a:cxn>
                  <a:cxn ang="0">
                    <a:pos x="31" y="56"/>
                  </a:cxn>
                  <a:cxn ang="0">
                    <a:pos x="55" y="79"/>
                  </a:cxn>
                  <a:cxn ang="0">
                    <a:pos x="82" y="81"/>
                  </a:cxn>
                  <a:cxn ang="0">
                    <a:pos x="110" y="81"/>
                  </a:cxn>
                  <a:cxn ang="0">
                    <a:pos x="156" y="98"/>
                  </a:cxn>
                  <a:cxn ang="0">
                    <a:pos x="189" y="95"/>
                  </a:cxn>
                  <a:cxn ang="0">
                    <a:pos x="222" y="106"/>
                  </a:cxn>
                  <a:cxn ang="0">
                    <a:pos x="255" y="104"/>
                  </a:cxn>
                  <a:cxn ang="0">
                    <a:pos x="288" y="112"/>
                  </a:cxn>
                  <a:cxn ang="0">
                    <a:pos x="322" y="124"/>
                  </a:cxn>
                  <a:cxn ang="0">
                    <a:pos x="348" y="125"/>
                  </a:cxn>
                  <a:cxn ang="0">
                    <a:pos x="376" y="125"/>
                  </a:cxn>
                  <a:cxn ang="0">
                    <a:pos x="415" y="132"/>
                  </a:cxn>
                  <a:cxn ang="0">
                    <a:pos x="443" y="135"/>
                  </a:cxn>
                  <a:cxn ang="0">
                    <a:pos x="470" y="135"/>
                  </a:cxn>
                  <a:cxn ang="0">
                    <a:pos x="502" y="145"/>
                  </a:cxn>
                  <a:cxn ang="0">
                    <a:pos x="529" y="147"/>
                  </a:cxn>
                  <a:cxn ang="0">
                    <a:pos x="555" y="146"/>
                  </a:cxn>
                  <a:cxn ang="0">
                    <a:pos x="596" y="154"/>
                  </a:cxn>
                  <a:cxn ang="0">
                    <a:pos x="623" y="155"/>
                  </a:cxn>
                  <a:cxn ang="0">
                    <a:pos x="650" y="155"/>
                  </a:cxn>
                  <a:cxn ang="0">
                    <a:pos x="671" y="148"/>
                  </a:cxn>
                  <a:cxn ang="0">
                    <a:pos x="697" y="150"/>
                  </a:cxn>
                  <a:cxn ang="0">
                    <a:pos x="725" y="150"/>
                  </a:cxn>
                  <a:cxn ang="0">
                    <a:pos x="768" y="134"/>
                  </a:cxn>
                  <a:cxn ang="0">
                    <a:pos x="793" y="136"/>
                  </a:cxn>
                  <a:cxn ang="0">
                    <a:pos x="821" y="137"/>
                  </a:cxn>
                  <a:cxn ang="0">
                    <a:pos x="848" y="137"/>
                  </a:cxn>
                  <a:cxn ang="0">
                    <a:pos x="876" y="139"/>
                  </a:cxn>
                  <a:cxn ang="0">
                    <a:pos x="864" y="110"/>
                  </a:cxn>
                  <a:cxn ang="0">
                    <a:pos x="822" y="62"/>
                  </a:cxn>
                  <a:cxn ang="0">
                    <a:pos x="822" y="62"/>
                  </a:cxn>
                </a:cxnLst>
                <a:rect l="0" t="0" r="r" b="b"/>
                <a:pathLst>
                  <a:path w="877" h="156">
                    <a:moveTo>
                      <a:pt x="822" y="62"/>
                    </a:moveTo>
                    <a:lnTo>
                      <a:pt x="744" y="88"/>
                    </a:lnTo>
                    <a:lnTo>
                      <a:pt x="635" y="108"/>
                    </a:lnTo>
                    <a:lnTo>
                      <a:pt x="528" y="79"/>
                    </a:lnTo>
                    <a:lnTo>
                      <a:pt x="394" y="64"/>
                    </a:lnTo>
                    <a:lnTo>
                      <a:pt x="288" y="36"/>
                    </a:lnTo>
                    <a:lnTo>
                      <a:pt x="219" y="39"/>
                    </a:lnTo>
                    <a:lnTo>
                      <a:pt x="152" y="43"/>
                    </a:lnTo>
                    <a:lnTo>
                      <a:pt x="114" y="24"/>
                    </a:lnTo>
                    <a:lnTo>
                      <a:pt x="48" y="16"/>
                    </a:lnTo>
                    <a:lnTo>
                      <a:pt x="0" y="0"/>
                    </a:lnTo>
                    <a:lnTo>
                      <a:pt x="20" y="27"/>
                    </a:lnTo>
                    <a:lnTo>
                      <a:pt x="31" y="56"/>
                    </a:lnTo>
                    <a:lnTo>
                      <a:pt x="55" y="79"/>
                    </a:lnTo>
                    <a:lnTo>
                      <a:pt x="82" y="81"/>
                    </a:lnTo>
                    <a:lnTo>
                      <a:pt x="110" y="81"/>
                    </a:lnTo>
                    <a:lnTo>
                      <a:pt x="156" y="98"/>
                    </a:lnTo>
                    <a:lnTo>
                      <a:pt x="189" y="95"/>
                    </a:lnTo>
                    <a:lnTo>
                      <a:pt x="222" y="106"/>
                    </a:lnTo>
                    <a:lnTo>
                      <a:pt x="255" y="104"/>
                    </a:lnTo>
                    <a:lnTo>
                      <a:pt x="288" y="112"/>
                    </a:lnTo>
                    <a:lnTo>
                      <a:pt x="322" y="124"/>
                    </a:lnTo>
                    <a:lnTo>
                      <a:pt x="348" y="125"/>
                    </a:lnTo>
                    <a:lnTo>
                      <a:pt x="376" y="125"/>
                    </a:lnTo>
                    <a:lnTo>
                      <a:pt x="415" y="132"/>
                    </a:lnTo>
                    <a:lnTo>
                      <a:pt x="443" y="135"/>
                    </a:lnTo>
                    <a:lnTo>
                      <a:pt x="470" y="135"/>
                    </a:lnTo>
                    <a:lnTo>
                      <a:pt x="502" y="145"/>
                    </a:lnTo>
                    <a:lnTo>
                      <a:pt x="529" y="147"/>
                    </a:lnTo>
                    <a:lnTo>
                      <a:pt x="555" y="146"/>
                    </a:lnTo>
                    <a:lnTo>
                      <a:pt x="596" y="154"/>
                    </a:lnTo>
                    <a:lnTo>
                      <a:pt x="623" y="155"/>
                    </a:lnTo>
                    <a:lnTo>
                      <a:pt x="650" y="155"/>
                    </a:lnTo>
                    <a:lnTo>
                      <a:pt x="671" y="148"/>
                    </a:lnTo>
                    <a:lnTo>
                      <a:pt x="697" y="150"/>
                    </a:lnTo>
                    <a:lnTo>
                      <a:pt x="725" y="150"/>
                    </a:lnTo>
                    <a:lnTo>
                      <a:pt x="768" y="134"/>
                    </a:lnTo>
                    <a:lnTo>
                      <a:pt x="793" y="136"/>
                    </a:lnTo>
                    <a:lnTo>
                      <a:pt x="821" y="137"/>
                    </a:lnTo>
                    <a:lnTo>
                      <a:pt x="848" y="137"/>
                    </a:lnTo>
                    <a:lnTo>
                      <a:pt x="876" y="139"/>
                    </a:lnTo>
                    <a:lnTo>
                      <a:pt x="864" y="110"/>
                    </a:lnTo>
                    <a:lnTo>
                      <a:pt x="822" y="62"/>
                    </a:lnTo>
                    <a:lnTo>
                      <a:pt x="822" y="62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6" name="Group 99"/>
            <p:cNvGrpSpPr>
              <a:grpSpLocks/>
            </p:cNvGrpSpPr>
            <p:nvPr/>
          </p:nvGrpSpPr>
          <p:grpSpPr bwMode="auto">
            <a:xfrm>
              <a:off x="4796" y="2321"/>
              <a:ext cx="964" cy="432"/>
              <a:chOff x="4796" y="2321"/>
              <a:chExt cx="964" cy="432"/>
            </a:xfrm>
          </p:grpSpPr>
          <p:sp>
            <p:nvSpPr>
              <p:cNvPr id="2144" name="Freeform 96"/>
              <p:cNvSpPr>
                <a:spLocks/>
              </p:cNvSpPr>
              <p:nvPr/>
            </p:nvSpPr>
            <p:spPr bwMode="auto">
              <a:xfrm>
                <a:off x="4820" y="2552"/>
                <a:ext cx="864" cy="201"/>
              </a:xfrm>
              <a:custGeom>
                <a:avLst/>
                <a:gdLst/>
                <a:ahLst/>
                <a:cxnLst>
                  <a:cxn ang="0">
                    <a:pos x="815" y="80"/>
                  </a:cxn>
                  <a:cxn ang="0">
                    <a:pos x="735" y="62"/>
                  </a:cxn>
                  <a:cxn ang="0">
                    <a:pos x="625" y="50"/>
                  </a:cxn>
                  <a:cxn ang="0">
                    <a:pos x="520" y="84"/>
                  </a:cxn>
                  <a:cxn ang="0">
                    <a:pos x="389" y="110"/>
                  </a:cxn>
                  <a:cxn ang="0">
                    <a:pos x="284" y="146"/>
                  </a:cxn>
                  <a:cxn ang="0">
                    <a:pos x="216" y="148"/>
                  </a:cxn>
                  <a:cxn ang="0">
                    <a:pos x="149" y="148"/>
                  </a:cxn>
                  <a:cxn ang="0">
                    <a:pos x="112" y="169"/>
                  </a:cxn>
                  <a:cxn ang="0">
                    <a:pos x="46" y="182"/>
                  </a:cxn>
                  <a:cxn ang="0">
                    <a:pos x="0" y="200"/>
                  </a:cxn>
                  <a:cxn ang="0">
                    <a:pos x="17" y="174"/>
                  </a:cxn>
                  <a:cxn ang="0">
                    <a:pos x="25" y="144"/>
                  </a:cxn>
                  <a:cxn ang="0">
                    <a:pos x="49" y="119"/>
                  </a:cxn>
                  <a:cxn ang="0">
                    <a:pos x="76" y="115"/>
                  </a:cxn>
                  <a:cxn ang="0">
                    <a:pos x="102" y="114"/>
                  </a:cxn>
                  <a:cxn ang="0">
                    <a:pos x="147" y="94"/>
                  </a:cxn>
                  <a:cxn ang="0">
                    <a:pos x="180" y="92"/>
                  </a:cxn>
                  <a:cxn ang="0">
                    <a:pos x="214" y="80"/>
                  </a:cxn>
                  <a:cxn ang="0">
                    <a:pos x="247" y="80"/>
                  </a:cxn>
                  <a:cxn ang="0">
                    <a:pos x="278" y="68"/>
                  </a:cxn>
                  <a:cxn ang="0">
                    <a:pos x="311" y="55"/>
                  </a:cxn>
                  <a:cxn ang="0">
                    <a:pos x="338" y="53"/>
                  </a:cxn>
                  <a:cxn ang="0">
                    <a:pos x="365" y="50"/>
                  </a:cxn>
                  <a:cxn ang="0">
                    <a:pos x="405" y="40"/>
                  </a:cxn>
                  <a:cxn ang="0">
                    <a:pos x="432" y="38"/>
                  </a:cxn>
                  <a:cxn ang="0">
                    <a:pos x="458" y="33"/>
                  </a:cxn>
                  <a:cxn ang="0">
                    <a:pos x="490" y="22"/>
                  </a:cxn>
                  <a:cxn ang="0">
                    <a:pos x="517" y="18"/>
                  </a:cxn>
                  <a:cxn ang="0">
                    <a:pos x="544" y="17"/>
                  </a:cxn>
                  <a:cxn ang="0">
                    <a:pos x="583" y="6"/>
                  </a:cxn>
                  <a:cxn ang="0">
                    <a:pos x="609" y="4"/>
                  </a:cxn>
                  <a:cxn ang="0">
                    <a:pos x="636" y="0"/>
                  </a:cxn>
                  <a:cxn ang="0">
                    <a:pos x="659" y="7"/>
                  </a:cxn>
                  <a:cxn ang="0">
                    <a:pos x="684" y="4"/>
                  </a:cxn>
                  <a:cxn ang="0">
                    <a:pos x="711" y="0"/>
                  </a:cxn>
                  <a:cxn ang="0">
                    <a:pos x="756" y="14"/>
                  </a:cxn>
                  <a:cxn ang="0">
                    <a:pos x="781" y="10"/>
                  </a:cxn>
                  <a:cxn ang="0">
                    <a:pos x="808" y="8"/>
                  </a:cxn>
                  <a:cxn ang="0">
                    <a:pos x="835" y="5"/>
                  </a:cxn>
                  <a:cxn ang="0">
                    <a:pos x="863" y="2"/>
                  </a:cxn>
                  <a:cxn ang="0">
                    <a:pos x="853" y="32"/>
                  </a:cxn>
                  <a:cxn ang="0">
                    <a:pos x="815" y="80"/>
                  </a:cxn>
                  <a:cxn ang="0">
                    <a:pos x="815" y="80"/>
                  </a:cxn>
                </a:cxnLst>
                <a:rect l="0" t="0" r="r" b="b"/>
                <a:pathLst>
                  <a:path w="864" h="201">
                    <a:moveTo>
                      <a:pt x="815" y="80"/>
                    </a:moveTo>
                    <a:lnTo>
                      <a:pt x="735" y="62"/>
                    </a:lnTo>
                    <a:lnTo>
                      <a:pt x="625" y="50"/>
                    </a:lnTo>
                    <a:lnTo>
                      <a:pt x="520" y="84"/>
                    </a:lnTo>
                    <a:lnTo>
                      <a:pt x="389" y="110"/>
                    </a:lnTo>
                    <a:lnTo>
                      <a:pt x="284" y="146"/>
                    </a:lnTo>
                    <a:lnTo>
                      <a:pt x="216" y="148"/>
                    </a:lnTo>
                    <a:lnTo>
                      <a:pt x="149" y="148"/>
                    </a:lnTo>
                    <a:lnTo>
                      <a:pt x="112" y="169"/>
                    </a:lnTo>
                    <a:lnTo>
                      <a:pt x="46" y="182"/>
                    </a:lnTo>
                    <a:lnTo>
                      <a:pt x="0" y="200"/>
                    </a:lnTo>
                    <a:lnTo>
                      <a:pt x="17" y="174"/>
                    </a:lnTo>
                    <a:lnTo>
                      <a:pt x="25" y="144"/>
                    </a:lnTo>
                    <a:lnTo>
                      <a:pt x="49" y="119"/>
                    </a:lnTo>
                    <a:lnTo>
                      <a:pt x="76" y="115"/>
                    </a:lnTo>
                    <a:lnTo>
                      <a:pt x="102" y="114"/>
                    </a:lnTo>
                    <a:lnTo>
                      <a:pt x="147" y="94"/>
                    </a:lnTo>
                    <a:lnTo>
                      <a:pt x="180" y="92"/>
                    </a:lnTo>
                    <a:lnTo>
                      <a:pt x="214" y="80"/>
                    </a:lnTo>
                    <a:lnTo>
                      <a:pt x="247" y="80"/>
                    </a:lnTo>
                    <a:lnTo>
                      <a:pt x="278" y="68"/>
                    </a:lnTo>
                    <a:lnTo>
                      <a:pt x="311" y="55"/>
                    </a:lnTo>
                    <a:lnTo>
                      <a:pt x="338" y="53"/>
                    </a:lnTo>
                    <a:lnTo>
                      <a:pt x="365" y="50"/>
                    </a:lnTo>
                    <a:lnTo>
                      <a:pt x="405" y="40"/>
                    </a:lnTo>
                    <a:lnTo>
                      <a:pt x="432" y="38"/>
                    </a:lnTo>
                    <a:lnTo>
                      <a:pt x="458" y="33"/>
                    </a:lnTo>
                    <a:lnTo>
                      <a:pt x="490" y="22"/>
                    </a:lnTo>
                    <a:lnTo>
                      <a:pt x="517" y="18"/>
                    </a:lnTo>
                    <a:lnTo>
                      <a:pt x="544" y="17"/>
                    </a:lnTo>
                    <a:lnTo>
                      <a:pt x="583" y="6"/>
                    </a:lnTo>
                    <a:lnTo>
                      <a:pt x="609" y="4"/>
                    </a:lnTo>
                    <a:lnTo>
                      <a:pt x="636" y="0"/>
                    </a:lnTo>
                    <a:lnTo>
                      <a:pt x="659" y="7"/>
                    </a:lnTo>
                    <a:lnTo>
                      <a:pt x="684" y="4"/>
                    </a:lnTo>
                    <a:lnTo>
                      <a:pt x="711" y="0"/>
                    </a:lnTo>
                    <a:lnTo>
                      <a:pt x="756" y="14"/>
                    </a:lnTo>
                    <a:lnTo>
                      <a:pt x="781" y="10"/>
                    </a:lnTo>
                    <a:lnTo>
                      <a:pt x="808" y="8"/>
                    </a:lnTo>
                    <a:lnTo>
                      <a:pt x="835" y="5"/>
                    </a:lnTo>
                    <a:lnTo>
                      <a:pt x="863" y="2"/>
                    </a:lnTo>
                    <a:lnTo>
                      <a:pt x="853" y="32"/>
                    </a:lnTo>
                    <a:lnTo>
                      <a:pt x="815" y="80"/>
                    </a:lnTo>
                    <a:lnTo>
                      <a:pt x="815" y="80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45" name="Freeform 97"/>
              <p:cNvSpPr>
                <a:spLocks/>
              </p:cNvSpPr>
              <p:nvPr/>
            </p:nvSpPr>
            <p:spPr bwMode="auto">
              <a:xfrm>
                <a:off x="4875" y="2420"/>
                <a:ext cx="885" cy="122"/>
              </a:xfrm>
              <a:custGeom>
                <a:avLst/>
                <a:gdLst/>
                <a:ahLst/>
                <a:cxnLst>
                  <a:cxn ang="0">
                    <a:pos x="822" y="0"/>
                  </a:cxn>
                  <a:cxn ang="0">
                    <a:pos x="749" y="35"/>
                  </a:cxn>
                  <a:cxn ang="0">
                    <a:pos x="642" y="66"/>
                  </a:cxn>
                  <a:cxn ang="0">
                    <a:pos x="532" y="52"/>
                  </a:cxn>
                  <a:cxn ang="0">
                    <a:pos x="399" y="53"/>
                  </a:cxn>
                  <a:cxn ang="0">
                    <a:pos x="290" y="39"/>
                  </a:cxn>
                  <a:cxn ang="0">
                    <a:pos x="222" y="49"/>
                  </a:cxn>
                  <a:cxn ang="0">
                    <a:pos x="156" y="61"/>
                  </a:cxn>
                  <a:cxn ang="0">
                    <a:pos x="115" y="48"/>
                  </a:cxn>
                  <a:cxn ang="0">
                    <a:pos x="48" y="48"/>
                  </a:cxn>
                  <a:cxn ang="0">
                    <a:pos x="0" y="38"/>
                  </a:cxn>
                  <a:cxn ang="0">
                    <a:pos x="21" y="62"/>
                  </a:cxn>
                  <a:cxn ang="0">
                    <a:pos x="35" y="89"/>
                  </a:cxn>
                  <a:cxn ang="0">
                    <a:pos x="63" y="109"/>
                  </a:cxn>
                  <a:cxn ang="0">
                    <a:pos x="90" y="107"/>
                  </a:cxn>
                  <a:cxn ang="0">
                    <a:pos x="117" y="104"/>
                  </a:cxn>
                  <a:cxn ang="0">
                    <a:pos x="165" y="115"/>
                  </a:cxn>
                  <a:cxn ang="0">
                    <a:pos x="198" y="109"/>
                  </a:cxn>
                  <a:cxn ang="0">
                    <a:pos x="232" y="116"/>
                  </a:cxn>
                  <a:cxn ang="0">
                    <a:pos x="267" y="110"/>
                  </a:cxn>
                  <a:cxn ang="0">
                    <a:pos x="298" y="115"/>
                  </a:cxn>
                  <a:cxn ang="0">
                    <a:pos x="332" y="121"/>
                  </a:cxn>
                  <a:cxn ang="0">
                    <a:pos x="359" y="118"/>
                  </a:cxn>
                  <a:cxn ang="0">
                    <a:pos x="386" y="117"/>
                  </a:cxn>
                  <a:cxn ang="0">
                    <a:pos x="428" y="119"/>
                  </a:cxn>
                  <a:cxn ang="0">
                    <a:pos x="454" y="117"/>
                  </a:cxn>
                  <a:cxn ang="0">
                    <a:pos x="482" y="114"/>
                  </a:cxn>
                  <a:cxn ang="0">
                    <a:pos x="515" y="121"/>
                  </a:cxn>
                  <a:cxn ang="0">
                    <a:pos x="543" y="119"/>
                  </a:cxn>
                  <a:cxn ang="0">
                    <a:pos x="569" y="115"/>
                  </a:cxn>
                  <a:cxn ang="0">
                    <a:pos x="609" y="117"/>
                  </a:cxn>
                  <a:cxn ang="0">
                    <a:pos x="636" y="116"/>
                  </a:cxn>
                  <a:cxn ang="0">
                    <a:pos x="663" y="113"/>
                  </a:cxn>
                  <a:cxn ang="0">
                    <a:pos x="684" y="103"/>
                  </a:cxn>
                  <a:cxn ang="0">
                    <a:pos x="709" y="100"/>
                  </a:cxn>
                  <a:cxn ang="0">
                    <a:pos x="737" y="98"/>
                  </a:cxn>
                  <a:cxn ang="0">
                    <a:pos x="777" y="78"/>
                  </a:cxn>
                  <a:cxn ang="0">
                    <a:pos x="803" y="76"/>
                  </a:cxn>
                  <a:cxn ang="0">
                    <a:pos x="829" y="73"/>
                  </a:cxn>
                  <a:cxn ang="0">
                    <a:pos x="857" y="71"/>
                  </a:cxn>
                  <a:cxn ang="0">
                    <a:pos x="884" y="69"/>
                  </a:cxn>
                  <a:cxn ang="0">
                    <a:pos x="869" y="41"/>
                  </a:cxn>
                  <a:cxn ang="0">
                    <a:pos x="822" y="0"/>
                  </a:cxn>
                  <a:cxn ang="0">
                    <a:pos x="822" y="0"/>
                  </a:cxn>
                </a:cxnLst>
                <a:rect l="0" t="0" r="r" b="b"/>
                <a:pathLst>
                  <a:path w="885" h="122">
                    <a:moveTo>
                      <a:pt x="822" y="0"/>
                    </a:moveTo>
                    <a:lnTo>
                      <a:pt x="749" y="35"/>
                    </a:lnTo>
                    <a:lnTo>
                      <a:pt x="642" y="66"/>
                    </a:lnTo>
                    <a:lnTo>
                      <a:pt x="532" y="52"/>
                    </a:lnTo>
                    <a:lnTo>
                      <a:pt x="399" y="53"/>
                    </a:lnTo>
                    <a:lnTo>
                      <a:pt x="290" y="39"/>
                    </a:lnTo>
                    <a:lnTo>
                      <a:pt x="222" y="49"/>
                    </a:lnTo>
                    <a:lnTo>
                      <a:pt x="156" y="61"/>
                    </a:lnTo>
                    <a:lnTo>
                      <a:pt x="115" y="48"/>
                    </a:lnTo>
                    <a:lnTo>
                      <a:pt x="48" y="48"/>
                    </a:lnTo>
                    <a:lnTo>
                      <a:pt x="0" y="38"/>
                    </a:lnTo>
                    <a:lnTo>
                      <a:pt x="21" y="62"/>
                    </a:lnTo>
                    <a:lnTo>
                      <a:pt x="35" y="89"/>
                    </a:lnTo>
                    <a:lnTo>
                      <a:pt x="63" y="109"/>
                    </a:lnTo>
                    <a:lnTo>
                      <a:pt x="90" y="107"/>
                    </a:lnTo>
                    <a:lnTo>
                      <a:pt x="117" y="104"/>
                    </a:lnTo>
                    <a:lnTo>
                      <a:pt x="165" y="115"/>
                    </a:lnTo>
                    <a:lnTo>
                      <a:pt x="198" y="109"/>
                    </a:lnTo>
                    <a:lnTo>
                      <a:pt x="232" y="116"/>
                    </a:lnTo>
                    <a:lnTo>
                      <a:pt x="267" y="110"/>
                    </a:lnTo>
                    <a:lnTo>
                      <a:pt x="298" y="115"/>
                    </a:lnTo>
                    <a:lnTo>
                      <a:pt x="332" y="121"/>
                    </a:lnTo>
                    <a:lnTo>
                      <a:pt x="359" y="118"/>
                    </a:lnTo>
                    <a:lnTo>
                      <a:pt x="386" y="117"/>
                    </a:lnTo>
                    <a:lnTo>
                      <a:pt x="428" y="119"/>
                    </a:lnTo>
                    <a:lnTo>
                      <a:pt x="454" y="117"/>
                    </a:lnTo>
                    <a:lnTo>
                      <a:pt x="482" y="114"/>
                    </a:lnTo>
                    <a:lnTo>
                      <a:pt x="515" y="121"/>
                    </a:lnTo>
                    <a:lnTo>
                      <a:pt x="543" y="119"/>
                    </a:lnTo>
                    <a:lnTo>
                      <a:pt x="569" y="115"/>
                    </a:lnTo>
                    <a:lnTo>
                      <a:pt x="609" y="117"/>
                    </a:lnTo>
                    <a:lnTo>
                      <a:pt x="636" y="116"/>
                    </a:lnTo>
                    <a:lnTo>
                      <a:pt x="663" y="113"/>
                    </a:lnTo>
                    <a:lnTo>
                      <a:pt x="684" y="103"/>
                    </a:lnTo>
                    <a:lnTo>
                      <a:pt x="709" y="100"/>
                    </a:lnTo>
                    <a:lnTo>
                      <a:pt x="737" y="98"/>
                    </a:lnTo>
                    <a:lnTo>
                      <a:pt x="777" y="78"/>
                    </a:lnTo>
                    <a:lnTo>
                      <a:pt x="803" y="76"/>
                    </a:lnTo>
                    <a:lnTo>
                      <a:pt x="829" y="73"/>
                    </a:lnTo>
                    <a:lnTo>
                      <a:pt x="857" y="71"/>
                    </a:lnTo>
                    <a:lnTo>
                      <a:pt x="884" y="69"/>
                    </a:lnTo>
                    <a:lnTo>
                      <a:pt x="869" y="41"/>
                    </a:lnTo>
                    <a:lnTo>
                      <a:pt x="822" y="0"/>
                    </a:lnTo>
                    <a:lnTo>
                      <a:pt x="822" y="0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46" name="Freeform 98"/>
              <p:cNvSpPr>
                <a:spLocks/>
              </p:cNvSpPr>
              <p:nvPr/>
            </p:nvSpPr>
            <p:spPr bwMode="auto">
              <a:xfrm>
                <a:off x="4796" y="2321"/>
                <a:ext cx="854" cy="340"/>
              </a:xfrm>
              <a:custGeom>
                <a:avLst/>
                <a:gdLst/>
                <a:ahLst/>
                <a:cxnLst>
                  <a:cxn ang="0">
                    <a:pos x="771" y="0"/>
                  </a:cxn>
                  <a:cxn ang="0">
                    <a:pos x="711" y="56"/>
                  </a:cxn>
                  <a:cxn ang="0">
                    <a:pos x="621" y="120"/>
                  </a:cxn>
                  <a:cxn ang="0">
                    <a:pos x="513" y="140"/>
                  </a:cxn>
                  <a:cxn ang="0">
                    <a:pos x="384" y="182"/>
                  </a:cxn>
                  <a:cxn ang="0">
                    <a:pos x="276" y="201"/>
                  </a:cxn>
                  <a:cxn ang="0">
                    <a:pos x="215" y="233"/>
                  </a:cxn>
                  <a:cxn ang="0">
                    <a:pos x="156" y="265"/>
                  </a:cxn>
                  <a:cxn ang="0">
                    <a:pos x="114" y="265"/>
                  </a:cxn>
                  <a:cxn ang="0">
                    <a:pos x="50" y="285"/>
                  </a:cxn>
                  <a:cxn ang="0">
                    <a:pos x="0" y="291"/>
                  </a:cxn>
                  <a:cxn ang="0">
                    <a:pos x="30" y="307"/>
                  </a:cxn>
                  <a:cxn ang="0">
                    <a:pos x="52" y="329"/>
                  </a:cxn>
                  <a:cxn ang="0">
                    <a:pos x="83" y="339"/>
                  </a:cxn>
                  <a:cxn ang="0">
                    <a:pos x="109" y="330"/>
                  </a:cxn>
                  <a:cxn ang="0">
                    <a:pos x="134" y="318"/>
                  </a:cxn>
                  <a:cxn ang="0">
                    <a:pos x="182" y="314"/>
                  </a:cxn>
                  <a:cxn ang="0">
                    <a:pos x="211" y="297"/>
                  </a:cxn>
                  <a:cxn ang="0">
                    <a:pos x="246" y="293"/>
                  </a:cxn>
                  <a:cxn ang="0">
                    <a:pos x="275" y="277"/>
                  </a:cxn>
                  <a:cxn ang="0">
                    <a:pos x="309" y="271"/>
                  </a:cxn>
                  <a:cxn ang="0">
                    <a:pos x="344" y="267"/>
                  </a:cxn>
                  <a:cxn ang="0">
                    <a:pos x="368" y="257"/>
                  </a:cxn>
                  <a:cxn ang="0">
                    <a:pos x="394" y="245"/>
                  </a:cxn>
                  <a:cxn ang="0">
                    <a:pos x="432" y="235"/>
                  </a:cxn>
                  <a:cxn ang="0">
                    <a:pos x="458" y="226"/>
                  </a:cxn>
                  <a:cxn ang="0">
                    <a:pos x="483" y="215"/>
                  </a:cxn>
                  <a:cxn ang="0">
                    <a:pos x="516" y="210"/>
                  </a:cxn>
                  <a:cxn ang="0">
                    <a:pos x="542" y="201"/>
                  </a:cxn>
                  <a:cxn ang="0">
                    <a:pos x="565" y="189"/>
                  </a:cxn>
                  <a:cxn ang="0">
                    <a:pos x="605" y="178"/>
                  </a:cxn>
                  <a:cxn ang="0">
                    <a:pos x="630" y="168"/>
                  </a:cxn>
                  <a:cxn ang="0">
                    <a:pos x="654" y="157"/>
                  </a:cxn>
                  <a:cxn ang="0">
                    <a:pos x="671" y="141"/>
                  </a:cxn>
                  <a:cxn ang="0">
                    <a:pos x="695" y="132"/>
                  </a:cxn>
                  <a:cxn ang="0">
                    <a:pos x="721" y="121"/>
                  </a:cxn>
                  <a:cxn ang="0">
                    <a:pos x="752" y="88"/>
                  </a:cxn>
                  <a:cxn ang="0">
                    <a:pos x="776" y="79"/>
                  </a:cxn>
                  <a:cxn ang="0">
                    <a:pos x="802" y="68"/>
                  </a:cxn>
                  <a:cxn ang="0">
                    <a:pos x="827" y="57"/>
                  </a:cxn>
                  <a:cxn ang="0">
                    <a:pos x="853" y="47"/>
                  </a:cxn>
                  <a:cxn ang="0">
                    <a:pos x="829" y="25"/>
                  </a:cxn>
                  <a:cxn ang="0">
                    <a:pos x="771" y="0"/>
                  </a:cxn>
                  <a:cxn ang="0">
                    <a:pos x="771" y="0"/>
                  </a:cxn>
                </a:cxnLst>
                <a:rect l="0" t="0" r="r" b="b"/>
                <a:pathLst>
                  <a:path w="854" h="340">
                    <a:moveTo>
                      <a:pt x="771" y="0"/>
                    </a:moveTo>
                    <a:lnTo>
                      <a:pt x="711" y="56"/>
                    </a:lnTo>
                    <a:lnTo>
                      <a:pt x="621" y="120"/>
                    </a:lnTo>
                    <a:lnTo>
                      <a:pt x="513" y="140"/>
                    </a:lnTo>
                    <a:lnTo>
                      <a:pt x="384" y="182"/>
                    </a:lnTo>
                    <a:lnTo>
                      <a:pt x="276" y="201"/>
                    </a:lnTo>
                    <a:lnTo>
                      <a:pt x="215" y="233"/>
                    </a:lnTo>
                    <a:lnTo>
                      <a:pt x="156" y="265"/>
                    </a:lnTo>
                    <a:lnTo>
                      <a:pt x="114" y="265"/>
                    </a:lnTo>
                    <a:lnTo>
                      <a:pt x="50" y="285"/>
                    </a:lnTo>
                    <a:lnTo>
                      <a:pt x="0" y="291"/>
                    </a:lnTo>
                    <a:lnTo>
                      <a:pt x="30" y="307"/>
                    </a:lnTo>
                    <a:lnTo>
                      <a:pt x="52" y="329"/>
                    </a:lnTo>
                    <a:lnTo>
                      <a:pt x="83" y="339"/>
                    </a:lnTo>
                    <a:lnTo>
                      <a:pt x="109" y="330"/>
                    </a:lnTo>
                    <a:lnTo>
                      <a:pt x="134" y="318"/>
                    </a:lnTo>
                    <a:lnTo>
                      <a:pt x="182" y="314"/>
                    </a:lnTo>
                    <a:lnTo>
                      <a:pt x="211" y="297"/>
                    </a:lnTo>
                    <a:lnTo>
                      <a:pt x="246" y="293"/>
                    </a:lnTo>
                    <a:lnTo>
                      <a:pt x="275" y="277"/>
                    </a:lnTo>
                    <a:lnTo>
                      <a:pt x="309" y="271"/>
                    </a:lnTo>
                    <a:lnTo>
                      <a:pt x="344" y="267"/>
                    </a:lnTo>
                    <a:lnTo>
                      <a:pt x="368" y="257"/>
                    </a:lnTo>
                    <a:lnTo>
                      <a:pt x="394" y="245"/>
                    </a:lnTo>
                    <a:lnTo>
                      <a:pt x="432" y="235"/>
                    </a:lnTo>
                    <a:lnTo>
                      <a:pt x="458" y="226"/>
                    </a:lnTo>
                    <a:lnTo>
                      <a:pt x="483" y="215"/>
                    </a:lnTo>
                    <a:lnTo>
                      <a:pt x="516" y="210"/>
                    </a:lnTo>
                    <a:lnTo>
                      <a:pt x="542" y="201"/>
                    </a:lnTo>
                    <a:lnTo>
                      <a:pt x="565" y="189"/>
                    </a:lnTo>
                    <a:lnTo>
                      <a:pt x="605" y="178"/>
                    </a:lnTo>
                    <a:lnTo>
                      <a:pt x="630" y="168"/>
                    </a:lnTo>
                    <a:lnTo>
                      <a:pt x="654" y="157"/>
                    </a:lnTo>
                    <a:lnTo>
                      <a:pt x="671" y="141"/>
                    </a:lnTo>
                    <a:lnTo>
                      <a:pt x="695" y="132"/>
                    </a:lnTo>
                    <a:lnTo>
                      <a:pt x="721" y="121"/>
                    </a:lnTo>
                    <a:lnTo>
                      <a:pt x="752" y="88"/>
                    </a:lnTo>
                    <a:lnTo>
                      <a:pt x="776" y="79"/>
                    </a:lnTo>
                    <a:lnTo>
                      <a:pt x="802" y="68"/>
                    </a:lnTo>
                    <a:lnTo>
                      <a:pt x="827" y="57"/>
                    </a:lnTo>
                    <a:lnTo>
                      <a:pt x="853" y="47"/>
                    </a:lnTo>
                    <a:lnTo>
                      <a:pt x="829" y="25"/>
                    </a:lnTo>
                    <a:lnTo>
                      <a:pt x="771" y="0"/>
                    </a:lnTo>
                    <a:lnTo>
                      <a:pt x="771" y="0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7" name="Group 103"/>
            <p:cNvGrpSpPr>
              <a:grpSpLocks/>
            </p:cNvGrpSpPr>
            <p:nvPr/>
          </p:nvGrpSpPr>
          <p:grpSpPr bwMode="auto">
            <a:xfrm>
              <a:off x="3809" y="2078"/>
              <a:ext cx="967" cy="470"/>
              <a:chOff x="3809" y="2078"/>
              <a:chExt cx="967" cy="470"/>
            </a:xfrm>
          </p:grpSpPr>
          <p:sp>
            <p:nvSpPr>
              <p:cNvPr id="2148" name="Freeform 100"/>
              <p:cNvSpPr>
                <a:spLocks/>
              </p:cNvSpPr>
              <p:nvPr/>
            </p:nvSpPr>
            <p:spPr bwMode="auto">
              <a:xfrm>
                <a:off x="3809" y="2270"/>
                <a:ext cx="870" cy="278"/>
              </a:xfrm>
              <a:custGeom>
                <a:avLst/>
                <a:gdLst/>
                <a:ahLst/>
                <a:cxnLst>
                  <a:cxn ang="0">
                    <a:pos x="794" y="277"/>
                  </a:cxn>
                  <a:cxn ang="0">
                    <a:pos x="728" y="227"/>
                  </a:cxn>
                  <a:cxn ang="0">
                    <a:pos x="632" y="171"/>
                  </a:cxn>
                  <a:cxn ang="0">
                    <a:pos x="522" y="160"/>
                  </a:cxn>
                  <a:cxn ang="0">
                    <a:pos x="392" y="130"/>
                  </a:cxn>
                  <a:cxn ang="0">
                    <a:pos x="282" y="120"/>
                  </a:cxn>
                  <a:cxn ang="0">
                    <a:pos x="219" y="94"/>
                  </a:cxn>
                  <a:cxn ang="0">
                    <a:pos x="158" y="68"/>
                  </a:cxn>
                  <a:cxn ang="0">
                    <a:pos x="116" y="71"/>
                  </a:cxn>
                  <a:cxn ang="0">
                    <a:pos x="50" y="56"/>
                  </a:cxn>
                  <a:cxn ang="0">
                    <a:pos x="0" y="54"/>
                  </a:cxn>
                  <a:cxn ang="0">
                    <a:pos x="26" y="37"/>
                  </a:cxn>
                  <a:cxn ang="0">
                    <a:pos x="47" y="13"/>
                  </a:cxn>
                  <a:cxn ang="0">
                    <a:pos x="78" y="0"/>
                  </a:cxn>
                  <a:cxn ang="0">
                    <a:pos x="104" y="7"/>
                  </a:cxn>
                  <a:cxn ang="0">
                    <a:pos x="129" y="17"/>
                  </a:cxn>
                  <a:cxn ang="0">
                    <a:pos x="178" y="17"/>
                  </a:cxn>
                  <a:cxn ang="0">
                    <a:pos x="209" y="29"/>
                  </a:cxn>
                  <a:cxn ang="0">
                    <a:pos x="244" y="31"/>
                  </a:cxn>
                  <a:cxn ang="0">
                    <a:pos x="275" y="45"/>
                  </a:cxn>
                  <a:cxn ang="0">
                    <a:pos x="309" y="47"/>
                  </a:cxn>
                  <a:cxn ang="0">
                    <a:pos x="343" y="48"/>
                  </a:cxn>
                  <a:cxn ang="0">
                    <a:pos x="369" y="57"/>
                  </a:cxn>
                  <a:cxn ang="0">
                    <a:pos x="395" y="66"/>
                  </a:cxn>
                  <a:cxn ang="0">
                    <a:pos x="435" y="73"/>
                  </a:cxn>
                  <a:cxn ang="0">
                    <a:pos x="461" y="81"/>
                  </a:cxn>
                  <a:cxn ang="0">
                    <a:pos x="487" y="88"/>
                  </a:cxn>
                  <a:cxn ang="0">
                    <a:pos x="520" y="90"/>
                  </a:cxn>
                  <a:cxn ang="0">
                    <a:pos x="547" y="98"/>
                  </a:cxn>
                  <a:cxn ang="0">
                    <a:pos x="572" y="108"/>
                  </a:cxn>
                  <a:cxn ang="0">
                    <a:pos x="612" y="114"/>
                  </a:cxn>
                  <a:cxn ang="0">
                    <a:pos x="637" y="123"/>
                  </a:cxn>
                  <a:cxn ang="0">
                    <a:pos x="663" y="130"/>
                  </a:cxn>
                  <a:cxn ang="0">
                    <a:pos x="681" y="145"/>
                  </a:cxn>
                  <a:cxn ang="0">
                    <a:pos x="705" y="153"/>
                  </a:cxn>
                  <a:cxn ang="0">
                    <a:pos x="732" y="161"/>
                  </a:cxn>
                  <a:cxn ang="0">
                    <a:pos x="766" y="192"/>
                  </a:cxn>
                  <a:cxn ang="0">
                    <a:pos x="791" y="198"/>
                  </a:cxn>
                  <a:cxn ang="0">
                    <a:pos x="817" y="207"/>
                  </a:cxn>
                  <a:cxn ang="0">
                    <a:pos x="842" y="216"/>
                  </a:cxn>
                  <a:cxn ang="0">
                    <a:pos x="869" y="225"/>
                  </a:cxn>
                  <a:cxn ang="0">
                    <a:pos x="848" y="248"/>
                  </a:cxn>
                  <a:cxn ang="0">
                    <a:pos x="794" y="277"/>
                  </a:cxn>
                  <a:cxn ang="0">
                    <a:pos x="794" y="277"/>
                  </a:cxn>
                </a:cxnLst>
                <a:rect l="0" t="0" r="r" b="b"/>
                <a:pathLst>
                  <a:path w="870" h="278">
                    <a:moveTo>
                      <a:pt x="794" y="277"/>
                    </a:moveTo>
                    <a:lnTo>
                      <a:pt x="728" y="227"/>
                    </a:lnTo>
                    <a:lnTo>
                      <a:pt x="632" y="171"/>
                    </a:lnTo>
                    <a:lnTo>
                      <a:pt x="522" y="160"/>
                    </a:lnTo>
                    <a:lnTo>
                      <a:pt x="392" y="130"/>
                    </a:lnTo>
                    <a:lnTo>
                      <a:pt x="282" y="120"/>
                    </a:lnTo>
                    <a:lnTo>
                      <a:pt x="219" y="94"/>
                    </a:lnTo>
                    <a:lnTo>
                      <a:pt x="158" y="68"/>
                    </a:lnTo>
                    <a:lnTo>
                      <a:pt x="116" y="71"/>
                    </a:lnTo>
                    <a:lnTo>
                      <a:pt x="50" y="56"/>
                    </a:lnTo>
                    <a:lnTo>
                      <a:pt x="0" y="54"/>
                    </a:lnTo>
                    <a:lnTo>
                      <a:pt x="26" y="37"/>
                    </a:lnTo>
                    <a:lnTo>
                      <a:pt x="47" y="13"/>
                    </a:lnTo>
                    <a:lnTo>
                      <a:pt x="78" y="0"/>
                    </a:lnTo>
                    <a:lnTo>
                      <a:pt x="104" y="7"/>
                    </a:lnTo>
                    <a:lnTo>
                      <a:pt x="129" y="17"/>
                    </a:lnTo>
                    <a:lnTo>
                      <a:pt x="178" y="17"/>
                    </a:lnTo>
                    <a:lnTo>
                      <a:pt x="209" y="29"/>
                    </a:lnTo>
                    <a:lnTo>
                      <a:pt x="244" y="31"/>
                    </a:lnTo>
                    <a:lnTo>
                      <a:pt x="275" y="45"/>
                    </a:lnTo>
                    <a:lnTo>
                      <a:pt x="309" y="47"/>
                    </a:lnTo>
                    <a:lnTo>
                      <a:pt x="343" y="48"/>
                    </a:lnTo>
                    <a:lnTo>
                      <a:pt x="369" y="57"/>
                    </a:lnTo>
                    <a:lnTo>
                      <a:pt x="395" y="66"/>
                    </a:lnTo>
                    <a:lnTo>
                      <a:pt x="435" y="73"/>
                    </a:lnTo>
                    <a:lnTo>
                      <a:pt x="461" y="81"/>
                    </a:lnTo>
                    <a:lnTo>
                      <a:pt x="487" y="88"/>
                    </a:lnTo>
                    <a:lnTo>
                      <a:pt x="520" y="90"/>
                    </a:lnTo>
                    <a:lnTo>
                      <a:pt x="547" y="98"/>
                    </a:lnTo>
                    <a:lnTo>
                      <a:pt x="572" y="108"/>
                    </a:lnTo>
                    <a:lnTo>
                      <a:pt x="612" y="114"/>
                    </a:lnTo>
                    <a:lnTo>
                      <a:pt x="637" y="123"/>
                    </a:lnTo>
                    <a:lnTo>
                      <a:pt x="663" y="130"/>
                    </a:lnTo>
                    <a:lnTo>
                      <a:pt x="681" y="145"/>
                    </a:lnTo>
                    <a:lnTo>
                      <a:pt x="705" y="153"/>
                    </a:lnTo>
                    <a:lnTo>
                      <a:pt x="732" y="161"/>
                    </a:lnTo>
                    <a:lnTo>
                      <a:pt x="766" y="192"/>
                    </a:lnTo>
                    <a:lnTo>
                      <a:pt x="791" y="198"/>
                    </a:lnTo>
                    <a:lnTo>
                      <a:pt x="817" y="207"/>
                    </a:lnTo>
                    <a:lnTo>
                      <a:pt x="842" y="216"/>
                    </a:lnTo>
                    <a:lnTo>
                      <a:pt x="869" y="225"/>
                    </a:lnTo>
                    <a:lnTo>
                      <a:pt x="848" y="248"/>
                    </a:lnTo>
                    <a:lnTo>
                      <a:pt x="794" y="277"/>
                    </a:lnTo>
                    <a:lnTo>
                      <a:pt x="794" y="277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49" name="Freeform 101"/>
              <p:cNvSpPr>
                <a:spLocks/>
              </p:cNvSpPr>
              <p:nvPr/>
            </p:nvSpPr>
            <p:spPr bwMode="auto">
              <a:xfrm>
                <a:off x="3979" y="2078"/>
                <a:ext cx="797" cy="389"/>
              </a:xfrm>
              <a:custGeom>
                <a:avLst/>
                <a:gdLst/>
                <a:ahLst/>
                <a:cxnLst>
                  <a:cxn ang="0">
                    <a:pos x="767" y="300"/>
                  </a:cxn>
                  <a:cxn ang="0">
                    <a:pos x="686" y="301"/>
                  </a:cxn>
                  <a:cxn ang="0">
                    <a:pos x="575" y="287"/>
                  </a:cxn>
                  <a:cxn ang="0">
                    <a:pos x="481" y="229"/>
                  </a:cxn>
                  <a:cxn ang="0">
                    <a:pos x="359" y="176"/>
                  </a:cxn>
                  <a:cxn ang="0">
                    <a:pos x="265" y="118"/>
                  </a:cxn>
                  <a:cxn ang="0">
                    <a:pos x="198" y="101"/>
                  </a:cxn>
                  <a:cxn ang="0">
                    <a:pos x="133" y="85"/>
                  </a:cxn>
                  <a:cxn ang="0">
                    <a:pos x="101" y="56"/>
                  </a:cxn>
                  <a:cxn ang="0">
                    <a:pos x="40" y="28"/>
                  </a:cxn>
                  <a:cxn ang="0">
                    <a:pos x="0" y="0"/>
                  </a:cxn>
                  <a:cxn ang="0">
                    <a:pos x="10" y="30"/>
                  </a:cxn>
                  <a:cxn ang="0">
                    <a:pos x="12" y="61"/>
                  </a:cxn>
                  <a:cxn ang="0">
                    <a:pos x="29" y="90"/>
                  </a:cxn>
                  <a:cxn ang="0">
                    <a:pos x="54" y="100"/>
                  </a:cxn>
                  <a:cxn ang="0">
                    <a:pos x="80" y="108"/>
                  </a:cxn>
                  <a:cxn ang="0">
                    <a:pos x="119" y="137"/>
                  </a:cxn>
                  <a:cxn ang="0">
                    <a:pos x="152" y="146"/>
                  </a:cxn>
                  <a:cxn ang="0">
                    <a:pos x="181" y="166"/>
                  </a:cxn>
                  <a:cxn ang="0">
                    <a:pos x="215" y="174"/>
                  </a:cxn>
                  <a:cxn ang="0">
                    <a:pos x="241" y="191"/>
                  </a:cxn>
                  <a:cxn ang="0">
                    <a:pos x="270" y="211"/>
                  </a:cxn>
                  <a:cxn ang="0">
                    <a:pos x="296" y="219"/>
                  </a:cxn>
                  <a:cxn ang="0">
                    <a:pos x="321" y="229"/>
                  </a:cxn>
                  <a:cxn ang="0">
                    <a:pos x="358" y="248"/>
                  </a:cxn>
                  <a:cxn ang="0">
                    <a:pos x="383" y="257"/>
                  </a:cxn>
                  <a:cxn ang="0">
                    <a:pos x="409" y="266"/>
                  </a:cxn>
                  <a:cxn ang="0">
                    <a:pos x="437" y="285"/>
                  </a:cxn>
                  <a:cxn ang="0">
                    <a:pos x="463" y="294"/>
                  </a:cxn>
                  <a:cxn ang="0">
                    <a:pos x="488" y="302"/>
                  </a:cxn>
                  <a:cxn ang="0">
                    <a:pos x="525" y="320"/>
                  </a:cxn>
                  <a:cxn ang="0">
                    <a:pos x="550" y="330"/>
                  </a:cxn>
                  <a:cxn ang="0">
                    <a:pos x="575" y="338"/>
                  </a:cxn>
                  <a:cxn ang="0">
                    <a:pos x="599" y="338"/>
                  </a:cxn>
                  <a:cxn ang="0">
                    <a:pos x="623" y="346"/>
                  </a:cxn>
                  <a:cxn ang="0">
                    <a:pos x="649" y="355"/>
                  </a:cxn>
                  <a:cxn ang="0">
                    <a:pos x="693" y="352"/>
                  </a:cxn>
                  <a:cxn ang="0">
                    <a:pos x="718" y="361"/>
                  </a:cxn>
                  <a:cxn ang="0">
                    <a:pos x="744" y="369"/>
                  </a:cxn>
                  <a:cxn ang="0">
                    <a:pos x="770" y="378"/>
                  </a:cxn>
                  <a:cxn ang="0">
                    <a:pos x="796" y="388"/>
                  </a:cxn>
                  <a:cxn ang="0">
                    <a:pos x="793" y="356"/>
                  </a:cxn>
                  <a:cxn ang="0">
                    <a:pos x="767" y="300"/>
                  </a:cxn>
                  <a:cxn ang="0">
                    <a:pos x="767" y="300"/>
                  </a:cxn>
                </a:cxnLst>
                <a:rect l="0" t="0" r="r" b="b"/>
                <a:pathLst>
                  <a:path w="797" h="389">
                    <a:moveTo>
                      <a:pt x="767" y="300"/>
                    </a:moveTo>
                    <a:lnTo>
                      <a:pt x="686" y="301"/>
                    </a:lnTo>
                    <a:lnTo>
                      <a:pt x="575" y="287"/>
                    </a:lnTo>
                    <a:lnTo>
                      <a:pt x="481" y="229"/>
                    </a:lnTo>
                    <a:lnTo>
                      <a:pt x="359" y="176"/>
                    </a:lnTo>
                    <a:lnTo>
                      <a:pt x="265" y="118"/>
                    </a:lnTo>
                    <a:lnTo>
                      <a:pt x="198" y="101"/>
                    </a:lnTo>
                    <a:lnTo>
                      <a:pt x="133" y="85"/>
                    </a:lnTo>
                    <a:lnTo>
                      <a:pt x="101" y="56"/>
                    </a:lnTo>
                    <a:lnTo>
                      <a:pt x="40" y="28"/>
                    </a:lnTo>
                    <a:lnTo>
                      <a:pt x="0" y="0"/>
                    </a:lnTo>
                    <a:lnTo>
                      <a:pt x="10" y="30"/>
                    </a:lnTo>
                    <a:lnTo>
                      <a:pt x="12" y="61"/>
                    </a:lnTo>
                    <a:lnTo>
                      <a:pt x="29" y="90"/>
                    </a:lnTo>
                    <a:lnTo>
                      <a:pt x="54" y="100"/>
                    </a:lnTo>
                    <a:lnTo>
                      <a:pt x="80" y="108"/>
                    </a:lnTo>
                    <a:lnTo>
                      <a:pt x="119" y="137"/>
                    </a:lnTo>
                    <a:lnTo>
                      <a:pt x="152" y="146"/>
                    </a:lnTo>
                    <a:lnTo>
                      <a:pt x="181" y="166"/>
                    </a:lnTo>
                    <a:lnTo>
                      <a:pt x="215" y="174"/>
                    </a:lnTo>
                    <a:lnTo>
                      <a:pt x="241" y="191"/>
                    </a:lnTo>
                    <a:lnTo>
                      <a:pt x="270" y="211"/>
                    </a:lnTo>
                    <a:lnTo>
                      <a:pt x="296" y="219"/>
                    </a:lnTo>
                    <a:lnTo>
                      <a:pt x="321" y="229"/>
                    </a:lnTo>
                    <a:lnTo>
                      <a:pt x="358" y="248"/>
                    </a:lnTo>
                    <a:lnTo>
                      <a:pt x="383" y="257"/>
                    </a:lnTo>
                    <a:lnTo>
                      <a:pt x="409" y="266"/>
                    </a:lnTo>
                    <a:lnTo>
                      <a:pt x="437" y="285"/>
                    </a:lnTo>
                    <a:lnTo>
                      <a:pt x="463" y="294"/>
                    </a:lnTo>
                    <a:lnTo>
                      <a:pt x="488" y="302"/>
                    </a:lnTo>
                    <a:lnTo>
                      <a:pt x="525" y="320"/>
                    </a:lnTo>
                    <a:lnTo>
                      <a:pt x="550" y="330"/>
                    </a:lnTo>
                    <a:lnTo>
                      <a:pt x="575" y="338"/>
                    </a:lnTo>
                    <a:lnTo>
                      <a:pt x="599" y="338"/>
                    </a:lnTo>
                    <a:lnTo>
                      <a:pt x="623" y="346"/>
                    </a:lnTo>
                    <a:lnTo>
                      <a:pt x="649" y="355"/>
                    </a:lnTo>
                    <a:lnTo>
                      <a:pt x="693" y="352"/>
                    </a:lnTo>
                    <a:lnTo>
                      <a:pt x="718" y="361"/>
                    </a:lnTo>
                    <a:lnTo>
                      <a:pt x="744" y="369"/>
                    </a:lnTo>
                    <a:lnTo>
                      <a:pt x="770" y="378"/>
                    </a:lnTo>
                    <a:lnTo>
                      <a:pt x="796" y="388"/>
                    </a:lnTo>
                    <a:lnTo>
                      <a:pt x="793" y="356"/>
                    </a:lnTo>
                    <a:lnTo>
                      <a:pt x="767" y="300"/>
                    </a:lnTo>
                    <a:lnTo>
                      <a:pt x="767" y="300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0" name="Freeform 102"/>
              <p:cNvSpPr>
                <a:spLocks/>
              </p:cNvSpPr>
              <p:nvPr/>
            </p:nvSpPr>
            <p:spPr bwMode="auto">
              <a:xfrm>
                <a:off x="3845" y="2186"/>
                <a:ext cx="879" cy="145"/>
              </a:xfrm>
              <a:custGeom>
                <a:avLst/>
                <a:gdLst/>
                <a:ahLst/>
                <a:cxnLst>
                  <a:cxn ang="0">
                    <a:pos x="822" y="48"/>
                  </a:cxn>
                  <a:cxn ang="0">
                    <a:pos x="745" y="75"/>
                  </a:cxn>
                  <a:cxn ang="0">
                    <a:pos x="636" y="97"/>
                  </a:cxn>
                  <a:cxn ang="0">
                    <a:pos x="529" y="71"/>
                  </a:cxn>
                  <a:cxn ang="0">
                    <a:pos x="395" y="57"/>
                  </a:cxn>
                  <a:cxn ang="0">
                    <a:pos x="288" y="31"/>
                  </a:cxn>
                  <a:cxn ang="0">
                    <a:pos x="220" y="35"/>
                  </a:cxn>
                  <a:cxn ang="0">
                    <a:pos x="152" y="40"/>
                  </a:cxn>
                  <a:cxn ang="0">
                    <a:pos x="114" y="23"/>
                  </a:cxn>
                  <a:cxn ang="0">
                    <a:pos x="48" y="15"/>
                  </a:cxn>
                  <a:cxn ang="0">
                    <a:pos x="0" y="0"/>
                  </a:cxn>
                  <a:cxn ang="0">
                    <a:pos x="20" y="27"/>
                  </a:cxn>
                  <a:cxn ang="0">
                    <a:pos x="31" y="56"/>
                  </a:cxn>
                  <a:cxn ang="0">
                    <a:pos x="56" y="78"/>
                  </a:cxn>
                  <a:cxn ang="0">
                    <a:pos x="83" y="80"/>
                  </a:cxn>
                  <a:cxn ang="0">
                    <a:pos x="111" y="80"/>
                  </a:cxn>
                  <a:cxn ang="0">
                    <a:pos x="157" y="95"/>
                  </a:cxn>
                  <a:cxn ang="0">
                    <a:pos x="190" y="92"/>
                  </a:cxn>
                  <a:cxn ang="0">
                    <a:pos x="224" y="103"/>
                  </a:cxn>
                  <a:cxn ang="0">
                    <a:pos x="257" y="100"/>
                  </a:cxn>
                  <a:cxn ang="0">
                    <a:pos x="290" y="107"/>
                  </a:cxn>
                  <a:cxn ang="0">
                    <a:pos x="323" y="118"/>
                  </a:cxn>
                  <a:cxn ang="0">
                    <a:pos x="350" y="119"/>
                  </a:cxn>
                  <a:cxn ang="0">
                    <a:pos x="378" y="119"/>
                  </a:cxn>
                  <a:cxn ang="0">
                    <a:pos x="417" y="126"/>
                  </a:cxn>
                  <a:cxn ang="0">
                    <a:pos x="445" y="127"/>
                  </a:cxn>
                  <a:cxn ang="0">
                    <a:pos x="472" y="127"/>
                  </a:cxn>
                  <a:cxn ang="0">
                    <a:pos x="504" y="136"/>
                  </a:cxn>
                  <a:cxn ang="0">
                    <a:pos x="531" y="138"/>
                  </a:cxn>
                  <a:cxn ang="0">
                    <a:pos x="557" y="137"/>
                  </a:cxn>
                  <a:cxn ang="0">
                    <a:pos x="598" y="144"/>
                  </a:cxn>
                  <a:cxn ang="0">
                    <a:pos x="625" y="144"/>
                  </a:cxn>
                  <a:cxn ang="0">
                    <a:pos x="652" y="144"/>
                  </a:cxn>
                  <a:cxn ang="0">
                    <a:pos x="673" y="137"/>
                  </a:cxn>
                  <a:cxn ang="0">
                    <a:pos x="699" y="138"/>
                  </a:cxn>
                  <a:cxn ang="0">
                    <a:pos x="727" y="138"/>
                  </a:cxn>
                  <a:cxn ang="0">
                    <a:pos x="769" y="121"/>
                  </a:cxn>
                  <a:cxn ang="0">
                    <a:pos x="795" y="123"/>
                  </a:cxn>
                  <a:cxn ang="0">
                    <a:pos x="823" y="123"/>
                  </a:cxn>
                  <a:cxn ang="0">
                    <a:pos x="850" y="123"/>
                  </a:cxn>
                  <a:cxn ang="0">
                    <a:pos x="878" y="124"/>
                  </a:cxn>
                  <a:cxn ang="0">
                    <a:pos x="865" y="95"/>
                  </a:cxn>
                  <a:cxn ang="0">
                    <a:pos x="822" y="48"/>
                  </a:cxn>
                  <a:cxn ang="0">
                    <a:pos x="822" y="48"/>
                  </a:cxn>
                </a:cxnLst>
                <a:rect l="0" t="0" r="r" b="b"/>
                <a:pathLst>
                  <a:path w="879" h="145">
                    <a:moveTo>
                      <a:pt x="822" y="48"/>
                    </a:moveTo>
                    <a:lnTo>
                      <a:pt x="745" y="75"/>
                    </a:lnTo>
                    <a:lnTo>
                      <a:pt x="636" y="97"/>
                    </a:lnTo>
                    <a:lnTo>
                      <a:pt x="529" y="71"/>
                    </a:lnTo>
                    <a:lnTo>
                      <a:pt x="395" y="57"/>
                    </a:lnTo>
                    <a:lnTo>
                      <a:pt x="288" y="31"/>
                    </a:lnTo>
                    <a:lnTo>
                      <a:pt x="220" y="35"/>
                    </a:lnTo>
                    <a:lnTo>
                      <a:pt x="152" y="40"/>
                    </a:lnTo>
                    <a:lnTo>
                      <a:pt x="114" y="23"/>
                    </a:lnTo>
                    <a:lnTo>
                      <a:pt x="48" y="15"/>
                    </a:lnTo>
                    <a:lnTo>
                      <a:pt x="0" y="0"/>
                    </a:lnTo>
                    <a:lnTo>
                      <a:pt x="20" y="27"/>
                    </a:lnTo>
                    <a:lnTo>
                      <a:pt x="31" y="56"/>
                    </a:lnTo>
                    <a:lnTo>
                      <a:pt x="56" y="78"/>
                    </a:lnTo>
                    <a:lnTo>
                      <a:pt x="83" y="80"/>
                    </a:lnTo>
                    <a:lnTo>
                      <a:pt x="111" y="80"/>
                    </a:lnTo>
                    <a:lnTo>
                      <a:pt x="157" y="95"/>
                    </a:lnTo>
                    <a:lnTo>
                      <a:pt x="190" y="92"/>
                    </a:lnTo>
                    <a:lnTo>
                      <a:pt x="224" y="103"/>
                    </a:lnTo>
                    <a:lnTo>
                      <a:pt x="257" y="100"/>
                    </a:lnTo>
                    <a:lnTo>
                      <a:pt x="290" y="107"/>
                    </a:lnTo>
                    <a:lnTo>
                      <a:pt x="323" y="118"/>
                    </a:lnTo>
                    <a:lnTo>
                      <a:pt x="350" y="119"/>
                    </a:lnTo>
                    <a:lnTo>
                      <a:pt x="378" y="119"/>
                    </a:lnTo>
                    <a:lnTo>
                      <a:pt x="417" y="126"/>
                    </a:lnTo>
                    <a:lnTo>
                      <a:pt x="445" y="127"/>
                    </a:lnTo>
                    <a:lnTo>
                      <a:pt x="472" y="127"/>
                    </a:lnTo>
                    <a:lnTo>
                      <a:pt x="504" y="136"/>
                    </a:lnTo>
                    <a:lnTo>
                      <a:pt x="531" y="138"/>
                    </a:lnTo>
                    <a:lnTo>
                      <a:pt x="557" y="137"/>
                    </a:lnTo>
                    <a:lnTo>
                      <a:pt x="598" y="144"/>
                    </a:lnTo>
                    <a:lnTo>
                      <a:pt x="625" y="144"/>
                    </a:lnTo>
                    <a:lnTo>
                      <a:pt x="652" y="144"/>
                    </a:lnTo>
                    <a:lnTo>
                      <a:pt x="673" y="137"/>
                    </a:lnTo>
                    <a:lnTo>
                      <a:pt x="699" y="138"/>
                    </a:lnTo>
                    <a:lnTo>
                      <a:pt x="727" y="138"/>
                    </a:lnTo>
                    <a:lnTo>
                      <a:pt x="769" y="121"/>
                    </a:lnTo>
                    <a:lnTo>
                      <a:pt x="795" y="123"/>
                    </a:lnTo>
                    <a:lnTo>
                      <a:pt x="823" y="123"/>
                    </a:lnTo>
                    <a:lnTo>
                      <a:pt x="850" y="123"/>
                    </a:lnTo>
                    <a:lnTo>
                      <a:pt x="878" y="124"/>
                    </a:lnTo>
                    <a:lnTo>
                      <a:pt x="865" y="95"/>
                    </a:lnTo>
                    <a:lnTo>
                      <a:pt x="822" y="48"/>
                    </a:lnTo>
                    <a:lnTo>
                      <a:pt x="822" y="48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8" name="Group 107"/>
            <p:cNvGrpSpPr>
              <a:grpSpLocks/>
            </p:cNvGrpSpPr>
            <p:nvPr/>
          </p:nvGrpSpPr>
          <p:grpSpPr bwMode="auto">
            <a:xfrm>
              <a:off x="2897" y="2078"/>
              <a:ext cx="967" cy="470"/>
              <a:chOff x="2897" y="2078"/>
              <a:chExt cx="967" cy="470"/>
            </a:xfrm>
          </p:grpSpPr>
          <p:sp>
            <p:nvSpPr>
              <p:cNvPr id="2152" name="Freeform 104"/>
              <p:cNvSpPr>
                <a:spLocks/>
              </p:cNvSpPr>
              <p:nvPr/>
            </p:nvSpPr>
            <p:spPr bwMode="auto">
              <a:xfrm>
                <a:off x="2897" y="2270"/>
                <a:ext cx="870" cy="278"/>
              </a:xfrm>
              <a:custGeom>
                <a:avLst/>
                <a:gdLst/>
                <a:ahLst/>
                <a:cxnLst>
                  <a:cxn ang="0">
                    <a:pos x="794" y="277"/>
                  </a:cxn>
                  <a:cxn ang="0">
                    <a:pos x="728" y="227"/>
                  </a:cxn>
                  <a:cxn ang="0">
                    <a:pos x="632" y="171"/>
                  </a:cxn>
                  <a:cxn ang="0">
                    <a:pos x="522" y="160"/>
                  </a:cxn>
                  <a:cxn ang="0">
                    <a:pos x="392" y="130"/>
                  </a:cxn>
                  <a:cxn ang="0">
                    <a:pos x="282" y="120"/>
                  </a:cxn>
                  <a:cxn ang="0">
                    <a:pos x="219" y="94"/>
                  </a:cxn>
                  <a:cxn ang="0">
                    <a:pos x="158" y="68"/>
                  </a:cxn>
                  <a:cxn ang="0">
                    <a:pos x="116" y="71"/>
                  </a:cxn>
                  <a:cxn ang="0">
                    <a:pos x="50" y="56"/>
                  </a:cxn>
                  <a:cxn ang="0">
                    <a:pos x="0" y="54"/>
                  </a:cxn>
                  <a:cxn ang="0">
                    <a:pos x="26" y="37"/>
                  </a:cxn>
                  <a:cxn ang="0">
                    <a:pos x="47" y="13"/>
                  </a:cxn>
                  <a:cxn ang="0">
                    <a:pos x="78" y="0"/>
                  </a:cxn>
                  <a:cxn ang="0">
                    <a:pos x="104" y="7"/>
                  </a:cxn>
                  <a:cxn ang="0">
                    <a:pos x="129" y="17"/>
                  </a:cxn>
                  <a:cxn ang="0">
                    <a:pos x="178" y="17"/>
                  </a:cxn>
                  <a:cxn ang="0">
                    <a:pos x="209" y="29"/>
                  </a:cxn>
                  <a:cxn ang="0">
                    <a:pos x="244" y="31"/>
                  </a:cxn>
                  <a:cxn ang="0">
                    <a:pos x="275" y="45"/>
                  </a:cxn>
                  <a:cxn ang="0">
                    <a:pos x="309" y="47"/>
                  </a:cxn>
                  <a:cxn ang="0">
                    <a:pos x="343" y="48"/>
                  </a:cxn>
                  <a:cxn ang="0">
                    <a:pos x="369" y="57"/>
                  </a:cxn>
                  <a:cxn ang="0">
                    <a:pos x="395" y="66"/>
                  </a:cxn>
                  <a:cxn ang="0">
                    <a:pos x="435" y="73"/>
                  </a:cxn>
                  <a:cxn ang="0">
                    <a:pos x="461" y="81"/>
                  </a:cxn>
                  <a:cxn ang="0">
                    <a:pos x="487" y="88"/>
                  </a:cxn>
                  <a:cxn ang="0">
                    <a:pos x="520" y="90"/>
                  </a:cxn>
                  <a:cxn ang="0">
                    <a:pos x="547" y="98"/>
                  </a:cxn>
                  <a:cxn ang="0">
                    <a:pos x="572" y="108"/>
                  </a:cxn>
                  <a:cxn ang="0">
                    <a:pos x="612" y="114"/>
                  </a:cxn>
                  <a:cxn ang="0">
                    <a:pos x="637" y="123"/>
                  </a:cxn>
                  <a:cxn ang="0">
                    <a:pos x="663" y="130"/>
                  </a:cxn>
                  <a:cxn ang="0">
                    <a:pos x="681" y="145"/>
                  </a:cxn>
                  <a:cxn ang="0">
                    <a:pos x="705" y="153"/>
                  </a:cxn>
                  <a:cxn ang="0">
                    <a:pos x="732" y="161"/>
                  </a:cxn>
                  <a:cxn ang="0">
                    <a:pos x="766" y="192"/>
                  </a:cxn>
                  <a:cxn ang="0">
                    <a:pos x="791" y="198"/>
                  </a:cxn>
                  <a:cxn ang="0">
                    <a:pos x="817" y="207"/>
                  </a:cxn>
                  <a:cxn ang="0">
                    <a:pos x="842" y="216"/>
                  </a:cxn>
                  <a:cxn ang="0">
                    <a:pos x="869" y="225"/>
                  </a:cxn>
                  <a:cxn ang="0">
                    <a:pos x="848" y="248"/>
                  </a:cxn>
                  <a:cxn ang="0">
                    <a:pos x="794" y="277"/>
                  </a:cxn>
                  <a:cxn ang="0">
                    <a:pos x="794" y="277"/>
                  </a:cxn>
                </a:cxnLst>
                <a:rect l="0" t="0" r="r" b="b"/>
                <a:pathLst>
                  <a:path w="870" h="278">
                    <a:moveTo>
                      <a:pt x="794" y="277"/>
                    </a:moveTo>
                    <a:lnTo>
                      <a:pt x="728" y="227"/>
                    </a:lnTo>
                    <a:lnTo>
                      <a:pt x="632" y="171"/>
                    </a:lnTo>
                    <a:lnTo>
                      <a:pt x="522" y="160"/>
                    </a:lnTo>
                    <a:lnTo>
                      <a:pt x="392" y="130"/>
                    </a:lnTo>
                    <a:lnTo>
                      <a:pt x="282" y="120"/>
                    </a:lnTo>
                    <a:lnTo>
                      <a:pt x="219" y="94"/>
                    </a:lnTo>
                    <a:lnTo>
                      <a:pt x="158" y="68"/>
                    </a:lnTo>
                    <a:lnTo>
                      <a:pt x="116" y="71"/>
                    </a:lnTo>
                    <a:lnTo>
                      <a:pt x="50" y="56"/>
                    </a:lnTo>
                    <a:lnTo>
                      <a:pt x="0" y="54"/>
                    </a:lnTo>
                    <a:lnTo>
                      <a:pt x="26" y="37"/>
                    </a:lnTo>
                    <a:lnTo>
                      <a:pt x="47" y="13"/>
                    </a:lnTo>
                    <a:lnTo>
                      <a:pt x="78" y="0"/>
                    </a:lnTo>
                    <a:lnTo>
                      <a:pt x="104" y="7"/>
                    </a:lnTo>
                    <a:lnTo>
                      <a:pt x="129" y="17"/>
                    </a:lnTo>
                    <a:lnTo>
                      <a:pt x="178" y="17"/>
                    </a:lnTo>
                    <a:lnTo>
                      <a:pt x="209" y="29"/>
                    </a:lnTo>
                    <a:lnTo>
                      <a:pt x="244" y="31"/>
                    </a:lnTo>
                    <a:lnTo>
                      <a:pt x="275" y="45"/>
                    </a:lnTo>
                    <a:lnTo>
                      <a:pt x="309" y="47"/>
                    </a:lnTo>
                    <a:lnTo>
                      <a:pt x="343" y="48"/>
                    </a:lnTo>
                    <a:lnTo>
                      <a:pt x="369" y="57"/>
                    </a:lnTo>
                    <a:lnTo>
                      <a:pt x="395" y="66"/>
                    </a:lnTo>
                    <a:lnTo>
                      <a:pt x="435" y="73"/>
                    </a:lnTo>
                    <a:lnTo>
                      <a:pt x="461" y="81"/>
                    </a:lnTo>
                    <a:lnTo>
                      <a:pt x="487" y="88"/>
                    </a:lnTo>
                    <a:lnTo>
                      <a:pt x="520" y="90"/>
                    </a:lnTo>
                    <a:lnTo>
                      <a:pt x="547" y="98"/>
                    </a:lnTo>
                    <a:lnTo>
                      <a:pt x="572" y="108"/>
                    </a:lnTo>
                    <a:lnTo>
                      <a:pt x="612" y="114"/>
                    </a:lnTo>
                    <a:lnTo>
                      <a:pt x="637" y="123"/>
                    </a:lnTo>
                    <a:lnTo>
                      <a:pt x="663" y="130"/>
                    </a:lnTo>
                    <a:lnTo>
                      <a:pt x="681" y="145"/>
                    </a:lnTo>
                    <a:lnTo>
                      <a:pt x="705" y="153"/>
                    </a:lnTo>
                    <a:lnTo>
                      <a:pt x="732" y="161"/>
                    </a:lnTo>
                    <a:lnTo>
                      <a:pt x="766" y="192"/>
                    </a:lnTo>
                    <a:lnTo>
                      <a:pt x="791" y="198"/>
                    </a:lnTo>
                    <a:lnTo>
                      <a:pt x="817" y="207"/>
                    </a:lnTo>
                    <a:lnTo>
                      <a:pt x="842" y="216"/>
                    </a:lnTo>
                    <a:lnTo>
                      <a:pt x="869" y="225"/>
                    </a:lnTo>
                    <a:lnTo>
                      <a:pt x="848" y="248"/>
                    </a:lnTo>
                    <a:lnTo>
                      <a:pt x="794" y="277"/>
                    </a:lnTo>
                    <a:lnTo>
                      <a:pt x="794" y="277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" name="Freeform 105"/>
              <p:cNvSpPr>
                <a:spLocks/>
              </p:cNvSpPr>
              <p:nvPr/>
            </p:nvSpPr>
            <p:spPr bwMode="auto">
              <a:xfrm>
                <a:off x="3067" y="2078"/>
                <a:ext cx="797" cy="389"/>
              </a:xfrm>
              <a:custGeom>
                <a:avLst/>
                <a:gdLst/>
                <a:ahLst/>
                <a:cxnLst>
                  <a:cxn ang="0">
                    <a:pos x="767" y="300"/>
                  </a:cxn>
                  <a:cxn ang="0">
                    <a:pos x="686" y="301"/>
                  </a:cxn>
                  <a:cxn ang="0">
                    <a:pos x="575" y="287"/>
                  </a:cxn>
                  <a:cxn ang="0">
                    <a:pos x="481" y="229"/>
                  </a:cxn>
                  <a:cxn ang="0">
                    <a:pos x="359" y="176"/>
                  </a:cxn>
                  <a:cxn ang="0">
                    <a:pos x="265" y="118"/>
                  </a:cxn>
                  <a:cxn ang="0">
                    <a:pos x="198" y="101"/>
                  </a:cxn>
                  <a:cxn ang="0">
                    <a:pos x="133" y="85"/>
                  </a:cxn>
                  <a:cxn ang="0">
                    <a:pos x="101" y="56"/>
                  </a:cxn>
                  <a:cxn ang="0">
                    <a:pos x="40" y="28"/>
                  </a:cxn>
                  <a:cxn ang="0">
                    <a:pos x="0" y="0"/>
                  </a:cxn>
                  <a:cxn ang="0">
                    <a:pos x="10" y="30"/>
                  </a:cxn>
                  <a:cxn ang="0">
                    <a:pos x="12" y="61"/>
                  </a:cxn>
                  <a:cxn ang="0">
                    <a:pos x="29" y="90"/>
                  </a:cxn>
                  <a:cxn ang="0">
                    <a:pos x="54" y="100"/>
                  </a:cxn>
                  <a:cxn ang="0">
                    <a:pos x="80" y="108"/>
                  </a:cxn>
                  <a:cxn ang="0">
                    <a:pos x="119" y="137"/>
                  </a:cxn>
                  <a:cxn ang="0">
                    <a:pos x="152" y="146"/>
                  </a:cxn>
                  <a:cxn ang="0">
                    <a:pos x="181" y="166"/>
                  </a:cxn>
                  <a:cxn ang="0">
                    <a:pos x="215" y="174"/>
                  </a:cxn>
                  <a:cxn ang="0">
                    <a:pos x="241" y="191"/>
                  </a:cxn>
                  <a:cxn ang="0">
                    <a:pos x="270" y="211"/>
                  </a:cxn>
                  <a:cxn ang="0">
                    <a:pos x="296" y="219"/>
                  </a:cxn>
                  <a:cxn ang="0">
                    <a:pos x="321" y="229"/>
                  </a:cxn>
                  <a:cxn ang="0">
                    <a:pos x="358" y="248"/>
                  </a:cxn>
                  <a:cxn ang="0">
                    <a:pos x="383" y="257"/>
                  </a:cxn>
                  <a:cxn ang="0">
                    <a:pos x="409" y="266"/>
                  </a:cxn>
                  <a:cxn ang="0">
                    <a:pos x="437" y="285"/>
                  </a:cxn>
                  <a:cxn ang="0">
                    <a:pos x="463" y="294"/>
                  </a:cxn>
                  <a:cxn ang="0">
                    <a:pos x="488" y="302"/>
                  </a:cxn>
                  <a:cxn ang="0">
                    <a:pos x="525" y="320"/>
                  </a:cxn>
                  <a:cxn ang="0">
                    <a:pos x="550" y="330"/>
                  </a:cxn>
                  <a:cxn ang="0">
                    <a:pos x="575" y="338"/>
                  </a:cxn>
                  <a:cxn ang="0">
                    <a:pos x="599" y="338"/>
                  </a:cxn>
                  <a:cxn ang="0">
                    <a:pos x="623" y="346"/>
                  </a:cxn>
                  <a:cxn ang="0">
                    <a:pos x="649" y="355"/>
                  </a:cxn>
                  <a:cxn ang="0">
                    <a:pos x="693" y="352"/>
                  </a:cxn>
                  <a:cxn ang="0">
                    <a:pos x="718" y="361"/>
                  </a:cxn>
                  <a:cxn ang="0">
                    <a:pos x="744" y="369"/>
                  </a:cxn>
                  <a:cxn ang="0">
                    <a:pos x="770" y="378"/>
                  </a:cxn>
                  <a:cxn ang="0">
                    <a:pos x="796" y="388"/>
                  </a:cxn>
                  <a:cxn ang="0">
                    <a:pos x="793" y="356"/>
                  </a:cxn>
                  <a:cxn ang="0">
                    <a:pos x="767" y="300"/>
                  </a:cxn>
                  <a:cxn ang="0">
                    <a:pos x="767" y="300"/>
                  </a:cxn>
                </a:cxnLst>
                <a:rect l="0" t="0" r="r" b="b"/>
                <a:pathLst>
                  <a:path w="797" h="389">
                    <a:moveTo>
                      <a:pt x="767" y="300"/>
                    </a:moveTo>
                    <a:lnTo>
                      <a:pt x="686" y="301"/>
                    </a:lnTo>
                    <a:lnTo>
                      <a:pt x="575" y="287"/>
                    </a:lnTo>
                    <a:lnTo>
                      <a:pt x="481" y="229"/>
                    </a:lnTo>
                    <a:lnTo>
                      <a:pt x="359" y="176"/>
                    </a:lnTo>
                    <a:lnTo>
                      <a:pt x="265" y="118"/>
                    </a:lnTo>
                    <a:lnTo>
                      <a:pt x="198" y="101"/>
                    </a:lnTo>
                    <a:lnTo>
                      <a:pt x="133" y="85"/>
                    </a:lnTo>
                    <a:lnTo>
                      <a:pt x="101" y="56"/>
                    </a:lnTo>
                    <a:lnTo>
                      <a:pt x="40" y="28"/>
                    </a:lnTo>
                    <a:lnTo>
                      <a:pt x="0" y="0"/>
                    </a:lnTo>
                    <a:lnTo>
                      <a:pt x="10" y="30"/>
                    </a:lnTo>
                    <a:lnTo>
                      <a:pt x="12" y="61"/>
                    </a:lnTo>
                    <a:lnTo>
                      <a:pt x="29" y="90"/>
                    </a:lnTo>
                    <a:lnTo>
                      <a:pt x="54" y="100"/>
                    </a:lnTo>
                    <a:lnTo>
                      <a:pt x="80" y="108"/>
                    </a:lnTo>
                    <a:lnTo>
                      <a:pt x="119" y="137"/>
                    </a:lnTo>
                    <a:lnTo>
                      <a:pt x="152" y="146"/>
                    </a:lnTo>
                    <a:lnTo>
                      <a:pt x="181" y="166"/>
                    </a:lnTo>
                    <a:lnTo>
                      <a:pt x="215" y="174"/>
                    </a:lnTo>
                    <a:lnTo>
                      <a:pt x="241" y="191"/>
                    </a:lnTo>
                    <a:lnTo>
                      <a:pt x="270" y="211"/>
                    </a:lnTo>
                    <a:lnTo>
                      <a:pt x="296" y="219"/>
                    </a:lnTo>
                    <a:lnTo>
                      <a:pt x="321" y="229"/>
                    </a:lnTo>
                    <a:lnTo>
                      <a:pt x="358" y="248"/>
                    </a:lnTo>
                    <a:lnTo>
                      <a:pt x="383" y="257"/>
                    </a:lnTo>
                    <a:lnTo>
                      <a:pt x="409" y="266"/>
                    </a:lnTo>
                    <a:lnTo>
                      <a:pt x="437" y="285"/>
                    </a:lnTo>
                    <a:lnTo>
                      <a:pt x="463" y="294"/>
                    </a:lnTo>
                    <a:lnTo>
                      <a:pt x="488" y="302"/>
                    </a:lnTo>
                    <a:lnTo>
                      <a:pt x="525" y="320"/>
                    </a:lnTo>
                    <a:lnTo>
                      <a:pt x="550" y="330"/>
                    </a:lnTo>
                    <a:lnTo>
                      <a:pt x="575" y="338"/>
                    </a:lnTo>
                    <a:lnTo>
                      <a:pt x="599" y="338"/>
                    </a:lnTo>
                    <a:lnTo>
                      <a:pt x="623" y="346"/>
                    </a:lnTo>
                    <a:lnTo>
                      <a:pt x="649" y="355"/>
                    </a:lnTo>
                    <a:lnTo>
                      <a:pt x="693" y="352"/>
                    </a:lnTo>
                    <a:lnTo>
                      <a:pt x="718" y="361"/>
                    </a:lnTo>
                    <a:lnTo>
                      <a:pt x="744" y="369"/>
                    </a:lnTo>
                    <a:lnTo>
                      <a:pt x="770" y="378"/>
                    </a:lnTo>
                    <a:lnTo>
                      <a:pt x="796" y="388"/>
                    </a:lnTo>
                    <a:lnTo>
                      <a:pt x="793" y="356"/>
                    </a:lnTo>
                    <a:lnTo>
                      <a:pt x="767" y="300"/>
                    </a:lnTo>
                    <a:lnTo>
                      <a:pt x="767" y="300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" name="Freeform 106"/>
              <p:cNvSpPr>
                <a:spLocks/>
              </p:cNvSpPr>
              <p:nvPr/>
            </p:nvSpPr>
            <p:spPr bwMode="auto">
              <a:xfrm>
                <a:off x="2933" y="2186"/>
                <a:ext cx="879" cy="145"/>
              </a:xfrm>
              <a:custGeom>
                <a:avLst/>
                <a:gdLst/>
                <a:ahLst/>
                <a:cxnLst>
                  <a:cxn ang="0">
                    <a:pos x="822" y="48"/>
                  </a:cxn>
                  <a:cxn ang="0">
                    <a:pos x="745" y="75"/>
                  </a:cxn>
                  <a:cxn ang="0">
                    <a:pos x="636" y="97"/>
                  </a:cxn>
                  <a:cxn ang="0">
                    <a:pos x="529" y="71"/>
                  </a:cxn>
                  <a:cxn ang="0">
                    <a:pos x="395" y="57"/>
                  </a:cxn>
                  <a:cxn ang="0">
                    <a:pos x="288" y="31"/>
                  </a:cxn>
                  <a:cxn ang="0">
                    <a:pos x="220" y="35"/>
                  </a:cxn>
                  <a:cxn ang="0">
                    <a:pos x="152" y="40"/>
                  </a:cxn>
                  <a:cxn ang="0">
                    <a:pos x="114" y="23"/>
                  </a:cxn>
                  <a:cxn ang="0">
                    <a:pos x="48" y="15"/>
                  </a:cxn>
                  <a:cxn ang="0">
                    <a:pos x="0" y="0"/>
                  </a:cxn>
                  <a:cxn ang="0">
                    <a:pos x="20" y="27"/>
                  </a:cxn>
                  <a:cxn ang="0">
                    <a:pos x="31" y="56"/>
                  </a:cxn>
                  <a:cxn ang="0">
                    <a:pos x="56" y="78"/>
                  </a:cxn>
                  <a:cxn ang="0">
                    <a:pos x="83" y="80"/>
                  </a:cxn>
                  <a:cxn ang="0">
                    <a:pos x="111" y="80"/>
                  </a:cxn>
                  <a:cxn ang="0">
                    <a:pos x="157" y="95"/>
                  </a:cxn>
                  <a:cxn ang="0">
                    <a:pos x="190" y="92"/>
                  </a:cxn>
                  <a:cxn ang="0">
                    <a:pos x="224" y="103"/>
                  </a:cxn>
                  <a:cxn ang="0">
                    <a:pos x="257" y="100"/>
                  </a:cxn>
                  <a:cxn ang="0">
                    <a:pos x="290" y="107"/>
                  </a:cxn>
                  <a:cxn ang="0">
                    <a:pos x="323" y="118"/>
                  </a:cxn>
                  <a:cxn ang="0">
                    <a:pos x="350" y="119"/>
                  </a:cxn>
                  <a:cxn ang="0">
                    <a:pos x="378" y="119"/>
                  </a:cxn>
                  <a:cxn ang="0">
                    <a:pos x="417" y="126"/>
                  </a:cxn>
                  <a:cxn ang="0">
                    <a:pos x="445" y="127"/>
                  </a:cxn>
                  <a:cxn ang="0">
                    <a:pos x="472" y="127"/>
                  </a:cxn>
                  <a:cxn ang="0">
                    <a:pos x="504" y="136"/>
                  </a:cxn>
                  <a:cxn ang="0">
                    <a:pos x="531" y="138"/>
                  </a:cxn>
                  <a:cxn ang="0">
                    <a:pos x="557" y="137"/>
                  </a:cxn>
                  <a:cxn ang="0">
                    <a:pos x="598" y="144"/>
                  </a:cxn>
                  <a:cxn ang="0">
                    <a:pos x="625" y="144"/>
                  </a:cxn>
                  <a:cxn ang="0">
                    <a:pos x="652" y="144"/>
                  </a:cxn>
                  <a:cxn ang="0">
                    <a:pos x="673" y="137"/>
                  </a:cxn>
                  <a:cxn ang="0">
                    <a:pos x="699" y="138"/>
                  </a:cxn>
                  <a:cxn ang="0">
                    <a:pos x="727" y="138"/>
                  </a:cxn>
                  <a:cxn ang="0">
                    <a:pos x="769" y="121"/>
                  </a:cxn>
                  <a:cxn ang="0">
                    <a:pos x="795" y="123"/>
                  </a:cxn>
                  <a:cxn ang="0">
                    <a:pos x="823" y="123"/>
                  </a:cxn>
                  <a:cxn ang="0">
                    <a:pos x="850" y="123"/>
                  </a:cxn>
                  <a:cxn ang="0">
                    <a:pos x="878" y="124"/>
                  </a:cxn>
                  <a:cxn ang="0">
                    <a:pos x="865" y="95"/>
                  </a:cxn>
                  <a:cxn ang="0">
                    <a:pos x="822" y="48"/>
                  </a:cxn>
                  <a:cxn ang="0">
                    <a:pos x="822" y="48"/>
                  </a:cxn>
                </a:cxnLst>
                <a:rect l="0" t="0" r="r" b="b"/>
                <a:pathLst>
                  <a:path w="879" h="145">
                    <a:moveTo>
                      <a:pt x="822" y="48"/>
                    </a:moveTo>
                    <a:lnTo>
                      <a:pt x="745" y="75"/>
                    </a:lnTo>
                    <a:lnTo>
                      <a:pt x="636" y="97"/>
                    </a:lnTo>
                    <a:lnTo>
                      <a:pt x="529" y="71"/>
                    </a:lnTo>
                    <a:lnTo>
                      <a:pt x="395" y="57"/>
                    </a:lnTo>
                    <a:lnTo>
                      <a:pt x="288" y="31"/>
                    </a:lnTo>
                    <a:lnTo>
                      <a:pt x="220" y="35"/>
                    </a:lnTo>
                    <a:lnTo>
                      <a:pt x="152" y="40"/>
                    </a:lnTo>
                    <a:lnTo>
                      <a:pt x="114" y="23"/>
                    </a:lnTo>
                    <a:lnTo>
                      <a:pt x="48" y="15"/>
                    </a:lnTo>
                    <a:lnTo>
                      <a:pt x="0" y="0"/>
                    </a:lnTo>
                    <a:lnTo>
                      <a:pt x="20" y="27"/>
                    </a:lnTo>
                    <a:lnTo>
                      <a:pt x="31" y="56"/>
                    </a:lnTo>
                    <a:lnTo>
                      <a:pt x="56" y="78"/>
                    </a:lnTo>
                    <a:lnTo>
                      <a:pt x="83" y="80"/>
                    </a:lnTo>
                    <a:lnTo>
                      <a:pt x="111" y="80"/>
                    </a:lnTo>
                    <a:lnTo>
                      <a:pt x="157" y="95"/>
                    </a:lnTo>
                    <a:lnTo>
                      <a:pt x="190" y="92"/>
                    </a:lnTo>
                    <a:lnTo>
                      <a:pt x="224" y="103"/>
                    </a:lnTo>
                    <a:lnTo>
                      <a:pt x="257" y="100"/>
                    </a:lnTo>
                    <a:lnTo>
                      <a:pt x="290" y="107"/>
                    </a:lnTo>
                    <a:lnTo>
                      <a:pt x="323" y="118"/>
                    </a:lnTo>
                    <a:lnTo>
                      <a:pt x="350" y="119"/>
                    </a:lnTo>
                    <a:lnTo>
                      <a:pt x="378" y="119"/>
                    </a:lnTo>
                    <a:lnTo>
                      <a:pt x="417" y="126"/>
                    </a:lnTo>
                    <a:lnTo>
                      <a:pt x="445" y="127"/>
                    </a:lnTo>
                    <a:lnTo>
                      <a:pt x="472" y="127"/>
                    </a:lnTo>
                    <a:lnTo>
                      <a:pt x="504" y="136"/>
                    </a:lnTo>
                    <a:lnTo>
                      <a:pt x="531" y="138"/>
                    </a:lnTo>
                    <a:lnTo>
                      <a:pt x="557" y="137"/>
                    </a:lnTo>
                    <a:lnTo>
                      <a:pt x="598" y="144"/>
                    </a:lnTo>
                    <a:lnTo>
                      <a:pt x="625" y="144"/>
                    </a:lnTo>
                    <a:lnTo>
                      <a:pt x="652" y="144"/>
                    </a:lnTo>
                    <a:lnTo>
                      <a:pt x="673" y="137"/>
                    </a:lnTo>
                    <a:lnTo>
                      <a:pt x="699" y="138"/>
                    </a:lnTo>
                    <a:lnTo>
                      <a:pt x="727" y="138"/>
                    </a:lnTo>
                    <a:lnTo>
                      <a:pt x="769" y="121"/>
                    </a:lnTo>
                    <a:lnTo>
                      <a:pt x="795" y="123"/>
                    </a:lnTo>
                    <a:lnTo>
                      <a:pt x="823" y="123"/>
                    </a:lnTo>
                    <a:lnTo>
                      <a:pt x="850" y="123"/>
                    </a:lnTo>
                    <a:lnTo>
                      <a:pt x="878" y="124"/>
                    </a:lnTo>
                    <a:lnTo>
                      <a:pt x="865" y="95"/>
                    </a:lnTo>
                    <a:lnTo>
                      <a:pt x="822" y="48"/>
                    </a:lnTo>
                    <a:lnTo>
                      <a:pt x="822" y="48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9" name="Group 111"/>
            <p:cNvGrpSpPr>
              <a:grpSpLocks/>
            </p:cNvGrpSpPr>
            <p:nvPr/>
          </p:nvGrpSpPr>
          <p:grpSpPr bwMode="auto">
            <a:xfrm>
              <a:off x="4793" y="2174"/>
              <a:ext cx="967" cy="470"/>
              <a:chOff x="4793" y="2174"/>
              <a:chExt cx="967" cy="470"/>
            </a:xfrm>
          </p:grpSpPr>
          <p:sp>
            <p:nvSpPr>
              <p:cNvPr id="2156" name="Freeform 108"/>
              <p:cNvSpPr>
                <a:spLocks/>
              </p:cNvSpPr>
              <p:nvPr/>
            </p:nvSpPr>
            <p:spPr bwMode="auto">
              <a:xfrm>
                <a:off x="4793" y="2366"/>
                <a:ext cx="870" cy="278"/>
              </a:xfrm>
              <a:custGeom>
                <a:avLst/>
                <a:gdLst/>
                <a:ahLst/>
                <a:cxnLst>
                  <a:cxn ang="0">
                    <a:pos x="794" y="277"/>
                  </a:cxn>
                  <a:cxn ang="0">
                    <a:pos x="728" y="227"/>
                  </a:cxn>
                  <a:cxn ang="0">
                    <a:pos x="632" y="171"/>
                  </a:cxn>
                  <a:cxn ang="0">
                    <a:pos x="522" y="160"/>
                  </a:cxn>
                  <a:cxn ang="0">
                    <a:pos x="392" y="130"/>
                  </a:cxn>
                  <a:cxn ang="0">
                    <a:pos x="282" y="120"/>
                  </a:cxn>
                  <a:cxn ang="0">
                    <a:pos x="219" y="94"/>
                  </a:cxn>
                  <a:cxn ang="0">
                    <a:pos x="158" y="68"/>
                  </a:cxn>
                  <a:cxn ang="0">
                    <a:pos x="116" y="71"/>
                  </a:cxn>
                  <a:cxn ang="0">
                    <a:pos x="50" y="56"/>
                  </a:cxn>
                  <a:cxn ang="0">
                    <a:pos x="0" y="54"/>
                  </a:cxn>
                  <a:cxn ang="0">
                    <a:pos x="26" y="37"/>
                  </a:cxn>
                  <a:cxn ang="0">
                    <a:pos x="47" y="13"/>
                  </a:cxn>
                  <a:cxn ang="0">
                    <a:pos x="78" y="0"/>
                  </a:cxn>
                  <a:cxn ang="0">
                    <a:pos x="104" y="7"/>
                  </a:cxn>
                  <a:cxn ang="0">
                    <a:pos x="129" y="17"/>
                  </a:cxn>
                  <a:cxn ang="0">
                    <a:pos x="178" y="17"/>
                  </a:cxn>
                  <a:cxn ang="0">
                    <a:pos x="209" y="29"/>
                  </a:cxn>
                  <a:cxn ang="0">
                    <a:pos x="244" y="31"/>
                  </a:cxn>
                  <a:cxn ang="0">
                    <a:pos x="275" y="45"/>
                  </a:cxn>
                  <a:cxn ang="0">
                    <a:pos x="309" y="47"/>
                  </a:cxn>
                  <a:cxn ang="0">
                    <a:pos x="343" y="48"/>
                  </a:cxn>
                  <a:cxn ang="0">
                    <a:pos x="369" y="57"/>
                  </a:cxn>
                  <a:cxn ang="0">
                    <a:pos x="395" y="66"/>
                  </a:cxn>
                  <a:cxn ang="0">
                    <a:pos x="435" y="73"/>
                  </a:cxn>
                  <a:cxn ang="0">
                    <a:pos x="461" y="81"/>
                  </a:cxn>
                  <a:cxn ang="0">
                    <a:pos x="487" y="88"/>
                  </a:cxn>
                  <a:cxn ang="0">
                    <a:pos x="520" y="90"/>
                  </a:cxn>
                  <a:cxn ang="0">
                    <a:pos x="547" y="98"/>
                  </a:cxn>
                  <a:cxn ang="0">
                    <a:pos x="572" y="108"/>
                  </a:cxn>
                  <a:cxn ang="0">
                    <a:pos x="612" y="114"/>
                  </a:cxn>
                  <a:cxn ang="0">
                    <a:pos x="637" y="123"/>
                  </a:cxn>
                  <a:cxn ang="0">
                    <a:pos x="663" y="130"/>
                  </a:cxn>
                  <a:cxn ang="0">
                    <a:pos x="681" y="145"/>
                  </a:cxn>
                  <a:cxn ang="0">
                    <a:pos x="705" y="153"/>
                  </a:cxn>
                  <a:cxn ang="0">
                    <a:pos x="732" y="161"/>
                  </a:cxn>
                  <a:cxn ang="0">
                    <a:pos x="766" y="192"/>
                  </a:cxn>
                  <a:cxn ang="0">
                    <a:pos x="791" y="198"/>
                  </a:cxn>
                  <a:cxn ang="0">
                    <a:pos x="817" y="207"/>
                  </a:cxn>
                  <a:cxn ang="0">
                    <a:pos x="842" y="216"/>
                  </a:cxn>
                  <a:cxn ang="0">
                    <a:pos x="869" y="225"/>
                  </a:cxn>
                  <a:cxn ang="0">
                    <a:pos x="848" y="248"/>
                  </a:cxn>
                  <a:cxn ang="0">
                    <a:pos x="794" y="277"/>
                  </a:cxn>
                  <a:cxn ang="0">
                    <a:pos x="794" y="277"/>
                  </a:cxn>
                </a:cxnLst>
                <a:rect l="0" t="0" r="r" b="b"/>
                <a:pathLst>
                  <a:path w="870" h="278">
                    <a:moveTo>
                      <a:pt x="794" y="277"/>
                    </a:moveTo>
                    <a:lnTo>
                      <a:pt x="728" y="227"/>
                    </a:lnTo>
                    <a:lnTo>
                      <a:pt x="632" y="171"/>
                    </a:lnTo>
                    <a:lnTo>
                      <a:pt x="522" y="160"/>
                    </a:lnTo>
                    <a:lnTo>
                      <a:pt x="392" y="130"/>
                    </a:lnTo>
                    <a:lnTo>
                      <a:pt x="282" y="120"/>
                    </a:lnTo>
                    <a:lnTo>
                      <a:pt x="219" y="94"/>
                    </a:lnTo>
                    <a:lnTo>
                      <a:pt x="158" y="68"/>
                    </a:lnTo>
                    <a:lnTo>
                      <a:pt x="116" y="71"/>
                    </a:lnTo>
                    <a:lnTo>
                      <a:pt x="50" y="56"/>
                    </a:lnTo>
                    <a:lnTo>
                      <a:pt x="0" y="54"/>
                    </a:lnTo>
                    <a:lnTo>
                      <a:pt x="26" y="37"/>
                    </a:lnTo>
                    <a:lnTo>
                      <a:pt x="47" y="13"/>
                    </a:lnTo>
                    <a:lnTo>
                      <a:pt x="78" y="0"/>
                    </a:lnTo>
                    <a:lnTo>
                      <a:pt x="104" y="7"/>
                    </a:lnTo>
                    <a:lnTo>
                      <a:pt x="129" y="17"/>
                    </a:lnTo>
                    <a:lnTo>
                      <a:pt x="178" y="17"/>
                    </a:lnTo>
                    <a:lnTo>
                      <a:pt x="209" y="29"/>
                    </a:lnTo>
                    <a:lnTo>
                      <a:pt x="244" y="31"/>
                    </a:lnTo>
                    <a:lnTo>
                      <a:pt x="275" y="45"/>
                    </a:lnTo>
                    <a:lnTo>
                      <a:pt x="309" y="47"/>
                    </a:lnTo>
                    <a:lnTo>
                      <a:pt x="343" y="48"/>
                    </a:lnTo>
                    <a:lnTo>
                      <a:pt x="369" y="57"/>
                    </a:lnTo>
                    <a:lnTo>
                      <a:pt x="395" y="66"/>
                    </a:lnTo>
                    <a:lnTo>
                      <a:pt x="435" y="73"/>
                    </a:lnTo>
                    <a:lnTo>
                      <a:pt x="461" y="81"/>
                    </a:lnTo>
                    <a:lnTo>
                      <a:pt x="487" y="88"/>
                    </a:lnTo>
                    <a:lnTo>
                      <a:pt x="520" y="90"/>
                    </a:lnTo>
                    <a:lnTo>
                      <a:pt x="547" y="98"/>
                    </a:lnTo>
                    <a:lnTo>
                      <a:pt x="572" y="108"/>
                    </a:lnTo>
                    <a:lnTo>
                      <a:pt x="612" y="114"/>
                    </a:lnTo>
                    <a:lnTo>
                      <a:pt x="637" y="123"/>
                    </a:lnTo>
                    <a:lnTo>
                      <a:pt x="663" y="130"/>
                    </a:lnTo>
                    <a:lnTo>
                      <a:pt x="681" y="145"/>
                    </a:lnTo>
                    <a:lnTo>
                      <a:pt x="705" y="153"/>
                    </a:lnTo>
                    <a:lnTo>
                      <a:pt x="732" y="161"/>
                    </a:lnTo>
                    <a:lnTo>
                      <a:pt x="766" y="192"/>
                    </a:lnTo>
                    <a:lnTo>
                      <a:pt x="791" y="198"/>
                    </a:lnTo>
                    <a:lnTo>
                      <a:pt x="817" y="207"/>
                    </a:lnTo>
                    <a:lnTo>
                      <a:pt x="842" y="216"/>
                    </a:lnTo>
                    <a:lnTo>
                      <a:pt x="869" y="225"/>
                    </a:lnTo>
                    <a:lnTo>
                      <a:pt x="848" y="248"/>
                    </a:lnTo>
                    <a:lnTo>
                      <a:pt x="794" y="277"/>
                    </a:lnTo>
                    <a:lnTo>
                      <a:pt x="794" y="277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7" name="Freeform 109"/>
              <p:cNvSpPr>
                <a:spLocks/>
              </p:cNvSpPr>
              <p:nvPr/>
            </p:nvSpPr>
            <p:spPr bwMode="auto">
              <a:xfrm>
                <a:off x="4963" y="2174"/>
                <a:ext cx="797" cy="389"/>
              </a:xfrm>
              <a:custGeom>
                <a:avLst/>
                <a:gdLst/>
                <a:ahLst/>
                <a:cxnLst>
                  <a:cxn ang="0">
                    <a:pos x="767" y="300"/>
                  </a:cxn>
                  <a:cxn ang="0">
                    <a:pos x="686" y="301"/>
                  </a:cxn>
                  <a:cxn ang="0">
                    <a:pos x="575" y="287"/>
                  </a:cxn>
                  <a:cxn ang="0">
                    <a:pos x="481" y="229"/>
                  </a:cxn>
                  <a:cxn ang="0">
                    <a:pos x="359" y="176"/>
                  </a:cxn>
                  <a:cxn ang="0">
                    <a:pos x="265" y="118"/>
                  </a:cxn>
                  <a:cxn ang="0">
                    <a:pos x="198" y="101"/>
                  </a:cxn>
                  <a:cxn ang="0">
                    <a:pos x="133" y="85"/>
                  </a:cxn>
                  <a:cxn ang="0">
                    <a:pos x="101" y="56"/>
                  </a:cxn>
                  <a:cxn ang="0">
                    <a:pos x="40" y="28"/>
                  </a:cxn>
                  <a:cxn ang="0">
                    <a:pos x="0" y="0"/>
                  </a:cxn>
                  <a:cxn ang="0">
                    <a:pos x="10" y="30"/>
                  </a:cxn>
                  <a:cxn ang="0">
                    <a:pos x="12" y="61"/>
                  </a:cxn>
                  <a:cxn ang="0">
                    <a:pos x="29" y="90"/>
                  </a:cxn>
                  <a:cxn ang="0">
                    <a:pos x="54" y="100"/>
                  </a:cxn>
                  <a:cxn ang="0">
                    <a:pos x="80" y="108"/>
                  </a:cxn>
                  <a:cxn ang="0">
                    <a:pos x="119" y="137"/>
                  </a:cxn>
                  <a:cxn ang="0">
                    <a:pos x="152" y="146"/>
                  </a:cxn>
                  <a:cxn ang="0">
                    <a:pos x="181" y="166"/>
                  </a:cxn>
                  <a:cxn ang="0">
                    <a:pos x="215" y="174"/>
                  </a:cxn>
                  <a:cxn ang="0">
                    <a:pos x="241" y="191"/>
                  </a:cxn>
                  <a:cxn ang="0">
                    <a:pos x="270" y="211"/>
                  </a:cxn>
                  <a:cxn ang="0">
                    <a:pos x="296" y="219"/>
                  </a:cxn>
                  <a:cxn ang="0">
                    <a:pos x="321" y="229"/>
                  </a:cxn>
                  <a:cxn ang="0">
                    <a:pos x="358" y="248"/>
                  </a:cxn>
                  <a:cxn ang="0">
                    <a:pos x="383" y="257"/>
                  </a:cxn>
                  <a:cxn ang="0">
                    <a:pos x="409" y="266"/>
                  </a:cxn>
                  <a:cxn ang="0">
                    <a:pos x="437" y="285"/>
                  </a:cxn>
                  <a:cxn ang="0">
                    <a:pos x="463" y="294"/>
                  </a:cxn>
                  <a:cxn ang="0">
                    <a:pos x="488" y="302"/>
                  </a:cxn>
                  <a:cxn ang="0">
                    <a:pos x="525" y="320"/>
                  </a:cxn>
                  <a:cxn ang="0">
                    <a:pos x="550" y="330"/>
                  </a:cxn>
                  <a:cxn ang="0">
                    <a:pos x="575" y="338"/>
                  </a:cxn>
                  <a:cxn ang="0">
                    <a:pos x="599" y="338"/>
                  </a:cxn>
                  <a:cxn ang="0">
                    <a:pos x="623" y="346"/>
                  </a:cxn>
                  <a:cxn ang="0">
                    <a:pos x="649" y="355"/>
                  </a:cxn>
                  <a:cxn ang="0">
                    <a:pos x="693" y="352"/>
                  </a:cxn>
                  <a:cxn ang="0">
                    <a:pos x="718" y="361"/>
                  </a:cxn>
                  <a:cxn ang="0">
                    <a:pos x="744" y="369"/>
                  </a:cxn>
                  <a:cxn ang="0">
                    <a:pos x="770" y="378"/>
                  </a:cxn>
                  <a:cxn ang="0">
                    <a:pos x="796" y="388"/>
                  </a:cxn>
                  <a:cxn ang="0">
                    <a:pos x="793" y="356"/>
                  </a:cxn>
                  <a:cxn ang="0">
                    <a:pos x="767" y="300"/>
                  </a:cxn>
                  <a:cxn ang="0">
                    <a:pos x="767" y="300"/>
                  </a:cxn>
                </a:cxnLst>
                <a:rect l="0" t="0" r="r" b="b"/>
                <a:pathLst>
                  <a:path w="797" h="389">
                    <a:moveTo>
                      <a:pt x="767" y="300"/>
                    </a:moveTo>
                    <a:lnTo>
                      <a:pt x="686" y="301"/>
                    </a:lnTo>
                    <a:lnTo>
                      <a:pt x="575" y="287"/>
                    </a:lnTo>
                    <a:lnTo>
                      <a:pt x="481" y="229"/>
                    </a:lnTo>
                    <a:lnTo>
                      <a:pt x="359" y="176"/>
                    </a:lnTo>
                    <a:lnTo>
                      <a:pt x="265" y="118"/>
                    </a:lnTo>
                    <a:lnTo>
                      <a:pt x="198" y="101"/>
                    </a:lnTo>
                    <a:lnTo>
                      <a:pt x="133" y="85"/>
                    </a:lnTo>
                    <a:lnTo>
                      <a:pt x="101" y="56"/>
                    </a:lnTo>
                    <a:lnTo>
                      <a:pt x="40" y="28"/>
                    </a:lnTo>
                    <a:lnTo>
                      <a:pt x="0" y="0"/>
                    </a:lnTo>
                    <a:lnTo>
                      <a:pt x="10" y="30"/>
                    </a:lnTo>
                    <a:lnTo>
                      <a:pt x="12" y="61"/>
                    </a:lnTo>
                    <a:lnTo>
                      <a:pt x="29" y="90"/>
                    </a:lnTo>
                    <a:lnTo>
                      <a:pt x="54" y="100"/>
                    </a:lnTo>
                    <a:lnTo>
                      <a:pt x="80" y="108"/>
                    </a:lnTo>
                    <a:lnTo>
                      <a:pt x="119" y="137"/>
                    </a:lnTo>
                    <a:lnTo>
                      <a:pt x="152" y="146"/>
                    </a:lnTo>
                    <a:lnTo>
                      <a:pt x="181" y="166"/>
                    </a:lnTo>
                    <a:lnTo>
                      <a:pt x="215" y="174"/>
                    </a:lnTo>
                    <a:lnTo>
                      <a:pt x="241" y="191"/>
                    </a:lnTo>
                    <a:lnTo>
                      <a:pt x="270" y="211"/>
                    </a:lnTo>
                    <a:lnTo>
                      <a:pt x="296" y="219"/>
                    </a:lnTo>
                    <a:lnTo>
                      <a:pt x="321" y="229"/>
                    </a:lnTo>
                    <a:lnTo>
                      <a:pt x="358" y="248"/>
                    </a:lnTo>
                    <a:lnTo>
                      <a:pt x="383" y="257"/>
                    </a:lnTo>
                    <a:lnTo>
                      <a:pt x="409" y="266"/>
                    </a:lnTo>
                    <a:lnTo>
                      <a:pt x="437" y="285"/>
                    </a:lnTo>
                    <a:lnTo>
                      <a:pt x="463" y="294"/>
                    </a:lnTo>
                    <a:lnTo>
                      <a:pt x="488" y="302"/>
                    </a:lnTo>
                    <a:lnTo>
                      <a:pt x="525" y="320"/>
                    </a:lnTo>
                    <a:lnTo>
                      <a:pt x="550" y="330"/>
                    </a:lnTo>
                    <a:lnTo>
                      <a:pt x="575" y="338"/>
                    </a:lnTo>
                    <a:lnTo>
                      <a:pt x="599" y="338"/>
                    </a:lnTo>
                    <a:lnTo>
                      <a:pt x="623" y="346"/>
                    </a:lnTo>
                    <a:lnTo>
                      <a:pt x="649" y="355"/>
                    </a:lnTo>
                    <a:lnTo>
                      <a:pt x="693" y="352"/>
                    </a:lnTo>
                    <a:lnTo>
                      <a:pt x="718" y="361"/>
                    </a:lnTo>
                    <a:lnTo>
                      <a:pt x="744" y="369"/>
                    </a:lnTo>
                    <a:lnTo>
                      <a:pt x="770" y="378"/>
                    </a:lnTo>
                    <a:lnTo>
                      <a:pt x="796" y="388"/>
                    </a:lnTo>
                    <a:lnTo>
                      <a:pt x="793" y="356"/>
                    </a:lnTo>
                    <a:lnTo>
                      <a:pt x="767" y="300"/>
                    </a:lnTo>
                    <a:lnTo>
                      <a:pt x="767" y="300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8" name="Freeform 110"/>
              <p:cNvSpPr>
                <a:spLocks/>
              </p:cNvSpPr>
              <p:nvPr/>
            </p:nvSpPr>
            <p:spPr bwMode="auto">
              <a:xfrm>
                <a:off x="4829" y="2282"/>
                <a:ext cx="879" cy="145"/>
              </a:xfrm>
              <a:custGeom>
                <a:avLst/>
                <a:gdLst/>
                <a:ahLst/>
                <a:cxnLst>
                  <a:cxn ang="0">
                    <a:pos x="822" y="48"/>
                  </a:cxn>
                  <a:cxn ang="0">
                    <a:pos x="745" y="75"/>
                  </a:cxn>
                  <a:cxn ang="0">
                    <a:pos x="636" y="97"/>
                  </a:cxn>
                  <a:cxn ang="0">
                    <a:pos x="529" y="71"/>
                  </a:cxn>
                  <a:cxn ang="0">
                    <a:pos x="395" y="57"/>
                  </a:cxn>
                  <a:cxn ang="0">
                    <a:pos x="288" y="31"/>
                  </a:cxn>
                  <a:cxn ang="0">
                    <a:pos x="220" y="35"/>
                  </a:cxn>
                  <a:cxn ang="0">
                    <a:pos x="152" y="40"/>
                  </a:cxn>
                  <a:cxn ang="0">
                    <a:pos x="114" y="23"/>
                  </a:cxn>
                  <a:cxn ang="0">
                    <a:pos x="48" y="15"/>
                  </a:cxn>
                  <a:cxn ang="0">
                    <a:pos x="0" y="0"/>
                  </a:cxn>
                  <a:cxn ang="0">
                    <a:pos x="20" y="27"/>
                  </a:cxn>
                  <a:cxn ang="0">
                    <a:pos x="31" y="56"/>
                  </a:cxn>
                  <a:cxn ang="0">
                    <a:pos x="56" y="78"/>
                  </a:cxn>
                  <a:cxn ang="0">
                    <a:pos x="83" y="80"/>
                  </a:cxn>
                  <a:cxn ang="0">
                    <a:pos x="111" y="80"/>
                  </a:cxn>
                  <a:cxn ang="0">
                    <a:pos x="157" y="95"/>
                  </a:cxn>
                  <a:cxn ang="0">
                    <a:pos x="190" y="92"/>
                  </a:cxn>
                  <a:cxn ang="0">
                    <a:pos x="224" y="103"/>
                  </a:cxn>
                  <a:cxn ang="0">
                    <a:pos x="257" y="100"/>
                  </a:cxn>
                  <a:cxn ang="0">
                    <a:pos x="290" y="107"/>
                  </a:cxn>
                  <a:cxn ang="0">
                    <a:pos x="323" y="118"/>
                  </a:cxn>
                  <a:cxn ang="0">
                    <a:pos x="350" y="119"/>
                  </a:cxn>
                  <a:cxn ang="0">
                    <a:pos x="378" y="119"/>
                  </a:cxn>
                  <a:cxn ang="0">
                    <a:pos x="417" y="126"/>
                  </a:cxn>
                  <a:cxn ang="0">
                    <a:pos x="445" y="127"/>
                  </a:cxn>
                  <a:cxn ang="0">
                    <a:pos x="472" y="127"/>
                  </a:cxn>
                  <a:cxn ang="0">
                    <a:pos x="504" y="136"/>
                  </a:cxn>
                  <a:cxn ang="0">
                    <a:pos x="531" y="138"/>
                  </a:cxn>
                  <a:cxn ang="0">
                    <a:pos x="557" y="137"/>
                  </a:cxn>
                  <a:cxn ang="0">
                    <a:pos x="598" y="144"/>
                  </a:cxn>
                  <a:cxn ang="0">
                    <a:pos x="625" y="144"/>
                  </a:cxn>
                  <a:cxn ang="0">
                    <a:pos x="652" y="144"/>
                  </a:cxn>
                  <a:cxn ang="0">
                    <a:pos x="673" y="137"/>
                  </a:cxn>
                  <a:cxn ang="0">
                    <a:pos x="699" y="138"/>
                  </a:cxn>
                  <a:cxn ang="0">
                    <a:pos x="727" y="138"/>
                  </a:cxn>
                  <a:cxn ang="0">
                    <a:pos x="769" y="121"/>
                  </a:cxn>
                  <a:cxn ang="0">
                    <a:pos x="795" y="123"/>
                  </a:cxn>
                  <a:cxn ang="0">
                    <a:pos x="823" y="123"/>
                  </a:cxn>
                  <a:cxn ang="0">
                    <a:pos x="850" y="123"/>
                  </a:cxn>
                  <a:cxn ang="0">
                    <a:pos x="878" y="124"/>
                  </a:cxn>
                  <a:cxn ang="0">
                    <a:pos x="865" y="95"/>
                  </a:cxn>
                  <a:cxn ang="0">
                    <a:pos x="822" y="48"/>
                  </a:cxn>
                  <a:cxn ang="0">
                    <a:pos x="822" y="48"/>
                  </a:cxn>
                </a:cxnLst>
                <a:rect l="0" t="0" r="r" b="b"/>
                <a:pathLst>
                  <a:path w="879" h="145">
                    <a:moveTo>
                      <a:pt x="822" y="48"/>
                    </a:moveTo>
                    <a:lnTo>
                      <a:pt x="745" y="75"/>
                    </a:lnTo>
                    <a:lnTo>
                      <a:pt x="636" y="97"/>
                    </a:lnTo>
                    <a:lnTo>
                      <a:pt x="529" y="71"/>
                    </a:lnTo>
                    <a:lnTo>
                      <a:pt x="395" y="57"/>
                    </a:lnTo>
                    <a:lnTo>
                      <a:pt x="288" y="31"/>
                    </a:lnTo>
                    <a:lnTo>
                      <a:pt x="220" y="35"/>
                    </a:lnTo>
                    <a:lnTo>
                      <a:pt x="152" y="40"/>
                    </a:lnTo>
                    <a:lnTo>
                      <a:pt x="114" y="23"/>
                    </a:lnTo>
                    <a:lnTo>
                      <a:pt x="48" y="15"/>
                    </a:lnTo>
                    <a:lnTo>
                      <a:pt x="0" y="0"/>
                    </a:lnTo>
                    <a:lnTo>
                      <a:pt x="20" y="27"/>
                    </a:lnTo>
                    <a:lnTo>
                      <a:pt x="31" y="56"/>
                    </a:lnTo>
                    <a:lnTo>
                      <a:pt x="56" y="78"/>
                    </a:lnTo>
                    <a:lnTo>
                      <a:pt x="83" y="80"/>
                    </a:lnTo>
                    <a:lnTo>
                      <a:pt x="111" y="80"/>
                    </a:lnTo>
                    <a:lnTo>
                      <a:pt x="157" y="95"/>
                    </a:lnTo>
                    <a:lnTo>
                      <a:pt x="190" y="92"/>
                    </a:lnTo>
                    <a:lnTo>
                      <a:pt x="224" y="103"/>
                    </a:lnTo>
                    <a:lnTo>
                      <a:pt x="257" y="100"/>
                    </a:lnTo>
                    <a:lnTo>
                      <a:pt x="290" y="107"/>
                    </a:lnTo>
                    <a:lnTo>
                      <a:pt x="323" y="118"/>
                    </a:lnTo>
                    <a:lnTo>
                      <a:pt x="350" y="119"/>
                    </a:lnTo>
                    <a:lnTo>
                      <a:pt x="378" y="119"/>
                    </a:lnTo>
                    <a:lnTo>
                      <a:pt x="417" y="126"/>
                    </a:lnTo>
                    <a:lnTo>
                      <a:pt x="445" y="127"/>
                    </a:lnTo>
                    <a:lnTo>
                      <a:pt x="472" y="127"/>
                    </a:lnTo>
                    <a:lnTo>
                      <a:pt x="504" y="136"/>
                    </a:lnTo>
                    <a:lnTo>
                      <a:pt x="531" y="138"/>
                    </a:lnTo>
                    <a:lnTo>
                      <a:pt x="557" y="137"/>
                    </a:lnTo>
                    <a:lnTo>
                      <a:pt x="598" y="144"/>
                    </a:lnTo>
                    <a:lnTo>
                      <a:pt x="625" y="144"/>
                    </a:lnTo>
                    <a:lnTo>
                      <a:pt x="652" y="144"/>
                    </a:lnTo>
                    <a:lnTo>
                      <a:pt x="673" y="137"/>
                    </a:lnTo>
                    <a:lnTo>
                      <a:pt x="699" y="138"/>
                    </a:lnTo>
                    <a:lnTo>
                      <a:pt x="727" y="138"/>
                    </a:lnTo>
                    <a:lnTo>
                      <a:pt x="769" y="121"/>
                    </a:lnTo>
                    <a:lnTo>
                      <a:pt x="795" y="123"/>
                    </a:lnTo>
                    <a:lnTo>
                      <a:pt x="823" y="123"/>
                    </a:lnTo>
                    <a:lnTo>
                      <a:pt x="850" y="123"/>
                    </a:lnTo>
                    <a:lnTo>
                      <a:pt x="878" y="124"/>
                    </a:lnTo>
                    <a:lnTo>
                      <a:pt x="865" y="95"/>
                    </a:lnTo>
                    <a:lnTo>
                      <a:pt x="822" y="48"/>
                    </a:lnTo>
                    <a:lnTo>
                      <a:pt x="822" y="48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20" name="Group 115"/>
            <p:cNvGrpSpPr>
              <a:grpSpLocks/>
            </p:cNvGrpSpPr>
            <p:nvPr/>
          </p:nvGrpSpPr>
          <p:grpSpPr bwMode="auto">
            <a:xfrm>
              <a:off x="4497" y="2498"/>
              <a:ext cx="971" cy="320"/>
              <a:chOff x="4497" y="2498"/>
              <a:chExt cx="971" cy="320"/>
            </a:xfrm>
          </p:grpSpPr>
          <p:sp>
            <p:nvSpPr>
              <p:cNvPr id="2160" name="Freeform 112"/>
              <p:cNvSpPr>
                <a:spLocks/>
              </p:cNvSpPr>
              <p:nvPr/>
            </p:nvSpPr>
            <p:spPr bwMode="auto">
              <a:xfrm>
                <a:off x="4497" y="2498"/>
                <a:ext cx="884" cy="116"/>
              </a:xfrm>
              <a:custGeom>
                <a:avLst/>
                <a:gdLst/>
                <a:ahLst/>
                <a:cxnLst>
                  <a:cxn ang="0">
                    <a:pos x="823" y="0"/>
                  </a:cxn>
                  <a:cxn ang="0">
                    <a:pos x="748" y="32"/>
                  </a:cxn>
                  <a:cxn ang="0">
                    <a:pos x="640" y="63"/>
                  </a:cxn>
                  <a:cxn ang="0">
                    <a:pos x="531" y="47"/>
                  </a:cxn>
                  <a:cxn ang="0">
                    <a:pos x="398" y="45"/>
                  </a:cxn>
                  <a:cxn ang="0">
                    <a:pos x="289" y="28"/>
                  </a:cxn>
                  <a:cxn ang="0">
                    <a:pos x="221" y="38"/>
                  </a:cxn>
                  <a:cxn ang="0">
                    <a:pos x="154" y="49"/>
                  </a:cxn>
                  <a:cxn ang="0">
                    <a:pos x="115" y="35"/>
                  </a:cxn>
                  <a:cxn ang="0">
                    <a:pos x="48" y="34"/>
                  </a:cxn>
                  <a:cxn ang="0">
                    <a:pos x="0" y="24"/>
                  </a:cxn>
                  <a:cxn ang="0">
                    <a:pos x="20" y="47"/>
                  </a:cxn>
                  <a:cxn ang="0">
                    <a:pos x="34" y="75"/>
                  </a:cxn>
                  <a:cxn ang="0">
                    <a:pos x="61" y="94"/>
                  </a:cxn>
                  <a:cxn ang="0">
                    <a:pos x="89" y="94"/>
                  </a:cxn>
                  <a:cxn ang="0">
                    <a:pos x="114" y="91"/>
                  </a:cxn>
                  <a:cxn ang="0">
                    <a:pos x="162" y="103"/>
                  </a:cxn>
                  <a:cxn ang="0">
                    <a:pos x="196" y="98"/>
                  </a:cxn>
                  <a:cxn ang="0">
                    <a:pos x="231" y="105"/>
                  </a:cxn>
                  <a:cxn ang="0">
                    <a:pos x="263" y="99"/>
                  </a:cxn>
                  <a:cxn ang="0">
                    <a:pos x="297" y="106"/>
                  </a:cxn>
                  <a:cxn ang="0">
                    <a:pos x="330" y="112"/>
                  </a:cxn>
                  <a:cxn ang="0">
                    <a:pos x="358" y="109"/>
                  </a:cxn>
                  <a:cxn ang="0">
                    <a:pos x="385" y="107"/>
                  </a:cxn>
                  <a:cxn ang="0">
                    <a:pos x="426" y="110"/>
                  </a:cxn>
                  <a:cxn ang="0">
                    <a:pos x="452" y="109"/>
                  </a:cxn>
                  <a:cxn ang="0">
                    <a:pos x="479" y="108"/>
                  </a:cxn>
                  <a:cxn ang="0">
                    <a:pos x="513" y="115"/>
                  </a:cxn>
                  <a:cxn ang="0">
                    <a:pos x="540" y="113"/>
                  </a:cxn>
                  <a:cxn ang="0">
                    <a:pos x="567" y="109"/>
                  </a:cxn>
                  <a:cxn ang="0">
                    <a:pos x="607" y="113"/>
                  </a:cxn>
                  <a:cxn ang="0">
                    <a:pos x="634" y="111"/>
                  </a:cxn>
                  <a:cxn ang="0">
                    <a:pos x="660" y="111"/>
                  </a:cxn>
                  <a:cxn ang="0">
                    <a:pos x="682" y="100"/>
                  </a:cxn>
                  <a:cxn ang="0">
                    <a:pos x="707" y="98"/>
                  </a:cxn>
                  <a:cxn ang="0">
                    <a:pos x="735" y="97"/>
                  </a:cxn>
                  <a:cxn ang="0">
                    <a:pos x="775" y="75"/>
                  </a:cxn>
                  <a:cxn ang="0">
                    <a:pos x="800" y="75"/>
                  </a:cxn>
                  <a:cxn ang="0">
                    <a:pos x="828" y="72"/>
                  </a:cxn>
                  <a:cxn ang="0">
                    <a:pos x="855" y="71"/>
                  </a:cxn>
                  <a:cxn ang="0">
                    <a:pos x="883" y="68"/>
                  </a:cxn>
                  <a:cxn ang="0">
                    <a:pos x="868" y="40"/>
                  </a:cxn>
                  <a:cxn ang="0">
                    <a:pos x="823" y="0"/>
                  </a:cxn>
                  <a:cxn ang="0">
                    <a:pos x="823" y="0"/>
                  </a:cxn>
                </a:cxnLst>
                <a:rect l="0" t="0" r="r" b="b"/>
                <a:pathLst>
                  <a:path w="884" h="116">
                    <a:moveTo>
                      <a:pt x="823" y="0"/>
                    </a:moveTo>
                    <a:lnTo>
                      <a:pt x="748" y="32"/>
                    </a:lnTo>
                    <a:lnTo>
                      <a:pt x="640" y="63"/>
                    </a:lnTo>
                    <a:lnTo>
                      <a:pt x="531" y="47"/>
                    </a:lnTo>
                    <a:lnTo>
                      <a:pt x="398" y="45"/>
                    </a:lnTo>
                    <a:lnTo>
                      <a:pt x="289" y="28"/>
                    </a:lnTo>
                    <a:lnTo>
                      <a:pt x="221" y="38"/>
                    </a:lnTo>
                    <a:lnTo>
                      <a:pt x="154" y="49"/>
                    </a:lnTo>
                    <a:lnTo>
                      <a:pt x="115" y="35"/>
                    </a:lnTo>
                    <a:lnTo>
                      <a:pt x="48" y="34"/>
                    </a:lnTo>
                    <a:lnTo>
                      <a:pt x="0" y="24"/>
                    </a:lnTo>
                    <a:lnTo>
                      <a:pt x="20" y="47"/>
                    </a:lnTo>
                    <a:lnTo>
                      <a:pt x="34" y="75"/>
                    </a:lnTo>
                    <a:lnTo>
                      <a:pt x="61" y="94"/>
                    </a:lnTo>
                    <a:lnTo>
                      <a:pt x="89" y="94"/>
                    </a:lnTo>
                    <a:lnTo>
                      <a:pt x="114" y="91"/>
                    </a:lnTo>
                    <a:lnTo>
                      <a:pt x="162" y="103"/>
                    </a:lnTo>
                    <a:lnTo>
                      <a:pt x="196" y="98"/>
                    </a:lnTo>
                    <a:lnTo>
                      <a:pt x="231" y="105"/>
                    </a:lnTo>
                    <a:lnTo>
                      <a:pt x="263" y="99"/>
                    </a:lnTo>
                    <a:lnTo>
                      <a:pt x="297" y="106"/>
                    </a:lnTo>
                    <a:lnTo>
                      <a:pt x="330" y="112"/>
                    </a:lnTo>
                    <a:lnTo>
                      <a:pt x="358" y="109"/>
                    </a:lnTo>
                    <a:lnTo>
                      <a:pt x="385" y="107"/>
                    </a:lnTo>
                    <a:lnTo>
                      <a:pt x="426" y="110"/>
                    </a:lnTo>
                    <a:lnTo>
                      <a:pt x="452" y="109"/>
                    </a:lnTo>
                    <a:lnTo>
                      <a:pt x="479" y="108"/>
                    </a:lnTo>
                    <a:lnTo>
                      <a:pt x="513" y="115"/>
                    </a:lnTo>
                    <a:lnTo>
                      <a:pt x="540" y="113"/>
                    </a:lnTo>
                    <a:lnTo>
                      <a:pt x="567" y="109"/>
                    </a:lnTo>
                    <a:lnTo>
                      <a:pt x="607" y="113"/>
                    </a:lnTo>
                    <a:lnTo>
                      <a:pt x="634" y="111"/>
                    </a:lnTo>
                    <a:lnTo>
                      <a:pt x="660" y="111"/>
                    </a:lnTo>
                    <a:lnTo>
                      <a:pt x="682" y="100"/>
                    </a:lnTo>
                    <a:lnTo>
                      <a:pt x="707" y="98"/>
                    </a:lnTo>
                    <a:lnTo>
                      <a:pt x="735" y="97"/>
                    </a:lnTo>
                    <a:lnTo>
                      <a:pt x="775" y="75"/>
                    </a:lnTo>
                    <a:lnTo>
                      <a:pt x="800" y="75"/>
                    </a:lnTo>
                    <a:lnTo>
                      <a:pt x="828" y="72"/>
                    </a:lnTo>
                    <a:lnTo>
                      <a:pt x="855" y="71"/>
                    </a:lnTo>
                    <a:lnTo>
                      <a:pt x="883" y="68"/>
                    </a:lnTo>
                    <a:lnTo>
                      <a:pt x="868" y="40"/>
                    </a:lnTo>
                    <a:lnTo>
                      <a:pt x="823" y="0"/>
                    </a:lnTo>
                    <a:lnTo>
                      <a:pt x="823" y="0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61" name="Freeform 113"/>
              <p:cNvSpPr>
                <a:spLocks/>
              </p:cNvSpPr>
              <p:nvPr/>
            </p:nvSpPr>
            <p:spPr bwMode="auto">
              <a:xfrm>
                <a:off x="4601" y="2613"/>
                <a:ext cx="867" cy="190"/>
              </a:xfrm>
              <a:custGeom>
                <a:avLst/>
                <a:gdLst/>
                <a:ahLst/>
                <a:cxnLst>
                  <a:cxn ang="0">
                    <a:pos x="817" y="84"/>
                  </a:cxn>
                  <a:cxn ang="0">
                    <a:pos x="738" y="63"/>
                  </a:cxn>
                  <a:cxn ang="0">
                    <a:pos x="627" y="49"/>
                  </a:cxn>
                  <a:cxn ang="0">
                    <a:pos x="522" y="82"/>
                  </a:cxn>
                  <a:cxn ang="0">
                    <a:pos x="391" y="104"/>
                  </a:cxn>
                  <a:cxn ang="0">
                    <a:pos x="286" y="138"/>
                  </a:cxn>
                  <a:cxn ang="0">
                    <a:pos x="218" y="139"/>
                  </a:cxn>
                  <a:cxn ang="0">
                    <a:pos x="150" y="139"/>
                  </a:cxn>
                  <a:cxn ang="0">
                    <a:pos x="112" y="160"/>
                  </a:cxn>
                  <a:cxn ang="0">
                    <a:pos x="46" y="171"/>
                  </a:cxn>
                  <a:cxn ang="0">
                    <a:pos x="0" y="189"/>
                  </a:cxn>
                  <a:cxn ang="0">
                    <a:pos x="18" y="161"/>
                  </a:cxn>
                  <a:cxn ang="0">
                    <a:pos x="27" y="133"/>
                  </a:cxn>
                  <a:cxn ang="0">
                    <a:pos x="50" y="108"/>
                  </a:cxn>
                  <a:cxn ang="0">
                    <a:pos x="77" y="104"/>
                  </a:cxn>
                  <a:cxn ang="0">
                    <a:pos x="104" y="102"/>
                  </a:cxn>
                  <a:cxn ang="0">
                    <a:pos x="150" y="85"/>
                  </a:cxn>
                  <a:cxn ang="0">
                    <a:pos x="183" y="84"/>
                  </a:cxn>
                  <a:cxn ang="0">
                    <a:pos x="216" y="72"/>
                  </a:cxn>
                  <a:cxn ang="0">
                    <a:pos x="251" y="71"/>
                  </a:cxn>
                  <a:cxn ang="0">
                    <a:pos x="281" y="62"/>
                  </a:cxn>
                  <a:cxn ang="0">
                    <a:pos x="314" y="49"/>
                  </a:cxn>
                  <a:cxn ang="0">
                    <a:pos x="340" y="48"/>
                  </a:cxn>
                  <a:cxn ang="0">
                    <a:pos x="367" y="45"/>
                  </a:cxn>
                  <a:cxn ang="0">
                    <a:pos x="408" y="34"/>
                  </a:cxn>
                  <a:cxn ang="0">
                    <a:pos x="435" y="33"/>
                  </a:cxn>
                  <a:cxn ang="0">
                    <a:pos x="462" y="30"/>
                  </a:cxn>
                  <a:cxn ang="0">
                    <a:pos x="493" y="17"/>
                  </a:cxn>
                  <a:cxn ang="0">
                    <a:pos x="520" y="15"/>
                  </a:cxn>
                  <a:cxn ang="0">
                    <a:pos x="546" y="14"/>
                  </a:cxn>
                  <a:cxn ang="0">
                    <a:pos x="587" y="5"/>
                  </a:cxn>
                  <a:cxn ang="0">
                    <a:pos x="613" y="2"/>
                  </a:cxn>
                  <a:cxn ang="0">
                    <a:pos x="640" y="0"/>
                  </a:cxn>
                  <a:cxn ang="0">
                    <a:pos x="663" y="5"/>
                  </a:cxn>
                  <a:cxn ang="0">
                    <a:pos x="688" y="4"/>
                  </a:cxn>
                  <a:cxn ang="0">
                    <a:pos x="716" y="1"/>
                  </a:cxn>
                  <a:cxn ang="0">
                    <a:pos x="759" y="15"/>
                  </a:cxn>
                  <a:cxn ang="0">
                    <a:pos x="785" y="13"/>
                  </a:cxn>
                  <a:cxn ang="0">
                    <a:pos x="811" y="11"/>
                  </a:cxn>
                  <a:cxn ang="0">
                    <a:pos x="838" y="7"/>
                  </a:cxn>
                  <a:cxn ang="0">
                    <a:pos x="866" y="5"/>
                  </a:cxn>
                  <a:cxn ang="0">
                    <a:pos x="856" y="34"/>
                  </a:cxn>
                  <a:cxn ang="0">
                    <a:pos x="817" y="84"/>
                  </a:cxn>
                  <a:cxn ang="0">
                    <a:pos x="817" y="84"/>
                  </a:cxn>
                </a:cxnLst>
                <a:rect l="0" t="0" r="r" b="b"/>
                <a:pathLst>
                  <a:path w="867" h="190">
                    <a:moveTo>
                      <a:pt x="817" y="84"/>
                    </a:moveTo>
                    <a:lnTo>
                      <a:pt x="738" y="63"/>
                    </a:lnTo>
                    <a:lnTo>
                      <a:pt x="627" y="49"/>
                    </a:lnTo>
                    <a:lnTo>
                      <a:pt x="522" y="82"/>
                    </a:lnTo>
                    <a:lnTo>
                      <a:pt x="391" y="104"/>
                    </a:lnTo>
                    <a:lnTo>
                      <a:pt x="286" y="138"/>
                    </a:lnTo>
                    <a:lnTo>
                      <a:pt x="218" y="139"/>
                    </a:lnTo>
                    <a:lnTo>
                      <a:pt x="150" y="139"/>
                    </a:lnTo>
                    <a:lnTo>
                      <a:pt x="112" y="160"/>
                    </a:lnTo>
                    <a:lnTo>
                      <a:pt x="46" y="171"/>
                    </a:lnTo>
                    <a:lnTo>
                      <a:pt x="0" y="189"/>
                    </a:lnTo>
                    <a:lnTo>
                      <a:pt x="18" y="161"/>
                    </a:lnTo>
                    <a:lnTo>
                      <a:pt x="27" y="133"/>
                    </a:lnTo>
                    <a:lnTo>
                      <a:pt x="50" y="108"/>
                    </a:lnTo>
                    <a:lnTo>
                      <a:pt x="77" y="104"/>
                    </a:lnTo>
                    <a:lnTo>
                      <a:pt x="104" y="102"/>
                    </a:lnTo>
                    <a:lnTo>
                      <a:pt x="150" y="85"/>
                    </a:lnTo>
                    <a:lnTo>
                      <a:pt x="183" y="84"/>
                    </a:lnTo>
                    <a:lnTo>
                      <a:pt x="216" y="72"/>
                    </a:lnTo>
                    <a:lnTo>
                      <a:pt x="251" y="71"/>
                    </a:lnTo>
                    <a:lnTo>
                      <a:pt x="281" y="62"/>
                    </a:lnTo>
                    <a:lnTo>
                      <a:pt x="314" y="49"/>
                    </a:lnTo>
                    <a:lnTo>
                      <a:pt x="340" y="48"/>
                    </a:lnTo>
                    <a:lnTo>
                      <a:pt x="367" y="45"/>
                    </a:lnTo>
                    <a:lnTo>
                      <a:pt x="408" y="34"/>
                    </a:lnTo>
                    <a:lnTo>
                      <a:pt x="435" y="33"/>
                    </a:lnTo>
                    <a:lnTo>
                      <a:pt x="462" y="30"/>
                    </a:lnTo>
                    <a:lnTo>
                      <a:pt x="493" y="17"/>
                    </a:lnTo>
                    <a:lnTo>
                      <a:pt x="520" y="15"/>
                    </a:lnTo>
                    <a:lnTo>
                      <a:pt x="546" y="14"/>
                    </a:lnTo>
                    <a:lnTo>
                      <a:pt x="587" y="5"/>
                    </a:lnTo>
                    <a:lnTo>
                      <a:pt x="613" y="2"/>
                    </a:lnTo>
                    <a:lnTo>
                      <a:pt x="640" y="0"/>
                    </a:lnTo>
                    <a:lnTo>
                      <a:pt x="663" y="5"/>
                    </a:lnTo>
                    <a:lnTo>
                      <a:pt x="688" y="4"/>
                    </a:lnTo>
                    <a:lnTo>
                      <a:pt x="716" y="1"/>
                    </a:lnTo>
                    <a:lnTo>
                      <a:pt x="759" y="15"/>
                    </a:lnTo>
                    <a:lnTo>
                      <a:pt x="785" y="13"/>
                    </a:lnTo>
                    <a:lnTo>
                      <a:pt x="811" y="11"/>
                    </a:lnTo>
                    <a:lnTo>
                      <a:pt x="838" y="7"/>
                    </a:lnTo>
                    <a:lnTo>
                      <a:pt x="866" y="5"/>
                    </a:lnTo>
                    <a:lnTo>
                      <a:pt x="856" y="34"/>
                    </a:lnTo>
                    <a:lnTo>
                      <a:pt x="817" y="84"/>
                    </a:lnTo>
                    <a:lnTo>
                      <a:pt x="817" y="84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62" name="Freeform 114"/>
              <p:cNvSpPr>
                <a:spLocks/>
              </p:cNvSpPr>
              <p:nvPr/>
            </p:nvSpPr>
            <p:spPr bwMode="auto">
              <a:xfrm>
                <a:off x="4497" y="2602"/>
                <a:ext cx="883" cy="216"/>
              </a:xfrm>
              <a:custGeom>
                <a:avLst/>
                <a:gdLst/>
                <a:ahLst/>
                <a:cxnLst>
                  <a:cxn ang="0">
                    <a:pos x="810" y="215"/>
                  </a:cxn>
                  <a:cxn ang="0">
                    <a:pos x="742" y="169"/>
                  </a:cxn>
                  <a:cxn ang="0">
                    <a:pos x="641" y="122"/>
                  </a:cxn>
                  <a:cxn ang="0">
                    <a:pos x="531" y="122"/>
                  </a:cxn>
                  <a:cxn ang="0">
                    <a:pos x="397" y="102"/>
                  </a:cxn>
                  <a:cxn ang="0">
                    <a:pos x="287" y="102"/>
                  </a:cxn>
                  <a:cxn ang="0">
                    <a:pos x="222" y="81"/>
                  </a:cxn>
                  <a:cxn ang="0">
                    <a:pos x="158" y="59"/>
                  </a:cxn>
                  <a:cxn ang="0">
                    <a:pos x="117" y="68"/>
                  </a:cxn>
                  <a:cxn ang="0">
                    <a:pos x="51" y="59"/>
                  </a:cxn>
                  <a:cxn ang="0">
                    <a:pos x="0" y="62"/>
                  </a:cxn>
                  <a:cxn ang="0">
                    <a:pos x="27" y="41"/>
                  </a:cxn>
                  <a:cxn ang="0">
                    <a:pos x="44" y="16"/>
                  </a:cxn>
                  <a:cxn ang="0">
                    <a:pos x="74" y="0"/>
                  </a:cxn>
                  <a:cxn ang="0">
                    <a:pos x="100" y="5"/>
                  </a:cxn>
                  <a:cxn ang="0">
                    <a:pos x="127" y="12"/>
                  </a:cxn>
                  <a:cxn ang="0">
                    <a:pos x="176" y="7"/>
                  </a:cxn>
                  <a:cxn ang="0">
                    <a:pos x="207" y="19"/>
                  </a:cxn>
                  <a:cxn ang="0">
                    <a:pos x="242" y="17"/>
                  </a:cxn>
                  <a:cxn ang="0">
                    <a:pos x="274" y="27"/>
                  </a:cxn>
                  <a:cxn ang="0">
                    <a:pos x="307" y="29"/>
                  </a:cxn>
                  <a:cxn ang="0">
                    <a:pos x="344" y="26"/>
                  </a:cxn>
                  <a:cxn ang="0">
                    <a:pos x="368" y="31"/>
                  </a:cxn>
                  <a:cxn ang="0">
                    <a:pos x="395" y="38"/>
                  </a:cxn>
                  <a:cxn ang="0">
                    <a:pos x="435" y="41"/>
                  </a:cxn>
                  <a:cxn ang="0">
                    <a:pos x="463" y="46"/>
                  </a:cxn>
                  <a:cxn ang="0">
                    <a:pos x="489" y="53"/>
                  </a:cxn>
                  <a:cxn ang="0">
                    <a:pos x="522" y="52"/>
                  </a:cxn>
                  <a:cxn ang="0">
                    <a:pos x="549" y="56"/>
                  </a:cxn>
                  <a:cxn ang="0">
                    <a:pos x="574" y="65"/>
                  </a:cxn>
                  <a:cxn ang="0">
                    <a:pos x="616" y="68"/>
                  </a:cxn>
                  <a:cxn ang="0">
                    <a:pos x="642" y="74"/>
                  </a:cxn>
                  <a:cxn ang="0">
                    <a:pos x="668" y="80"/>
                  </a:cxn>
                  <a:cxn ang="0">
                    <a:pos x="687" y="92"/>
                  </a:cxn>
                  <a:cxn ang="0">
                    <a:pos x="712" y="98"/>
                  </a:cxn>
                  <a:cxn ang="0">
                    <a:pos x="739" y="105"/>
                  </a:cxn>
                  <a:cxn ang="0">
                    <a:pos x="776" y="131"/>
                  </a:cxn>
                  <a:cxn ang="0">
                    <a:pos x="802" y="136"/>
                  </a:cxn>
                  <a:cxn ang="0">
                    <a:pos x="829" y="142"/>
                  </a:cxn>
                  <a:cxn ang="0">
                    <a:pos x="854" y="149"/>
                  </a:cxn>
                  <a:cxn ang="0">
                    <a:pos x="882" y="154"/>
                  </a:cxn>
                  <a:cxn ang="0">
                    <a:pos x="863" y="179"/>
                  </a:cxn>
                  <a:cxn ang="0">
                    <a:pos x="810" y="215"/>
                  </a:cxn>
                  <a:cxn ang="0">
                    <a:pos x="810" y="215"/>
                  </a:cxn>
                </a:cxnLst>
                <a:rect l="0" t="0" r="r" b="b"/>
                <a:pathLst>
                  <a:path w="883" h="216">
                    <a:moveTo>
                      <a:pt x="810" y="215"/>
                    </a:moveTo>
                    <a:lnTo>
                      <a:pt x="742" y="169"/>
                    </a:lnTo>
                    <a:lnTo>
                      <a:pt x="641" y="122"/>
                    </a:lnTo>
                    <a:lnTo>
                      <a:pt x="531" y="122"/>
                    </a:lnTo>
                    <a:lnTo>
                      <a:pt x="397" y="102"/>
                    </a:lnTo>
                    <a:lnTo>
                      <a:pt x="287" y="102"/>
                    </a:lnTo>
                    <a:lnTo>
                      <a:pt x="222" y="81"/>
                    </a:lnTo>
                    <a:lnTo>
                      <a:pt x="158" y="59"/>
                    </a:lnTo>
                    <a:lnTo>
                      <a:pt x="117" y="68"/>
                    </a:lnTo>
                    <a:lnTo>
                      <a:pt x="51" y="59"/>
                    </a:lnTo>
                    <a:lnTo>
                      <a:pt x="0" y="62"/>
                    </a:lnTo>
                    <a:lnTo>
                      <a:pt x="27" y="41"/>
                    </a:lnTo>
                    <a:lnTo>
                      <a:pt x="44" y="16"/>
                    </a:lnTo>
                    <a:lnTo>
                      <a:pt x="74" y="0"/>
                    </a:lnTo>
                    <a:lnTo>
                      <a:pt x="100" y="5"/>
                    </a:lnTo>
                    <a:lnTo>
                      <a:pt x="127" y="12"/>
                    </a:lnTo>
                    <a:lnTo>
                      <a:pt x="176" y="7"/>
                    </a:lnTo>
                    <a:lnTo>
                      <a:pt x="207" y="19"/>
                    </a:lnTo>
                    <a:lnTo>
                      <a:pt x="242" y="17"/>
                    </a:lnTo>
                    <a:lnTo>
                      <a:pt x="274" y="27"/>
                    </a:lnTo>
                    <a:lnTo>
                      <a:pt x="307" y="29"/>
                    </a:lnTo>
                    <a:lnTo>
                      <a:pt x="344" y="26"/>
                    </a:lnTo>
                    <a:lnTo>
                      <a:pt x="368" y="31"/>
                    </a:lnTo>
                    <a:lnTo>
                      <a:pt x="395" y="38"/>
                    </a:lnTo>
                    <a:lnTo>
                      <a:pt x="435" y="41"/>
                    </a:lnTo>
                    <a:lnTo>
                      <a:pt x="463" y="46"/>
                    </a:lnTo>
                    <a:lnTo>
                      <a:pt x="489" y="53"/>
                    </a:lnTo>
                    <a:lnTo>
                      <a:pt x="522" y="52"/>
                    </a:lnTo>
                    <a:lnTo>
                      <a:pt x="549" y="56"/>
                    </a:lnTo>
                    <a:lnTo>
                      <a:pt x="574" y="65"/>
                    </a:lnTo>
                    <a:lnTo>
                      <a:pt x="616" y="68"/>
                    </a:lnTo>
                    <a:lnTo>
                      <a:pt x="642" y="74"/>
                    </a:lnTo>
                    <a:lnTo>
                      <a:pt x="668" y="80"/>
                    </a:lnTo>
                    <a:lnTo>
                      <a:pt x="687" y="92"/>
                    </a:lnTo>
                    <a:lnTo>
                      <a:pt x="712" y="98"/>
                    </a:lnTo>
                    <a:lnTo>
                      <a:pt x="739" y="105"/>
                    </a:lnTo>
                    <a:lnTo>
                      <a:pt x="776" y="131"/>
                    </a:lnTo>
                    <a:lnTo>
                      <a:pt x="802" y="136"/>
                    </a:lnTo>
                    <a:lnTo>
                      <a:pt x="829" y="142"/>
                    </a:lnTo>
                    <a:lnTo>
                      <a:pt x="854" y="149"/>
                    </a:lnTo>
                    <a:lnTo>
                      <a:pt x="882" y="154"/>
                    </a:lnTo>
                    <a:lnTo>
                      <a:pt x="863" y="179"/>
                    </a:lnTo>
                    <a:lnTo>
                      <a:pt x="810" y="215"/>
                    </a:lnTo>
                    <a:lnTo>
                      <a:pt x="810" y="215"/>
                    </a:lnTo>
                  </a:path>
                </a:pathLst>
              </a:custGeom>
              <a:pattFill prst="narVert">
                <a:fgClr>
                  <a:srgbClr val="FFCC66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21" name="Group 118"/>
            <p:cNvGrpSpPr>
              <a:grpSpLocks/>
            </p:cNvGrpSpPr>
            <p:nvPr/>
          </p:nvGrpSpPr>
          <p:grpSpPr bwMode="auto">
            <a:xfrm>
              <a:off x="4285" y="3477"/>
              <a:ext cx="676" cy="349"/>
              <a:chOff x="4285" y="3477"/>
              <a:chExt cx="676" cy="349"/>
            </a:xfrm>
          </p:grpSpPr>
          <p:sp>
            <p:nvSpPr>
              <p:cNvPr id="2164" name="Freeform 116"/>
              <p:cNvSpPr>
                <a:spLocks/>
              </p:cNvSpPr>
              <p:nvPr/>
            </p:nvSpPr>
            <p:spPr bwMode="auto">
              <a:xfrm>
                <a:off x="4285" y="3526"/>
                <a:ext cx="654" cy="300"/>
              </a:xfrm>
              <a:custGeom>
                <a:avLst/>
                <a:gdLst/>
                <a:ahLst/>
                <a:cxnLst>
                  <a:cxn ang="0">
                    <a:pos x="653" y="41"/>
                  </a:cxn>
                  <a:cxn ang="0">
                    <a:pos x="571" y="48"/>
                  </a:cxn>
                  <a:cxn ang="0">
                    <a:pos x="516" y="67"/>
                  </a:cxn>
                  <a:cxn ang="0">
                    <a:pos x="488" y="85"/>
                  </a:cxn>
                  <a:cxn ang="0">
                    <a:pos x="451" y="113"/>
                  </a:cxn>
                  <a:cxn ang="0">
                    <a:pos x="423" y="141"/>
                  </a:cxn>
                  <a:cxn ang="0">
                    <a:pos x="395" y="159"/>
                  </a:cxn>
                  <a:cxn ang="0">
                    <a:pos x="367" y="187"/>
                  </a:cxn>
                  <a:cxn ang="0">
                    <a:pos x="340" y="216"/>
                  </a:cxn>
                  <a:cxn ang="0">
                    <a:pos x="312" y="244"/>
                  </a:cxn>
                  <a:cxn ang="0">
                    <a:pos x="283" y="271"/>
                  </a:cxn>
                  <a:cxn ang="0">
                    <a:pos x="265" y="299"/>
                  </a:cxn>
                  <a:cxn ang="0">
                    <a:pos x="238" y="299"/>
                  </a:cxn>
                  <a:cxn ang="0">
                    <a:pos x="210" y="280"/>
                  </a:cxn>
                  <a:cxn ang="0">
                    <a:pos x="181" y="253"/>
                  </a:cxn>
                  <a:cxn ang="0">
                    <a:pos x="153" y="225"/>
                  </a:cxn>
                  <a:cxn ang="0">
                    <a:pos x="136" y="187"/>
                  </a:cxn>
                  <a:cxn ang="0">
                    <a:pos x="107" y="151"/>
                  </a:cxn>
                  <a:cxn ang="0">
                    <a:pos x="89" y="123"/>
                  </a:cxn>
                  <a:cxn ang="0">
                    <a:pos x="70" y="95"/>
                  </a:cxn>
                  <a:cxn ang="0">
                    <a:pos x="61" y="67"/>
                  </a:cxn>
                  <a:cxn ang="0">
                    <a:pos x="34" y="39"/>
                  </a:cxn>
                  <a:cxn ang="0">
                    <a:pos x="0" y="0"/>
                  </a:cxn>
                </a:cxnLst>
                <a:rect l="0" t="0" r="r" b="b"/>
                <a:pathLst>
                  <a:path w="654" h="300">
                    <a:moveTo>
                      <a:pt x="653" y="41"/>
                    </a:moveTo>
                    <a:lnTo>
                      <a:pt x="571" y="48"/>
                    </a:lnTo>
                    <a:lnTo>
                      <a:pt x="516" y="67"/>
                    </a:lnTo>
                    <a:lnTo>
                      <a:pt x="488" y="85"/>
                    </a:lnTo>
                    <a:lnTo>
                      <a:pt x="451" y="113"/>
                    </a:lnTo>
                    <a:lnTo>
                      <a:pt x="423" y="141"/>
                    </a:lnTo>
                    <a:lnTo>
                      <a:pt x="395" y="159"/>
                    </a:lnTo>
                    <a:lnTo>
                      <a:pt x="367" y="187"/>
                    </a:lnTo>
                    <a:lnTo>
                      <a:pt x="340" y="216"/>
                    </a:lnTo>
                    <a:lnTo>
                      <a:pt x="312" y="244"/>
                    </a:lnTo>
                    <a:lnTo>
                      <a:pt x="283" y="271"/>
                    </a:lnTo>
                    <a:lnTo>
                      <a:pt x="265" y="299"/>
                    </a:lnTo>
                    <a:lnTo>
                      <a:pt x="238" y="299"/>
                    </a:lnTo>
                    <a:lnTo>
                      <a:pt x="210" y="280"/>
                    </a:lnTo>
                    <a:lnTo>
                      <a:pt x="181" y="253"/>
                    </a:lnTo>
                    <a:lnTo>
                      <a:pt x="153" y="225"/>
                    </a:lnTo>
                    <a:lnTo>
                      <a:pt x="136" y="187"/>
                    </a:lnTo>
                    <a:lnTo>
                      <a:pt x="107" y="151"/>
                    </a:lnTo>
                    <a:lnTo>
                      <a:pt x="89" y="123"/>
                    </a:lnTo>
                    <a:lnTo>
                      <a:pt x="70" y="95"/>
                    </a:lnTo>
                    <a:lnTo>
                      <a:pt x="61" y="67"/>
                    </a:lnTo>
                    <a:lnTo>
                      <a:pt x="34" y="39"/>
                    </a:lnTo>
                    <a:lnTo>
                      <a:pt x="0" y="0"/>
                    </a:lnTo>
                  </a:path>
                </a:pathLst>
              </a:custGeom>
              <a:noFill/>
              <a:ln w="127000" cap="rnd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65" name="Freeform 117"/>
              <p:cNvSpPr>
                <a:spLocks/>
              </p:cNvSpPr>
              <p:nvPr/>
            </p:nvSpPr>
            <p:spPr bwMode="auto">
              <a:xfrm>
                <a:off x="4849" y="3477"/>
                <a:ext cx="112" cy="289"/>
              </a:xfrm>
              <a:custGeom>
                <a:avLst/>
                <a:gdLst/>
                <a:ahLst/>
                <a:cxnLst>
                  <a:cxn ang="0">
                    <a:pos x="0" y="288"/>
                  </a:cxn>
                  <a:cxn ang="0">
                    <a:pos x="46" y="273"/>
                  </a:cxn>
                  <a:cxn ang="0">
                    <a:pos x="79" y="251"/>
                  </a:cxn>
                  <a:cxn ang="0">
                    <a:pos x="90" y="219"/>
                  </a:cxn>
                  <a:cxn ang="0">
                    <a:pos x="101" y="186"/>
                  </a:cxn>
                  <a:cxn ang="0">
                    <a:pos x="111" y="153"/>
                  </a:cxn>
                  <a:cxn ang="0">
                    <a:pos x="111" y="120"/>
                  </a:cxn>
                  <a:cxn ang="0">
                    <a:pos x="111" y="88"/>
                  </a:cxn>
                  <a:cxn ang="0">
                    <a:pos x="111" y="55"/>
                  </a:cxn>
                  <a:cxn ang="0">
                    <a:pos x="101" y="22"/>
                  </a:cxn>
                  <a:cxn ang="0">
                    <a:pos x="68" y="0"/>
                  </a:cxn>
                  <a:cxn ang="0">
                    <a:pos x="48" y="0"/>
                  </a:cxn>
                </a:cxnLst>
                <a:rect l="0" t="0" r="r" b="b"/>
                <a:pathLst>
                  <a:path w="112" h="289">
                    <a:moveTo>
                      <a:pt x="0" y="288"/>
                    </a:moveTo>
                    <a:lnTo>
                      <a:pt x="46" y="273"/>
                    </a:lnTo>
                    <a:lnTo>
                      <a:pt x="79" y="251"/>
                    </a:lnTo>
                    <a:lnTo>
                      <a:pt x="90" y="219"/>
                    </a:lnTo>
                    <a:lnTo>
                      <a:pt x="101" y="186"/>
                    </a:lnTo>
                    <a:lnTo>
                      <a:pt x="111" y="153"/>
                    </a:lnTo>
                    <a:lnTo>
                      <a:pt x="111" y="120"/>
                    </a:lnTo>
                    <a:lnTo>
                      <a:pt x="111" y="88"/>
                    </a:lnTo>
                    <a:lnTo>
                      <a:pt x="111" y="55"/>
                    </a:lnTo>
                    <a:lnTo>
                      <a:pt x="101" y="22"/>
                    </a:lnTo>
                    <a:lnTo>
                      <a:pt x="68" y="0"/>
                    </a:lnTo>
                    <a:lnTo>
                      <a:pt x="48" y="0"/>
                    </a:lnTo>
                  </a:path>
                </a:pathLst>
              </a:custGeom>
              <a:noFill/>
              <a:ln w="76200" cap="rnd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2167" name="Freeform 119"/>
            <p:cNvSpPr>
              <a:spLocks/>
            </p:cNvSpPr>
            <p:nvPr/>
          </p:nvSpPr>
          <p:spPr bwMode="auto">
            <a:xfrm>
              <a:off x="4080" y="3443"/>
              <a:ext cx="1489" cy="219"/>
            </a:xfrm>
            <a:custGeom>
              <a:avLst/>
              <a:gdLst/>
              <a:ahLst/>
              <a:cxnLst>
                <a:cxn ang="0">
                  <a:pos x="0" y="213"/>
                </a:cxn>
                <a:cxn ang="0">
                  <a:pos x="44" y="218"/>
                </a:cxn>
                <a:cxn ang="0">
                  <a:pos x="120" y="196"/>
                </a:cxn>
                <a:cxn ang="0">
                  <a:pos x="164" y="174"/>
                </a:cxn>
                <a:cxn ang="0">
                  <a:pos x="197" y="163"/>
                </a:cxn>
                <a:cxn ang="0">
                  <a:pos x="240" y="142"/>
                </a:cxn>
                <a:cxn ang="0">
                  <a:pos x="273" y="131"/>
                </a:cxn>
                <a:cxn ang="0">
                  <a:pos x="306" y="109"/>
                </a:cxn>
                <a:cxn ang="0">
                  <a:pos x="338" y="87"/>
                </a:cxn>
                <a:cxn ang="0">
                  <a:pos x="360" y="54"/>
                </a:cxn>
                <a:cxn ang="0">
                  <a:pos x="393" y="32"/>
                </a:cxn>
                <a:cxn ang="0">
                  <a:pos x="426" y="22"/>
                </a:cxn>
                <a:cxn ang="0">
                  <a:pos x="458" y="22"/>
                </a:cxn>
                <a:cxn ang="0">
                  <a:pos x="491" y="11"/>
                </a:cxn>
                <a:cxn ang="0">
                  <a:pos x="524" y="11"/>
                </a:cxn>
                <a:cxn ang="0">
                  <a:pos x="568" y="11"/>
                </a:cxn>
                <a:cxn ang="0">
                  <a:pos x="611" y="0"/>
                </a:cxn>
                <a:cxn ang="0">
                  <a:pos x="644" y="0"/>
                </a:cxn>
                <a:cxn ang="0">
                  <a:pos x="688" y="0"/>
                </a:cxn>
                <a:cxn ang="0">
                  <a:pos x="720" y="0"/>
                </a:cxn>
                <a:cxn ang="0">
                  <a:pos x="753" y="0"/>
                </a:cxn>
                <a:cxn ang="0">
                  <a:pos x="840" y="0"/>
                </a:cxn>
                <a:cxn ang="0">
                  <a:pos x="873" y="0"/>
                </a:cxn>
                <a:cxn ang="0">
                  <a:pos x="906" y="0"/>
                </a:cxn>
                <a:cxn ang="0">
                  <a:pos x="949" y="0"/>
                </a:cxn>
                <a:cxn ang="0">
                  <a:pos x="982" y="0"/>
                </a:cxn>
                <a:cxn ang="0">
                  <a:pos x="1026" y="0"/>
                </a:cxn>
                <a:cxn ang="0">
                  <a:pos x="1059" y="0"/>
                </a:cxn>
                <a:cxn ang="0">
                  <a:pos x="1091" y="11"/>
                </a:cxn>
                <a:cxn ang="0">
                  <a:pos x="1157" y="11"/>
                </a:cxn>
                <a:cxn ang="0">
                  <a:pos x="1200" y="11"/>
                </a:cxn>
                <a:cxn ang="0">
                  <a:pos x="1233" y="22"/>
                </a:cxn>
                <a:cxn ang="0">
                  <a:pos x="1277" y="32"/>
                </a:cxn>
                <a:cxn ang="0">
                  <a:pos x="1309" y="32"/>
                </a:cxn>
                <a:cxn ang="0">
                  <a:pos x="1342" y="32"/>
                </a:cxn>
                <a:cxn ang="0">
                  <a:pos x="1375" y="32"/>
                </a:cxn>
                <a:cxn ang="0">
                  <a:pos x="1408" y="32"/>
                </a:cxn>
                <a:cxn ang="0">
                  <a:pos x="1440" y="32"/>
                </a:cxn>
                <a:cxn ang="0">
                  <a:pos x="1473" y="32"/>
                </a:cxn>
                <a:cxn ang="0">
                  <a:pos x="1488" y="21"/>
                </a:cxn>
              </a:cxnLst>
              <a:rect l="0" t="0" r="r" b="b"/>
              <a:pathLst>
                <a:path w="1489" h="219">
                  <a:moveTo>
                    <a:pt x="0" y="213"/>
                  </a:moveTo>
                  <a:lnTo>
                    <a:pt x="44" y="218"/>
                  </a:lnTo>
                  <a:lnTo>
                    <a:pt x="120" y="196"/>
                  </a:lnTo>
                  <a:lnTo>
                    <a:pt x="164" y="174"/>
                  </a:lnTo>
                  <a:lnTo>
                    <a:pt x="197" y="163"/>
                  </a:lnTo>
                  <a:lnTo>
                    <a:pt x="240" y="142"/>
                  </a:lnTo>
                  <a:lnTo>
                    <a:pt x="273" y="131"/>
                  </a:lnTo>
                  <a:lnTo>
                    <a:pt x="306" y="109"/>
                  </a:lnTo>
                  <a:lnTo>
                    <a:pt x="338" y="87"/>
                  </a:lnTo>
                  <a:lnTo>
                    <a:pt x="360" y="54"/>
                  </a:lnTo>
                  <a:lnTo>
                    <a:pt x="393" y="32"/>
                  </a:lnTo>
                  <a:lnTo>
                    <a:pt x="426" y="22"/>
                  </a:lnTo>
                  <a:lnTo>
                    <a:pt x="458" y="22"/>
                  </a:lnTo>
                  <a:lnTo>
                    <a:pt x="491" y="11"/>
                  </a:lnTo>
                  <a:lnTo>
                    <a:pt x="524" y="11"/>
                  </a:lnTo>
                  <a:lnTo>
                    <a:pt x="568" y="11"/>
                  </a:lnTo>
                  <a:lnTo>
                    <a:pt x="611" y="0"/>
                  </a:lnTo>
                  <a:lnTo>
                    <a:pt x="644" y="0"/>
                  </a:lnTo>
                  <a:lnTo>
                    <a:pt x="688" y="0"/>
                  </a:lnTo>
                  <a:lnTo>
                    <a:pt x="720" y="0"/>
                  </a:lnTo>
                  <a:lnTo>
                    <a:pt x="753" y="0"/>
                  </a:lnTo>
                  <a:lnTo>
                    <a:pt x="840" y="0"/>
                  </a:lnTo>
                  <a:lnTo>
                    <a:pt x="873" y="0"/>
                  </a:lnTo>
                  <a:lnTo>
                    <a:pt x="906" y="0"/>
                  </a:lnTo>
                  <a:lnTo>
                    <a:pt x="949" y="0"/>
                  </a:lnTo>
                  <a:lnTo>
                    <a:pt x="982" y="0"/>
                  </a:lnTo>
                  <a:lnTo>
                    <a:pt x="1026" y="0"/>
                  </a:lnTo>
                  <a:lnTo>
                    <a:pt x="1059" y="0"/>
                  </a:lnTo>
                  <a:lnTo>
                    <a:pt x="1091" y="11"/>
                  </a:lnTo>
                  <a:lnTo>
                    <a:pt x="1157" y="11"/>
                  </a:lnTo>
                  <a:lnTo>
                    <a:pt x="1200" y="11"/>
                  </a:lnTo>
                  <a:lnTo>
                    <a:pt x="1233" y="22"/>
                  </a:lnTo>
                  <a:lnTo>
                    <a:pt x="1277" y="32"/>
                  </a:lnTo>
                  <a:lnTo>
                    <a:pt x="1309" y="32"/>
                  </a:lnTo>
                  <a:lnTo>
                    <a:pt x="1342" y="32"/>
                  </a:lnTo>
                  <a:lnTo>
                    <a:pt x="1375" y="32"/>
                  </a:lnTo>
                  <a:lnTo>
                    <a:pt x="1408" y="32"/>
                  </a:lnTo>
                  <a:lnTo>
                    <a:pt x="1440" y="32"/>
                  </a:lnTo>
                  <a:lnTo>
                    <a:pt x="1473" y="32"/>
                  </a:lnTo>
                  <a:lnTo>
                    <a:pt x="1488" y="21"/>
                  </a:lnTo>
                </a:path>
              </a:pathLst>
            </a:custGeom>
            <a:noFill/>
            <a:ln w="1016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168" name="Freeform 120"/>
            <p:cNvSpPr>
              <a:spLocks/>
            </p:cNvSpPr>
            <p:nvPr/>
          </p:nvSpPr>
          <p:spPr bwMode="auto">
            <a:xfrm>
              <a:off x="3696" y="3635"/>
              <a:ext cx="1489" cy="219"/>
            </a:xfrm>
            <a:custGeom>
              <a:avLst/>
              <a:gdLst/>
              <a:ahLst/>
              <a:cxnLst>
                <a:cxn ang="0">
                  <a:pos x="1488" y="5"/>
                </a:cxn>
                <a:cxn ang="0">
                  <a:pos x="1444" y="0"/>
                </a:cxn>
                <a:cxn ang="0">
                  <a:pos x="1368" y="22"/>
                </a:cxn>
                <a:cxn ang="0">
                  <a:pos x="1324" y="44"/>
                </a:cxn>
                <a:cxn ang="0">
                  <a:pos x="1291" y="55"/>
                </a:cxn>
                <a:cxn ang="0">
                  <a:pos x="1248" y="76"/>
                </a:cxn>
                <a:cxn ang="0">
                  <a:pos x="1215" y="87"/>
                </a:cxn>
                <a:cxn ang="0">
                  <a:pos x="1182" y="109"/>
                </a:cxn>
                <a:cxn ang="0">
                  <a:pos x="1150" y="131"/>
                </a:cxn>
                <a:cxn ang="0">
                  <a:pos x="1128" y="164"/>
                </a:cxn>
                <a:cxn ang="0">
                  <a:pos x="1095" y="186"/>
                </a:cxn>
                <a:cxn ang="0">
                  <a:pos x="1062" y="196"/>
                </a:cxn>
                <a:cxn ang="0">
                  <a:pos x="1030" y="196"/>
                </a:cxn>
                <a:cxn ang="0">
                  <a:pos x="997" y="207"/>
                </a:cxn>
                <a:cxn ang="0">
                  <a:pos x="964" y="207"/>
                </a:cxn>
                <a:cxn ang="0">
                  <a:pos x="920" y="207"/>
                </a:cxn>
                <a:cxn ang="0">
                  <a:pos x="877" y="218"/>
                </a:cxn>
                <a:cxn ang="0">
                  <a:pos x="844" y="218"/>
                </a:cxn>
                <a:cxn ang="0">
                  <a:pos x="800" y="218"/>
                </a:cxn>
                <a:cxn ang="0">
                  <a:pos x="768" y="218"/>
                </a:cxn>
                <a:cxn ang="0">
                  <a:pos x="735" y="218"/>
                </a:cxn>
                <a:cxn ang="0">
                  <a:pos x="648" y="218"/>
                </a:cxn>
                <a:cxn ang="0">
                  <a:pos x="615" y="218"/>
                </a:cxn>
                <a:cxn ang="0">
                  <a:pos x="582" y="218"/>
                </a:cxn>
                <a:cxn ang="0">
                  <a:pos x="539" y="218"/>
                </a:cxn>
                <a:cxn ang="0">
                  <a:pos x="506" y="218"/>
                </a:cxn>
                <a:cxn ang="0">
                  <a:pos x="462" y="218"/>
                </a:cxn>
                <a:cxn ang="0">
                  <a:pos x="429" y="218"/>
                </a:cxn>
                <a:cxn ang="0">
                  <a:pos x="397" y="207"/>
                </a:cxn>
                <a:cxn ang="0">
                  <a:pos x="331" y="207"/>
                </a:cxn>
                <a:cxn ang="0">
                  <a:pos x="288" y="207"/>
                </a:cxn>
                <a:cxn ang="0">
                  <a:pos x="255" y="196"/>
                </a:cxn>
                <a:cxn ang="0">
                  <a:pos x="211" y="186"/>
                </a:cxn>
                <a:cxn ang="0">
                  <a:pos x="179" y="186"/>
                </a:cxn>
                <a:cxn ang="0">
                  <a:pos x="146" y="186"/>
                </a:cxn>
                <a:cxn ang="0">
                  <a:pos x="113" y="186"/>
                </a:cxn>
                <a:cxn ang="0">
                  <a:pos x="80" y="186"/>
                </a:cxn>
                <a:cxn ang="0">
                  <a:pos x="48" y="186"/>
                </a:cxn>
                <a:cxn ang="0">
                  <a:pos x="15" y="186"/>
                </a:cxn>
                <a:cxn ang="0">
                  <a:pos x="0" y="197"/>
                </a:cxn>
              </a:cxnLst>
              <a:rect l="0" t="0" r="r" b="b"/>
              <a:pathLst>
                <a:path w="1489" h="219">
                  <a:moveTo>
                    <a:pt x="1488" y="5"/>
                  </a:moveTo>
                  <a:lnTo>
                    <a:pt x="1444" y="0"/>
                  </a:lnTo>
                  <a:lnTo>
                    <a:pt x="1368" y="22"/>
                  </a:lnTo>
                  <a:lnTo>
                    <a:pt x="1324" y="44"/>
                  </a:lnTo>
                  <a:lnTo>
                    <a:pt x="1291" y="55"/>
                  </a:lnTo>
                  <a:lnTo>
                    <a:pt x="1248" y="76"/>
                  </a:lnTo>
                  <a:lnTo>
                    <a:pt x="1215" y="87"/>
                  </a:lnTo>
                  <a:lnTo>
                    <a:pt x="1182" y="109"/>
                  </a:lnTo>
                  <a:lnTo>
                    <a:pt x="1150" y="131"/>
                  </a:lnTo>
                  <a:lnTo>
                    <a:pt x="1128" y="164"/>
                  </a:lnTo>
                  <a:lnTo>
                    <a:pt x="1095" y="186"/>
                  </a:lnTo>
                  <a:lnTo>
                    <a:pt x="1062" y="196"/>
                  </a:lnTo>
                  <a:lnTo>
                    <a:pt x="1030" y="196"/>
                  </a:lnTo>
                  <a:lnTo>
                    <a:pt x="997" y="207"/>
                  </a:lnTo>
                  <a:lnTo>
                    <a:pt x="964" y="207"/>
                  </a:lnTo>
                  <a:lnTo>
                    <a:pt x="920" y="207"/>
                  </a:lnTo>
                  <a:lnTo>
                    <a:pt x="877" y="218"/>
                  </a:lnTo>
                  <a:lnTo>
                    <a:pt x="844" y="218"/>
                  </a:lnTo>
                  <a:lnTo>
                    <a:pt x="800" y="218"/>
                  </a:lnTo>
                  <a:lnTo>
                    <a:pt x="768" y="218"/>
                  </a:lnTo>
                  <a:lnTo>
                    <a:pt x="735" y="218"/>
                  </a:lnTo>
                  <a:lnTo>
                    <a:pt x="648" y="218"/>
                  </a:lnTo>
                  <a:lnTo>
                    <a:pt x="615" y="218"/>
                  </a:lnTo>
                  <a:lnTo>
                    <a:pt x="582" y="218"/>
                  </a:lnTo>
                  <a:lnTo>
                    <a:pt x="539" y="218"/>
                  </a:lnTo>
                  <a:lnTo>
                    <a:pt x="506" y="218"/>
                  </a:lnTo>
                  <a:lnTo>
                    <a:pt x="462" y="218"/>
                  </a:lnTo>
                  <a:lnTo>
                    <a:pt x="429" y="218"/>
                  </a:lnTo>
                  <a:lnTo>
                    <a:pt x="397" y="207"/>
                  </a:lnTo>
                  <a:lnTo>
                    <a:pt x="331" y="207"/>
                  </a:lnTo>
                  <a:lnTo>
                    <a:pt x="288" y="207"/>
                  </a:lnTo>
                  <a:lnTo>
                    <a:pt x="255" y="196"/>
                  </a:lnTo>
                  <a:lnTo>
                    <a:pt x="211" y="186"/>
                  </a:lnTo>
                  <a:lnTo>
                    <a:pt x="179" y="186"/>
                  </a:lnTo>
                  <a:lnTo>
                    <a:pt x="146" y="186"/>
                  </a:lnTo>
                  <a:lnTo>
                    <a:pt x="113" y="186"/>
                  </a:lnTo>
                  <a:lnTo>
                    <a:pt x="80" y="186"/>
                  </a:lnTo>
                  <a:lnTo>
                    <a:pt x="48" y="186"/>
                  </a:lnTo>
                  <a:lnTo>
                    <a:pt x="15" y="186"/>
                  </a:lnTo>
                  <a:lnTo>
                    <a:pt x="0" y="197"/>
                  </a:lnTo>
                </a:path>
              </a:pathLst>
            </a:custGeom>
            <a:noFill/>
            <a:ln w="1016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169" name="Freeform 121"/>
            <p:cNvSpPr>
              <a:spLocks/>
            </p:cNvSpPr>
            <p:nvPr/>
          </p:nvSpPr>
          <p:spPr bwMode="auto">
            <a:xfrm>
              <a:off x="5040" y="3464"/>
              <a:ext cx="577" cy="40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3" y="44"/>
                </a:cxn>
                <a:cxn ang="0">
                  <a:pos x="55" y="77"/>
                </a:cxn>
                <a:cxn ang="0">
                  <a:pos x="77" y="110"/>
                </a:cxn>
                <a:cxn ang="0">
                  <a:pos x="109" y="121"/>
                </a:cxn>
                <a:cxn ang="0">
                  <a:pos x="131" y="153"/>
                </a:cxn>
                <a:cxn ang="0">
                  <a:pos x="164" y="175"/>
                </a:cxn>
                <a:cxn ang="0">
                  <a:pos x="197" y="208"/>
                </a:cxn>
                <a:cxn ang="0">
                  <a:pos x="219" y="241"/>
                </a:cxn>
                <a:cxn ang="0">
                  <a:pos x="251" y="273"/>
                </a:cxn>
                <a:cxn ang="0">
                  <a:pos x="284" y="295"/>
                </a:cxn>
                <a:cxn ang="0">
                  <a:pos x="328" y="328"/>
                </a:cxn>
                <a:cxn ang="0">
                  <a:pos x="371" y="361"/>
                </a:cxn>
                <a:cxn ang="0">
                  <a:pos x="459" y="382"/>
                </a:cxn>
                <a:cxn ang="0">
                  <a:pos x="491" y="393"/>
                </a:cxn>
                <a:cxn ang="0">
                  <a:pos x="524" y="393"/>
                </a:cxn>
                <a:cxn ang="0">
                  <a:pos x="557" y="404"/>
                </a:cxn>
                <a:cxn ang="0">
                  <a:pos x="576" y="384"/>
                </a:cxn>
              </a:cxnLst>
              <a:rect l="0" t="0" r="r" b="b"/>
              <a:pathLst>
                <a:path w="577" h="405">
                  <a:moveTo>
                    <a:pt x="0" y="0"/>
                  </a:moveTo>
                  <a:lnTo>
                    <a:pt x="33" y="44"/>
                  </a:lnTo>
                  <a:lnTo>
                    <a:pt x="55" y="77"/>
                  </a:lnTo>
                  <a:lnTo>
                    <a:pt x="77" y="110"/>
                  </a:lnTo>
                  <a:lnTo>
                    <a:pt x="109" y="121"/>
                  </a:lnTo>
                  <a:lnTo>
                    <a:pt x="131" y="153"/>
                  </a:lnTo>
                  <a:lnTo>
                    <a:pt x="164" y="175"/>
                  </a:lnTo>
                  <a:lnTo>
                    <a:pt x="197" y="208"/>
                  </a:lnTo>
                  <a:lnTo>
                    <a:pt x="219" y="241"/>
                  </a:lnTo>
                  <a:lnTo>
                    <a:pt x="251" y="273"/>
                  </a:lnTo>
                  <a:lnTo>
                    <a:pt x="284" y="295"/>
                  </a:lnTo>
                  <a:lnTo>
                    <a:pt x="328" y="328"/>
                  </a:lnTo>
                  <a:lnTo>
                    <a:pt x="371" y="361"/>
                  </a:lnTo>
                  <a:lnTo>
                    <a:pt x="459" y="382"/>
                  </a:lnTo>
                  <a:lnTo>
                    <a:pt x="491" y="393"/>
                  </a:lnTo>
                  <a:lnTo>
                    <a:pt x="524" y="393"/>
                  </a:lnTo>
                  <a:lnTo>
                    <a:pt x="557" y="404"/>
                  </a:lnTo>
                  <a:lnTo>
                    <a:pt x="576" y="384"/>
                  </a:lnTo>
                </a:path>
              </a:pathLst>
            </a:custGeom>
            <a:noFill/>
            <a:ln w="1016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170" name="Freeform 122"/>
            <p:cNvSpPr>
              <a:spLocks/>
            </p:cNvSpPr>
            <p:nvPr/>
          </p:nvSpPr>
          <p:spPr bwMode="auto">
            <a:xfrm>
              <a:off x="4848" y="3512"/>
              <a:ext cx="673" cy="337"/>
            </a:xfrm>
            <a:custGeom>
              <a:avLst/>
              <a:gdLst/>
              <a:ahLst/>
              <a:cxnLst>
                <a:cxn ang="0">
                  <a:pos x="0" y="336"/>
                </a:cxn>
                <a:cxn ang="0">
                  <a:pos x="61" y="334"/>
                </a:cxn>
                <a:cxn ang="0">
                  <a:pos x="94" y="334"/>
                </a:cxn>
                <a:cxn ang="0">
                  <a:pos x="127" y="334"/>
                </a:cxn>
                <a:cxn ang="0">
                  <a:pos x="160" y="334"/>
                </a:cxn>
                <a:cxn ang="0">
                  <a:pos x="203" y="334"/>
                </a:cxn>
                <a:cxn ang="0">
                  <a:pos x="247" y="334"/>
                </a:cxn>
                <a:cxn ang="0">
                  <a:pos x="291" y="334"/>
                </a:cxn>
                <a:cxn ang="0">
                  <a:pos x="323" y="334"/>
                </a:cxn>
                <a:cxn ang="0">
                  <a:pos x="356" y="324"/>
                </a:cxn>
                <a:cxn ang="0">
                  <a:pos x="389" y="291"/>
                </a:cxn>
                <a:cxn ang="0">
                  <a:pos x="421" y="269"/>
                </a:cxn>
                <a:cxn ang="0">
                  <a:pos x="443" y="236"/>
                </a:cxn>
                <a:cxn ang="0">
                  <a:pos x="476" y="214"/>
                </a:cxn>
                <a:cxn ang="0">
                  <a:pos x="509" y="182"/>
                </a:cxn>
                <a:cxn ang="0">
                  <a:pos x="552" y="149"/>
                </a:cxn>
                <a:cxn ang="0">
                  <a:pos x="574" y="116"/>
                </a:cxn>
                <a:cxn ang="0">
                  <a:pos x="596" y="83"/>
                </a:cxn>
                <a:cxn ang="0">
                  <a:pos x="629" y="51"/>
                </a:cxn>
                <a:cxn ang="0">
                  <a:pos x="662" y="18"/>
                </a:cxn>
                <a:cxn ang="0">
                  <a:pos x="672" y="0"/>
                </a:cxn>
              </a:cxnLst>
              <a:rect l="0" t="0" r="r" b="b"/>
              <a:pathLst>
                <a:path w="673" h="337">
                  <a:moveTo>
                    <a:pt x="0" y="336"/>
                  </a:moveTo>
                  <a:lnTo>
                    <a:pt x="61" y="334"/>
                  </a:lnTo>
                  <a:lnTo>
                    <a:pt x="94" y="334"/>
                  </a:lnTo>
                  <a:lnTo>
                    <a:pt x="127" y="334"/>
                  </a:lnTo>
                  <a:lnTo>
                    <a:pt x="160" y="334"/>
                  </a:lnTo>
                  <a:lnTo>
                    <a:pt x="203" y="334"/>
                  </a:lnTo>
                  <a:lnTo>
                    <a:pt x="247" y="334"/>
                  </a:lnTo>
                  <a:lnTo>
                    <a:pt x="291" y="334"/>
                  </a:lnTo>
                  <a:lnTo>
                    <a:pt x="323" y="334"/>
                  </a:lnTo>
                  <a:lnTo>
                    <a:pt x="356" y="324"/>
                  </a:lnTo>
                  <a:lnTo>
                    <a:pt x="389" y="291"/>
                  </a:lnTo>
                  <a:lnTo>
                    <a:pt x="421" y="269"/>
                  </a:lnTo>
                  <a:lnTo>
                    <a:pt x="443" y="236"/>
                  </a:lnTo>
                  <a:lnTo>
                    <a:pt x="476" y="214"/>
                  </a:lnTo>
                  <a:lnTo>
                    <a:pt x="509" y="182"/>
                  </a:lnTo>
                  <a:lnTo>
                    <a:pt x="552" y="149"/>
                  </a:lnTo>
                  <a:lnTo>
                    <a:pt x="574" y="116"/>
                  </a:lnTo>
                  <a:lnTo>
                    <a:pt x="596" y="83"/>
                  </a:lnTo>
                  <a:lnTo>
                    <a:pt x="629" y="51"/>
                  </a:lnTo>
                  <a:lnTo>
                    <a:pt x="662" y="18"/>
                  </a:lnTo>
                  <a:lnTo>
                    <a:pt x="672" y="0"/>
                  </a:lnTo>
                </a:path>
              </a:pathLst>
            </a:custGeom>
            <a:noFill/>
            <a:ln w="1016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171" name="Freeform 123"/>
            <p:cNvSpPr>
              <a:spLocks/>
            </p:cNvSpPr>
            <p:nvPr/>
          </p:nvSpPr>
          <p:spPr bwMode="auto">
            <a:xfrm>
              <a:off x="2304" y="2936"/>
              <a:ext cx="250" cy="70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0" y="48"/>
                </a:cxn>
                <a:cxn ang="0">
                  <a:pos x="30" y="81"/>
                </a:cxn>
                <a:cxn ang="0">
                  <a:pos x="41" y="114"/>
                </a:cxn>
                <a:cxn ang="0">
                  <a:pos x="52" y="147"/>
                </a:cxn>
                <a:cxn ang="0">
                  <a:pos x="63" y="179"/>
                </a:cxn>
                <a:cxn ang="0">
                  <a:pos x="74" y="212"/>
                </a:cxn>
                <a:cxn ang="0">
                  <a:pos x="96" y="245"/>
                </a:cxn>
                <a:cxn ang="0">
                  <a:pos x="118" y="277"/>
                </a:cxn>
                <a:cxn ang="0">
                  <a:pos x="129" y="310"/>
                </a:cxn>
                <a:cxn ang="0">
                  <a:pos x="150" y="343"/>
                </a:cxn>
                <a:cxn ang="0">
                  <a:pos x="150" y="376"/>
                </a:cxn>
                <a:cxn ang="0">
                  <a:pos x="161" y="408"/>
                </a:cxn>
                <a:cxn ang="0">
                  <a:pos x="161" y="441"/>
                </a:cxn>
                <a:cxn ang="0">
                  <a:pos x="172" y="474"/>
                </a:cxn>
                <a:cxn ang="0">
                  <a:pos x="172" y="507"/>
                </a:cxn>
                <a:cxn ang="0">
                  <a:pos x="172" y="539"/>
                </a:cxn>
                <a:cxn ang="0">
                  <a:pos x="183" y="572"/>
                </a:cxn>
                <a:cxn ang="0">
                  <a:pos x="194" y="605"/>
                </a:cxn>
                <a:cxn ang="0">
                  <a:pos x="205" y="638"/>
                </a:cxn>
                <a:cxn ang="0">
                  <a:pos x="227" y="670"/>
                </a:cxn>
                <a:cxn ang="0">
                  <a:pos x="249" y="703"/>
                </a:cxn>
                <a:cxn ang="0">
                  <a:pos x="240" y="672"/>
                </a:cxn>
              </a:cxnLst>
              <a:rect l="0" t="0" r="r" b="b"/>
              <a:pathLst>
                <a:path w="250" h="704">
                  <a:moveTo>
                    <a:pt x="0" y="0"/>
                  </a:moveTo>
                  <a:lnTo>
                    <a:pt x="20" y="48"/>
                  </a:lnTo>
                  <a:lnTo>
                    <a:pt x="30" y="81"/>
                  </a:lnTo>
                  <a:lnTo>
                    <a:pt x="41" y="114"/>
                  </a:lnTo>
                  <a:lnTo>
                    <a:pt x="52" y="147"/>
                  </a:lnTo>
                  <a:lnTo>
                    <a:pt x="63" y="179"/>
                  </a:lnTo>
                  <a:lnTo>
                    <a:pt x="74" y="212"/>
                  </a:lnTo>
                  <a:lnTo>
                    <a:pt x="96" y="245"/>
                  </a:lnTo>
                  <a:lnTo>
                    <a:pt x="118" y="277"/>
                  </a:lnTo>
                  <a:lnTo>
                    <a:pt x="129" y="310"/>
                  </a:lnTo>
                  <a:lnTo>
                    <a:pt x="150" y="343"/>
                  </a:lnTo>
                  <a:lnTo>
                    <a:pt x="150" y="376"/>
                  </a:lnTo>
                  <a:lnTo>
                    <a:pt x="161" y="408"/>
                  </a:lnTo>
                  <a:lnTo>
                    <a:pt x="161" y="441"/>
                  </a:lnTo>
                  <a:lnTo>
                    <a:pt x="172" y="474"/>
                  </a:lnTo>
                  <a:lnTo>
                    <a:pt x="172" y="507"/>
                  </a:lnTo>
                  <a:lnTo>
                    <a:pt x="172" y="539"/>
                  </a:lnTo>
                  <a:lnTo>
                    <a:pt x="183" y="572"/>
                  </a:lnTo>
                  <a:lnTo>
                    <a:pt x="194" y="605"/>
                  </a:lnTo>
                  <a:lnTo>
                    <a:pt x="205" y="638"/>
                  </a:lnTo>
                  <a:lnTo>
                    <a:pt x="227" y="670"/>
                  </a:lnTo>
                  <a:lnTo>
                    <a:pt x="249" y="703"/>
                  </a:lnTo>
                  <a:lnTo>
                    <a:pt x="240" y="672"/>
                  </a:lnTo>
                </a:path>
              </a:pathLst>
            </a:custGeom>
            <a:noFill/>
            <a:ln w="1016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172" name="Oval 124"/>
            <p:cNvSpPr>
              <a:spLocks noChangeArrowheads="1"/>
            </p:cNvSpPr>
            <p:nvPr/>
          </p:nvSpPr>
          <p:spPr bwMode="auto">
            <a:xfrm>
              <a:off x="3893" y="3385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173" name="Oval 125"/>
            <p:cNvSpPr>
              <a:spLocks noChangeArrowheads="1"/>
            </p:cNvSpPr>
            <p:nvPr/>
          </p:nvSpPr>
          <p:spPr bwMode="auto">
            <a:xfrm>
              <a:off x="3989" y="3433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174" name="Freeform 126"/>
            <p:cNvSpPr>
              <a:spLocks/>
            </p:cNvSpPr>
            <p:nvPr/>
          </p:nvSpPr>
          <p:spPr bwMode="auto">
            <a:xfrm>
              <a:off x="621" y="2406"/>
              <a:ext cx="656" cy="1443"/>
            </a:xfrm>
            <a:custGeom>
              <a:avLst/>
              <a:gdLst/>
              <a:ahLst/>
              <a:cxnLst>
                <a:cxn ang="0">
                  <a:pos x="0" y="1386"/>
                </a:cxn>
                <a:cxn ang="0">
                  <a:pos x="11" y="1320"/>
                </a:cxn>
                <a:cxn ang="0">
                  <a:pos x="44" y="1244"/>
                </a:cxn>
                <a:cxn ang="0">
                  <a:pos x="66" y="1179"/>
                </a:cxn>
                <a:cxn ang="0">
                  <a:pos x="66" y="1113"/>
                </a:cxn>
                <a:cxn ang="0">
                  <a:pos x="66" y="1048"/>
                </a:cxn>
                <a:cxn ang="0">
                  <a:pos x="66" y="971"/>
                </a:cxn>
                <a:cxn ang="0">
                  <a:pos x="77" y="906"/>
                </a:cxn>
                <a:cxn ang="0">
                  <a:pos x="99" y="829"/>
                </a:cxn>
                <a:cxn ang="0">
                  <a:pos x="110" y="764"/>
                </a:cxn>
                <a:cxn ang="0">
                  <a:pos x="110" y="698"/>
                </a:cxn>
                <a:cxn ang="0">
                  <a:pos x="120" y="633"/>
                </a:cxn>
                <a:cxn ang="0">
                  <a:pos x="120" y="546"/>
                </a:cxn>
                <a:cxn ang="0">
                  <a:pos x="120" y="469"/>
                </a:cxn>
                <a:cxn ang="0">
                  <a:pos x="120" y="393"/>
                </a:cxn>
                <a:cxn ang="0">
                  <a:pos x="120" y="316"/>
                </a:cxn>
                <a:cxn ang="0">
                  <a:pos x="120" y="251"/>
                </a:cxn>
                <a:cxn ang="0">
                  <a:pos x="120" y="185"/>
                </a:cxn>
                <a:cxn ang="0">
                  <a:pos x="131" y="120"/>
                </a:cxn>
                <a:cxn ang="0">
                  <a:pos x="164" y="54"/>
                </a:cxn>
                <a:cxn ang="0">
                  <a:pos x="230" y="11"/>
                </a:cxn>
                <a:cxn ang="0">
                  <a:pos x="295" y="11"/>
                </a:cxn>
                <a:cxn ang="0">
                  <a:pos x="361" y="11"/>
                </a:cxn>
                <a:cxn ang="0">
                  <a:pos x="426" y="0"/>
                </a:cxn>
                <a:cxn ang="0">
                  <a:pos x="491" y="0"/>
                </a:cxn>
                <a:cxn ang="0">
                  <a:pos x="557" y="0"/>
                </a:cxn>
                <a:cxn ang="0">
                  <a:pos x="601" y="54"/>
                </a:cxn>
                <a:cxn ang="0">
                  <a:pos x="633" y="120"/>
                </a:cxn>
                <a:cxn ang="0">
                  <a:pos x="655" y="207"/>
                </a:cxn>
                <a:cxn ang="0">
                  <a:pos x="655" y="295"/>
                </a:cxn>
                <a:cxn ang="0">
                  <a:pos x="655" y="371"/>
                </a:cxn>
                <a:cxn ang="0">
                  <a:pos x="655" y="524"/>
                </a:cxn>
                <a:cxn ang="0">
                  <a:pos x="633" y="622"/>
                </a:cxn>
                <a:cxn ang="0">
                  <a:pos x="611" y="742"/>
                </a:cxn>
                <a:cxn ang="0">
                  <a:pos x="601" y="862"/>
                </a:cxn>
                <a:cxn ang="0">
                  <a:pos x="601" y="928"/>
                </a:cxn>
                <a:cxn ang="0">
                  <a:pos x="590" y="993"/>
                </a:cxn>
                <a:cxn ang="0">
                  <a:pos x="590" y="1059"/>
                </a:cxn>
                <a:cxn ang="0">
                  <a:pos x="590" y="1124"/>
                </a:cxn>
                <a:cxn ang="0">
                  <a:pos x="590" y="1200"/>
                </a:cxn>
                <a:cxn ang="0">
                  <a:pos x="590" y="1266"/>
                </a:cxn>
                <a:cxn ang="0">
                  <a:pos x="579" y="1298"/>
                </a:cxn>
              </a:cxnLst>
              <a:rect l="0" t="0" r="r" b="b"/>
              <a:pathLst>
                <a:path w="656" h="1443">
                  <a:moveTo>
                    <a:pt x="3" y="1442"/>
                  </a:moveTo>
                  <a:lnTo>
                    <a:pt x="0" y="1386"/>
                  </a:lnTo>
                  <a:lnTo>
                    <a:pt x="11" y="1353"/>
                  </a:lnTo>
                  <a:lnTo>
                    <a:pt x="11" y="1320"/>
                  </a:lnTo>
                  <a:lnTo>
                    <a:pt x="22" y="1288"/>
                  </a:lnTo>
                  <a:lnTo>
                    <a:pt x="44" y="1244"/>
                  </a:lnTo>
                  <a:lnTo>
                    <a:pt x="55" y="1211"/>
                  </a:lnTo>
                  <a:lnTo>
                    <a:pt x="66" y="1179"/>
                  </a:lnTo>
                  <a:lnTo>
                    <a:pt x="66" y="1146"/>
                  </a:lnTo>
                  <a:lnTo>
                    <a:pt x="66" y="1113"/>
                  </a:lnTo>
                  <a:lnTo>
                    <a:pt x="66" y="1080"/>
                  </a:lnTo>
                  <a:lnTo>
                    <a:pt x="66" y="1048"/>
                  </a:lnTo>
                  <a:lnTo>
                    <a:pt x="66" y="1015"/>
                  </a:lnTo>
                  <a:lnTo>
                    <a:pt x="66" y="971"/>
                  </a:lnTo>
                  <a:lnTo>
                    <a:pt x="77" y="938"/>
                  </a:lnTo>
                  <a:lnTo>
                    <a:pt x="77" y="906"/>
                  </a:lnTo>
                  <a:lnTo>
                    <a:pt x="88" y="873"/>
                  </a:lnTo>
                  <a:lnTo>
                    <a:pt x="99" y="829"/>
                  </a:lnTo>
                  <a:lnTo>
                    <a:pt x="99" y="797"/>
                  </a:lnTo>
                  <a:lnTo>
                    <a:pt x="110" y="764"/>
                  </a:lnTo>
                  <a:lnTo>
                    <a:pt x="110" y="731"/>
                  </a:lnTo>
                  <a:lnTo>
                    <a:pt x="110" y="698"/>
                  </a:lnTo>
                  <a:lnTo>
                    <a:pt x="120" y="666"/>
                  </a:lnTo>
                  <a:lnTo>
                    <a:pt x="120" y="633"/>
                  </a:lnTo>
                  <a:lnTo>
                    <a:pt x="120" y="589"/>
                  </a:lnTo>
                  <a:lnTo>
                    <a:pt x="120" y="546"/>
                  </a:lnTo>
                  <a:lnTo>
                    <a:pt x="120" y="513"/>
                  </a:lnTo>
                  <a:lnTo>
                    <a:pt x="120" y="469"/>
                  </a:lnTo>
                  <a:lnTo>
                    <a:pt x="120" y="426"/>
                  </a:lnTo>
                  <a:lnTo>
                    <a:pt x="120" y="393"/>
                  </a:lnTo>
                  <a:lnTo>
                    <a:pt x="120" y="349"/>
                  </a:lnTo>
                  <a:lnTo>
                    <a:pt x="120" y="316"/>
                  </a:lnTo>
                  <a:lnTo>
                    <a:pt x="120" y="284"/>
                  </a:lnTo>
                  <a:lnTo>
                    <a:pt x="120" y="251"/>
                  </a:lnTo>
                  <a:lnTo>
                    <a:pt x="120" y="218"/>
                  </a:lnTo>
                  <a:lnTo>
                    <a:pt x="120" y="185"/>
                  </a:lnTo>
                  <a:lnTo>
                    <a:pt x="120" y="153"/>
                  </a:lnTo>
                  <a:lnTo>
                    <a:pt x="131" y="120"/>
                  </a:lnTo>
                  <a:lnTo>
                    <a:pt x="142" y="87"/>
                  </a:lnTo>
                  <a:lnTo>
                    <a:pt x="164" y="54"/>
                  </a:lnTo>
                  <a:lnTo>
                    <a:pt x="197" y="33"/>
                  </a:lnTo>
                  <a:lnTo>
                    <a:pt x="230" y="11"/>
                  </a:lnTo>
                  <a:lnTo>
                    <a:pt x="262" y="11"/>
                  </a:lnTo>
                  <a:lnTo>
                    <a:pt x="295" y="11"/>
                  </a:lnTo>
                  <a:lnTo>
                    <a:pt x="328" y="11"/>
                  </a:lnTo>
                  <a:lnTo>
                    <a:pt x="361" y="11"/>
                  </a:lnTo>
                  <a:lnTo>
                    <a:pt x="393" y="0"/>
                  </a:lnTo>
                  <a:lnTo>
                    <a:pt x="426" y="0"/>
                  </a:lnTo>
                  <a:lnTo>
                    <a:pt x="459" y="0"/>
                  </a:lnTo>
                  <a:lnTo>
                    <a:pt x="491" y="0"/>
                  </a:lnTo>
                  <a:lnTo>
                    <a:pt x="524" y="0"/>
                  </a:lnTo>
                  <a:lnTo>
                    <a:pt x="557" y="0"/>
                  </a:lnTo>
                  <a:lnTo>
                    <a:pt x="590" y="22"/>
                  </a:lnTo>
                  <a:lnTo>
                    <a:pt x="601" y="54"/>
                  </a:lnTo>
                  <a:lnTo>
                    <a:pt x="622" y="87"/>
                  </a:lnTo>
                  <a:lnTo>
                    <a:pt x="633" y="120"/>
                  </a:lnTo>
                  <a:lnTo>
                    <a:pt x="644" y="164"/>
                  </a:lnTo>
                  <a:lnTo>
                    <a:pt x="655" y="207"/>
                  </a:lnTo>
                  <a:lnTo>
                    <a:pt x="655" y="251"/>
                  </a:lnTo>
                  <a:lnTo>
                    <a:pt x="655" y="295"/>
                  </a:lnTo>
                  <a:lnTo>
                    <a:pt x="655" y="327"/>
                  </a:lnTo>
                  <a:lnTo>
                    <a:pt x="655" y="371"/>
                  </a:lnTo>
                  <a:lnTo>
                    <a:pt x="655" y="458"/>
                  </a:lnTo>
                  <a:lnTo>
                    <a:pt x="655" y="524"/>
                  </a:lnTo>
                  <a:lnTo>
                    <a:pt x="644" y="589"/>
                  </a:lnTo>
                  <a:lnTo>
                    <a:pt x="633" y="622"/>
                  </a:lnTo>
                  <a:lnTo>
                    <a:pt x="633" y="655"/>
                  </a:lnTo>
                  <a:lnTo>
                    <a:pt x="611" y="742"/>
                  </a:lnTo>
                  <a:lnTo>
                    <a:pt x="601" y="829"/>
                  </a:lnTo>
                  <a:lnTo>
                    <a:pt x="601" y="862"/>
                  </a:lnTo>
                  <a:lnTo>
                    <a:pt x="601" y="895"/>
                  </a:lnTo>
                  <a:lnTo>
                    <a:pt x="601" y="928"/>
                  </a:lnTo>
                  <a:lnTo>
                    <a:pt x="590" y="960"/>
                  </a:lnTo>
                  <a:lnTo>
                    <a:pt x="590" y="993"/>
                  </a:lnTo>
                  <a:lnTo>
                    <a:pt x="590" y="1026"/>
                  </a:lnTo>
                  <a:lnTo>
                    <a:pt x="590" y="1059"/>
                  </a:lnTo>
                  <a:lnTo>
                    <a:pt x="590" y="1091"/>
                  </a:lnTo>
                  <a:lnTo>
                    <a:pt x="590" y="1124"/>
                  </a:lnTo>
                  <a:lnTo>
                    <a:pt x="590" y="1157"/>
                  </a:lnTo>
                  <a:lnTo>
                    <a:pt x="590" y="1200"/>
                  </a:lnTo>
                  <a:lnTo>
                    <a:pt x="590" y="1233"/>
                  </a:lnTo>
                  <a:lnTo>
                    <a:pt x="590" y="1266"/>
                  </a:lnTo>
                  <a:lnTo>
                    <a:pt x="590" y="1299"/>
                  </a:lnTo>
                  <a:lnTo>
                    <a:pt x="579" y="1298"/>
                  </a:lnTo>
                </a:path>
              </a:pathLst>
            </a:custGeom>
            <a:noFill/>
            <a:ln w="76200" cap="rnd" cmpd="sng">
              <a:solidFill>
                <a:schemeClr val="accent6">
                  <a:lumMod val="75000"/>
                </a:schemeClr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175" name="Rectangle 127"/>
            <p:cNvSpPr>
              <a:spLocks noChangeArrowheads="1"/>
            </p:cNvSpPr>
            <p:nvPr/>
          </p:nvSpPr>
          <p:spPr bwMode="auto">
            <a:xfrm flipH="1">
              <a:off x="780" y="1781"/>
              <a:ext cx="516" cy="3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sz="2800" b="1" dirty="0">
                  <a:solidFill>
                    <a:srgbClr val="FF0000"/>
                  </a:solidFill>
                </a:rPr>
                <a:t>LIP</a:t>
              </a:r>
            </a:p>
          </p:txBody>
        </p:sp>
        <p:sp>
          <p:nvSpPr>
            <p:cNvPr id="2176" name="Rectangle 128"/>
            <p:cNvSpPr>
              <a:spLocks noChangeArrowheads="1"/>
            </p:cNvSpPr>
            <p:nvPr/>
          </p:nvSpPr>
          <p:spPr bwMode="auto">
            <a:xfrm flipH="1">
              <a:off x="780" y="2549"/>
              <a:ext cx="516" cy="3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sz="2800" b="1" dirty="0">
                  <a:solidFill>
                    <a:srgbClr val="FF0000"/>
                  </a:solidFill>
                </a:rPr>
                <a:t>LIP</a:t>
              </a:r>
            </a:p>
          </p:txBody>
        </p:sp>
        <p:sp>
          <p:nvSpPr>
            <p:cNvPr id="2177" name="Rectangle 129"/>
            <p:cNvSpPr>
              <a:spLocks noChangeArrowheads="1"/>
            </p:cNvSpPr>
            <p:nvPr/>
          </p:nvSpPr>
          <p:spPr bwMode="auto">
            <a:xfrm flipH="1">
              <a:off x="2556" y="1205"/>
              <a:ext cx="1668" cy="3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sz="2800" b="1" dirty="0">
                  <a:solidFill>
                    <a:srgbClr val="FF0000"/>
                  </a:solidFill>
                </a:rPr>
                <a:t>HARD PALATE</a:t>
              </a:r>
            </a:p>
          </p:txBody>
        </p:sp>
        <p:sp>
          <p:nvSpPr>
            <p:cNvPr id="2178" name="Rectangle 130"/>
            <p:cNvSpPr>
              <a:spLocks noChangeArrowheads="1"/>
            </p:cNvSpPr>
            <p:nvPr/>
          </p:nvSpPr>
          <p:spPr bwMode="auto">
            <a:xfrm flipH="1">
              <a:off x="4186" y="1205"/>
              <a:ext cx="1573" cy="3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sz="2800" b="1" dirty="0">
                  <a:solidFill>
                    <a:srgbClr val="FF00CC"/>
                  </a:solidFill>
                </a:rPr>
                <a:t>SOFT PALATE</a:t>
              </a:r>
            </a:p>
          </p:txBody>
        </p:sp>
        <p:sp>
          <p:nvSpPr>
            <p:cNvPr id="2179" name="Rectangle 131"/>
            <p:cNvSpPr>
              <a:spLocks noChangeArrowheads="1"/>
            </p:cNvSpPr>
            <p:nvPr/>
          </p:nvSpPr>
          <p:spPr bwMode="auto">
            <a:xfrm flipH="1">
              <a:off x="3468" y="2213"/>
              <a:ext cx="1668" cy="4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sz="4000" b="1">
                  <a:solidFill>
                    <a:schemeClr val="accent2"/>
                  </a:solidFill>
                </a:rPr>
                <a:t>TONGUE</a:t>
              </a:r>
            </a:p>
          </p:txBody>
        </p:sp>
        <p:sp>
          <p:nvSpPr>
            <p:cNvPr id="2180" name="Rectangle 132"/>
            <p:cNvSpPr>
              <a:spLocks noChangeArrowheads="1"/>
            </p:cNvSpPr>
            <p:nvPr/>
          </p:nvSpPr>
          <p:spPr bwMode="auto">
            <a:xfrm>
              <a:off x="1680" y="0"/>
              <a:ext cx="4079" cy="338"/>
            </a:xfrm>
            <a:prstGeom prst="rect">
              <a:avLst/>
            </a:prstGeom>
            <a:solidFill>
              <a:srgbClr val="FFFF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lIns="93663" tIns="47625" rIns="93663" bIns="47625">
              <a:spAutoFit/>
            </a:bodyPr>
            <a:lstStyle/>
            <a:p>
              <a:pPr defTabSz="952500">
                <a:spcBef>
                  <a:spcPct val="50000"/>
                </a:spcBef>
              </a:pPr>
              <a:r>
                <a:rPr lang="ru-RU" sz="2900" b="1">
                  <a:solidFill>
                    <a:schemeClr val="accent2"/>
                  </a:solidFill>
                </a:rPr>
                <a:t>ORAL STRUCTURES Sagittal view </a:t>
              </a:r>
            </a:p>
          </p:txBody>
        </p:sp>
        <p:sp>
          <p:nvSpPr>
            <p:cNvPr id="2181" name="Oval 133"/>
            <p:cNvSpPr>
              <a:spLocks noChangeArrowheads="1"/>
            </p:cNvSpPr>
            <p:nvPr/>
          </p:nvSpPr>
          <p:spPr bwMode="auto">
            <a:xfrm>
              <a:off x="5572" y="2446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182" name="Oval 134"/>
            <p:cNvSpPr>
              <a:spLocks noChangeArrowheads="1"/>
            </p:cNvSpPr>
            <p:nvPr/>
          </p:nvSpPr>
          <p:spPr bwMode="auto">
            <a:xfrm>
              <a:off x="5524" y="2350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183" name="Oval 135"/>
            <p:cNvSpPr>
              <a:spLocks noChangeArrowheads="1"/>
            </p:cNvSpPr>
            <p:nvPr/>
          </p:nvSpPr>
          <p:spPr bwMode="auto">
            <a:xfrm>
              <a:off x="5140" y="2254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184" name="Oval 136"/>
            <p:cNvSpPr>
              <a:spLocks noChangeArrowheads="1"/>
            </p:cNvSpPr>
            <p:nvPr/>
          </p:nvSpPr>
          <p:spPr bwMode="auto">
            <a:xfrm>
              <a:off x="5236" y="2302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185" name="Oval 137"/>
            <p:cNvSpPr>
              <a:spLocks noChangeArrowheads="1"/>
            </p:cNvSpPr>
            <p:nvPr/>
          </p:nvSpPr>
          <p:spPr bwMode="auto">
            <a:xfrm>
              <a:off x="5524" y="2686"/>
              <a:ext cx="88" cy="88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186" name="Oval 138"/>
            <p:cNvSpPr>
              <a:spLocks noChangeArrowheads="1"/>
            </p:cNvSpPr>
            <p:nvPr/>
          </p:nvSpPr>
          <p:spPr bwMode="auto">
            <a:xfrm>
              <a:off x="5572" y="2590"/>
              <a:ext cx="88" cy="88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187" name="Oval 139"/>
            <p:cNvSpPr>
              <a:spLocks noChangeArrowheads="1"/>
            </p:cNvSpPr>
            <p:nvPr/>
          </p:nvSpPr>
          <p:spPr bwMode="auto">
            <a:xfrm>
              <a:off x="5429" y="2590"/>
              <a:ext cx="88" cy="88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188" name="Oval 140"/>
            <p:cNvSpPr>
              <a:spLocks noChangeArrowheads="1"/>
            </p:cNvSpPr>
            <p:nvPr/>
          </p:nvSpPr>
          <p:spPr bwMode="auto">
            <a:xfrm>
              <a:off x="5477" y="2782"/>
              <a:ext cx="88" cy="88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189" name="Rectangle 141"/>
            <p:cNvSpPr>
              <a:spLocks noChangeArrowheads="1"/>
            </p:cNvSpPr>
            <p:nvPr/>
          </p:nvSpPr>
          <p:spPr bwMode="auto">
            <a:xfrm flipH="1">
              <a:off x="2784" y="2933"/>
              <a:ext cx="2064" cy="3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sz="2800" b="1" dirty="0">
                  <a:solidFill>
                    <a:srgbClr val="33CCFF"/>
                  </a:solidFill>
                </a:rPr>
                <a:t>SALIVARY GLANDS</a:t>
              </a:r>
            </a:p>
          </p:txBody>
        </p:sp>
        <p:sp>
          <p:nvSpPr>
            <p:cNvPr id="2190" name="Arc 142"/>
            <p:cNvSpPr>
              <a:spLocks/>
            </p:cNvSpPr>
            <p:nvPr/>
          </p:nvSpPr>
          <p:spPr bwMode="auto">
            <a:xfrm>
              <a:off x="4704" y="2640"/>
              <a:ext cx="720" cy="432"/>
            </a:xfrm>
            <a:custGeom>
              <a:avLst/>
              <a:gdLst>
                <a:gd name="G0" fmla="+- 0 0 0"/>
                <a:gd name="G1" fmla="+- 0 0 0"/>
                <a:gd name="G2" fmla="+- 21600 0 0"/>
                <a:gd name="T0" fmla="*/ 21600 w 21600"/>
                <a:gd name="T1" fmla="*/ 0 h 21600"/>
                <a:gd name="T2" fmla="*/ 0 w 21600"/>
                <a:gd name="T3" fmla="*/ 21600 h 21600"/>
                <a:gd name="T4" fmla="*/ 0 w 21600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</a:path>
                <a:path w="21600" h="21600" stroke="0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12700" cap="rnd">
              <a:solidFill>
                <a:schemeClr val="bg1"/>
              </a:solidFill>
              <a:round/>
              <a:headEnd type="stealth" w="med" len="lg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191" name="Rectangle 143"/>
            <p:cNvSpPr>
              <a:spLocks noChangeArrowheads="1"/>
            </p:cNvSpPr>
            <p:nvPr/>
          </p:nvSpPr>
          <p:spPr bwMode="auto">
            <a:xfrm flipH="1">
              <a:off x="2316" y="3989"/>
              <a:ext cx="1908" cy="2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b="1" dirty="0">
                  <a:solidFill>
                    <a:srgbClr val="FF0000"/>
                  </a:solidFill>
                </a:rPr>
                <a:t>ALVEOLAR BONE</a:t>
              </a:r>
            </a:p>
          </p:txBody>
        </p:sp>
        <p:sp>
          <p:nvSpPr>
            <p:cNvPr id="2192" name="Arc 144"/>
            <p:cNvSpPr>
              <a:spLocks/>
            </p:cNvSpPr>
            <p:nvPr/>
          </p:nvSpPr>
          <p:spPr bwMode="auto">
            <a:xfrm>
              <a:off x="3696" y="3168"/>
              <a:ext cx="193" cy="192"/>
            </a:xfrm>
            <a:custGeom>
              <a:avLst/>
              <a:gdLst>
                <a:gd name="G0" fmla="+- 112 0 0"/>
                <a:gd name="G1" fmla="+- 21600 0 0"/>
                <a:gd name="G2" fmla="+- 21600 0 0"/>
                <a:gd name="T0" fmla="*/ 0 w 21712"/>
                <a:gd name="T1" fmla="*/ 0 h 21600"/>
                <a:gd name="T2" fmla="*/ 21712 w 21712"/>
                <a:gd name="T3" fmla="*/ 21600 h 21600"/>
                <a:gd name="T4" fmla="*/ 112 w 21712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712" h="21600" fill="none" extrusionOk="0">
                  <a:moveTo>
                    <a:pt x="0" y="0"/>
                  </a:moveTo>
                  <a:cubicBezTo>
                    <a:pt x="37" y="0"/>
                    <a:pt x="74" y="-1"/>
                    <a:pt x="112" y="0"/>
                  </a:cubicBezTo>
                  <a:cubicBezTo>
                    <a:pt x="12041" y="0"/>
                    <a:pt x="21712" y="9670"/>
                    <a:pt x="21712" y="21600"/>
                  </a:cubicBezTo>
                </a:path>
                <a:path w="21712" h="21600" stroke="0" extrusionOk="0">
                  <a:moveTo>
                    <a:pt x="0" y="0"/>
                  </a:moveTo>
                  <a:cubicBezTo>
                    <a:pt x="37" y="0"/>
                    <a:pt x="74" y="-1"/>
                    <a:pt x="112" y="0"/>
                  </a:cubicBezTo>
                  <a:cubicBezTo>
                    <a:pt x="12041" y="0"/>
                    <a:pt x="21712" y="9670"/>
                    <a:pt x="21712" y="21600"/>
                  </a:cubicBezTo>
                  <a:lnTo>
                    <a:pt x="112" y="21600"/>
                  </a:lnTo>
                  <a:close/>
                </a:path>
              </a:pathLst>
            </a:custGeom>
            <a:noFill/>
            <a:ln w="12700" cap="rnd">
              <a:solidFill>
                <a:schemeClr val="accent1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193" name="Line 145"/>
            <p:cNvSpPr>
              <a:spLocks noChangeShapeType="1"/>
            </p:cNvSpPr>
            <p:nvPr/>
          </p:nvSpPr>
          <p:spPr bwMode="auto">
            <a:xfrm>
              <a:off x="2352" y="3408"/>
              <a:ext cx="288" cy="576"/>
            </a:xfrm>
            <a:prstGeom prst="line">
              <a:avLst/>
            </a:prstGeom>
            <a:noFill/>
            <a:ln w="12700">
              <a:solidFill>
                <a:schemeClr val="accent1"/>
              </a:solidFill>
              <a:round/>
              <a:headEnd type="stealth" w="med" len="lg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194" name="Line 146"/>
            <p:cNvSpPr>
              <a:spLocks noChangeShapeType="1"/>
            </p:cNvSpPr>
            <p:nvPr/>
          </p:nvSpPr>
          <p:spPr bwMode="auto">
            <a:xfrm>
              <a:off x="1680" y="3456"/>
              <a:ext cx="864" cy="528"/>
            </a:xfrm>
            <a:prstGeom prst="line">
              <a:avLst/>
            </a:prstGeom>
            <a:noFill/>
            <a:ln w="12700">
              <a:solidFill>
                <a:schemeClr val="accent1"/>
              </a:solidFill>
              <a:round/>
              <a:headEnd type="stealth" w="med" len="lg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195" name="Rectangle 147"/>
            <p:cNvSpPr>
              <a:spLocks noChangeArrowheads="1"/>
            </p:cNvSpPr>
            <p:nvPr/>
          </p:nvSpPr>
          <p:spPr bwMode="auto">
            <a:xfrm flipH="1">
              <a:off x="108" y="4037"/>
              <a:ext cx="1044" cy="3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sz="2800" b="1" dirty="0">
                  <a:solidFill>
                    <a:schemeClr val="accent1">
                      <a:lumMod val="75000"/>
                    </a:schemeClr>
                  </a:solidFill>
                </a:rPr>
                <a:t>+</a:t>
              </a:r>
              <a:r>
                <a:rPr lang="ru-RU" b="1" dirty="0">
                  <a:solidFill>
                    <a:schemeClr val="accent1">
                      <a:lumMod val="75000"/>
                    </a:schemeClr>
                  </a:solidFill>
                </a:rPr>
                <a:t> </a:t>
              </a:r>
              <a:r>
                <a:rPr lang="ru-RU" sz="2800" b="1" dirty="0">
                  <a:solidFill>
                    <a:schemeClr val="accent1">
                      <a:lumMod val="75000"/>
                    </a:schemeClr>
                  </a:solidFill>
                </a:rPr>
                <a:t>CHEEK</a:t>
              </a:r>
            </a:p>
          </p:txBody>
        </p:sp>
        <p:sp>
          <p:nvSpPr>
            <p:cNvPr id="2196" name="Arc 148"/>
            <p:cNvSpPr>
              <a:spLocks/>
            </p:cNvSpPr>
            <p:nvPr/>
          </p:nvSpPr>
          <p:spPr bwMode="auto">
            <a:xfrm>
              <a:off x="2016" y="1680"/>
              <a:ext cx="528" cy="576"/>
            </a:xfrm>
            <a:custGeom>
              <a:avLst/>
              <a:gdLst>
                <a:gd name="G0" fmla="+- 0 0 0"/>
                <a:gd name="G1" fmla="+- 0 0 0"/>
                <a:gd name="G2" fmla="+- 21600 0 0"/>
                <a:gd name="T0" fmla="*/ 21600 w 21600"/>
                <a:gd name="T1" fmla="*/ 0 h 21600"/>
                <a:gd name="T2" fmla="*/ 0 w 21600"/>
                <a:gd name="T3" fmla="*/ 21600 h 21600"/>
                <a:gd name="T4" fmla="*/ 0 w 21600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</a:path>
                <a:path w="21600" h="21600" stroke="0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12700" cap="rnd">
              <a:solidFill>
                <a:schemeClr val="bg1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pic>
          <p:nvPicPr>
            <p:cNvPr id="2197" name="Picture 149"/>
            <p:cNvPicPr>
              <a:picLocks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4728" y="4116"/>
              <a:ext cx="902" cy="2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2198" name="Rectangle 150"/>
            <p:cNvSpPr>
              <a:spLocks noChangeArrowheads="1"/>
            </p:cNvSpPr>
            <p:nvPr/>
          </p:nvSpPr>
          <p:spPr bwMode="auto">
            <a:xfrm flipH="1">
              <a:off x="2652" y="2693"/>
              <a:ext cx="804" cy="3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sz="2800" b="1" dirty="0">
                  <a:solidFill>
                    <a:srgbClr val="FF7C80"/>
                  </a:solidFill>
                </a:rPr>
                <a:t>GUM</a:t>
              </a:r>
            </a:p>
          </p:txBody>
        </p:sp>
        <p:sp>
          <p:nvSpPr>
            <p:cNvPr id="2199" name="Line 151"/>
            <p:cNvSpPr>
              <a:spLocks noChangeShapeType="1"/>
            </p:cNvSpPr>
            <p:nvPr/>
          </p:nvSpPr>
          <p:spPr bwMode="auto">
            <a:xfrm flipH="1" flipV="1">
              <a:off x="2352" y="2644"/>
              <a:ext cx="336" cy="92"/>
            </a:xfrm>
            <a:prstGeom prst="line">
              <a:avLst/>
            </a:prstGeom>
            <a:ln>
              <a:headEnd type="none" w="sm" len="sm"/>
              <a:tailEnd type="stealth" w="med" len="lg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1371600" y="0"/>
            <a:ext cx="6019800" cy="536575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  <a:effectLst/>
        </p:spPr>
        <p:txBody>
          <a:bodyPr lIns="93663" tIns="47625" rIns="93663" bIns="47625">
            <a:spAutoFit/>
          </a:bodyPr>
          <a:lstStyle/>
          <a:p>
            <a:pPr defTabSz="952500">
              <a:spcBef>
                <a:spcPct val="50000"/>
              </a:spcBef>
            </a:pPr>
            <a:r>
              <a:rPr lang="ru-RU" sz="2900" b="1">
                <a:solidFill>
                  <a:schemeClr val="accent2"/>
                </a:solidFill>
              </a:rPr>
              <a:t>ORAL  MUCOSAE: Classification</a:t>
            </a:r>
          </a:p>
        </p:txBody>
      </p:sp>
      <p:sp>
        <p:nvSpPr>
          <p:cNvPr id="11267" name="Rectangle 3"/>
          <p:cNvSpPr>
            <a:spLocks noChangeArrowheads="1"/>
          </p:cNvSpPr>
          <p:nvPr/>
        </p:nvSpPr>
        <p:spPr bwMode="auto">
          <a:xfrm flipH="1">
            <a:off x="476249" y="693738"/>
            <a:ext cx="2800349" cy="1065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3200" b="1" dirty="0" smtClean="0">
                <a:solidFill>
                  <a:schemeClr val="accent1">
                    <a:lumMod val="75000"/>
                  </a:schemeClr>
                </a:solidFill>
              </a:rPr>
              <a:t>MASTICATORY</a:t>
            </a:r>
            <a:r>
              <a:rPr lang="en-US" sz="3200" b="1" dirty="0" smtClean="0">
                <a:solidFill>
                  <a:schemeClr val="accent1">
                    <a:lumMod val="75000"/>
                  </a:schemeClr>
                </a:solidFill>
              </a:rPr>
              <a:t> (CHEWING)</a:t>
            </a:r>
            <a:endParaRPr lang="ru-RU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 flipH="1">
            <a:off x="3449637" y="1211263"/>
            <a:ext cx="2570161" cy="498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63500" tIns="33338" rIns="63500" bIns="33338">
            <a:spAutoFit/>
          </a:bodyPr>
          <a:lstStyle/>
          <a:p>
            <a:pPr defTabSz="434975">
              <a:spcBef>
                <a:spcPct val="50000"/>
              </a:spcBef>
            </a:pPr>
            <a:r>
              <a:rPr lang="ru-RU" sz="2800" b="1" dirty="0">
                <a:solidFill>
                  <a:schemeClr val="accent6">
                    <a:lumMod val="75000"/>
                  </a:schemeClr>
                </a:solidFill>
              </a:rPr>
              <a:t>HARD </a:t>
            </a:r>
            <a:r>
              <a:rPr lang="ru-RU" sz="2800" b="1" dirty="0" smtClean="0">
                <a:solidFill>
                  <a:schemeClr val="accent6">
                    <a:lumMod val="75000"/>
                  </a:schemeClr>
                </a:solidFill>
              </a:rPr>
              <a:t>PALAT</a:t>
            </a:r>
            <a:r>
              <a:rPr lang="en-US" sz="2800" b="1" dirty="0">
                <a:solidFill>
                  <a:schemeClr val="accent6">
                    <a:lumMod val="75000"/>
                  </a:schemeClr>
                </a:solidFill>
              </a:rPr>
              <a:t>e</a:t>
            </a:r>
            <a:endParaRPr lang="ru-RU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 flipH="1">
            <a:off x="6172200" y="1225550"/>
            <a:ext cx="1752600" cy="114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63500" tIns="33338" rIns="63500" bIns="33338">
            <a:spAutoFit/>
          </a:bodyPr>
          <a:lstStyle/>
          <a:p>
            <a:pPr defTabSz="434975">
              <a:spcBef>
                <a:spcPct val="50000"/>
              </a:spcBef>
            </a:pPr>
            <a:r>
              <a:rPr lang="ru-RU" sz="2800" b="1" dirty="0" smtClean="0">
                <a:solidFill>
                  <a:srgbClr val="FF7C80"/>
                </a:solidFill>
              </a:rPr>
              <a:t>GINGIVA</a:t>
            </a:r>
            <a:r>
              <a:rPr lang="en-US" sz="2800" b="1" dirty="0" smtClean="0">
                <a:solidFill>
                  <a:srgbClr val="FF7C80"/>
                </a:solidFill>
              </a:rPr>
              <a:t>e</a:t>
            </a:r>
          </a:p>
          <a:p>
            <a:pPr defTabSz="434975">
              <a:spcBef>
                <a:spcPct val="50000"/>
              </a:spcBef>
            </a:pPr>
            <a:endParaRPr lang="ru-RU" sz="2800" b="1" dirty="0">
              <a:solidFill>
                <a:srgbClr val="FF7C80"/>
              </a:solidFill>
            </a:endParaRPr>
          </a:p>
        </p:txBody>
      </p:sp>
      <p:sp>
        <p:nvSpPr>
          <p:cNvPr id="11270" name="Rectangle 6"/>
          <p:cNvSpPr>
            <a:spLocks noChangeArrowheads="1"/>
          </p:cNvSpPr>
          <p:nvPr/>
        </p:nvSpPr>
        <p:spPr bwMode="auto">
          <a:xfrm flipH="1">
            <a:off x="552450" y="1836738"/>
            <a:ext cx="2419350" cy="572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SPECIALIZED</a:t>
            </a:r>
            <a:endParaRPr lang="ru-RU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271" name="Rectangle 7"/>
          <p:cNvSpPr>
            <a:spLocks noChangeArrowheads="1"/>
          </p:cNvSpPr>
          <p:nvPr/>
        </p:nvSpPr>
        <p:spPr bwMode="auto">
          <a:xfrm rot="10800000" flipH="1" flipV="1">
            <a:off x="2971798" y="2123162"/>
            <a:ext cx="4572002" cy="498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63500" tIns="33338" rIns="63500" bIns="33338">
            <a:spAutoFit/>
          </a:bodyPr>
          <a:lstStyle/>
          <a:p>
            <a:pPr defTabSz="434975">
              <a:spcBef>
                <a:spcPct val="50000"/>
              </a:spcBef>
            </a:pPr>
            <a:r>
              <a:rPr lang="en-US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</a:t>
            </a:r>
            <a:r>
              <a:rPr lang="ru-RU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DORSAL LINGUAL</a:t>
            </a:r>
            <a:endParaRPr lang="ru-RU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272" name="Rectangle 8"/>
          <p:cNvSpPr>
            <a:spLocks noChangeArrowheads="1"/>
          </p:cNvSpPr>
          <p:nvPr/>
        </p:nvSpPr>
        <p:spPr bwMode="auto">
          <a:xfrm flipH="1">
            <a:off x="533400" y="3048000"/>
            <a:ext cx="2743198" cy="1065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3200" b="1" dirty="0" smtClean="0">
                <a:solidFill>
                  <a:srgbClr val="FFC000"/>
                </a:solidFill>
              </a:rPr>
              <a:t>LINING</a:t>
            </a:r>
            <a:r>
              <a:rPr lang="en-US" sz="3200" b="1" dirty="0" smtClean="0">
                <a:solidFill>
                  <a:srgbClr val="FFC000"/>
                </a:solidFill>
              </a:rPr>
              <a:t> (COVERING)</a:t>
            </a:r>
            <a:endParaRPr lang="ru-RU" sz="3200" b="1" dirty="0">
              <a:solidFill>
                <a:srgbClr val="FFC000"/>
              </a:solidFill>
            </a:endParaRPr>
          </a:p>
        </p:txBody>
      </p:sp>
      <p:sp>
        <p:nvSpPr>
          <p:cNvPr id="11273" name="Rectangle 9"/>
          <p:cNvSpPr>
            <a:spLocks noChangeArrowheads="1"/>
          </p:cNvSpPr>
          <p:nvPr/>
        </p:nvSpPr>
        <p:spPr bwMode="auto">
          <a:xfrm flipH="1">
            <a:off x="3449635" y="3752850"/>
            <a:ext cx="1503364" cy="498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63500" tIns="33338" rIns="63500" bIns="33338">
            <a:spAutoFit/>
          </a:bodyPr>
          <a:lstStyle/>
          <a:p>
            <a:pPr defTabSz="434975">
              <a:spcBef>
                <a:spcPct val="50000"/>
              </a:spcBef>
            </a:pPr>
            <a:r>
              <a:rPr lang="ru-RU" sz="2800" b="1" dirty="0">
                <a:solidFill>
                  <a:srgbClr val="FFC000"/>
                </a:solidFill>
              </a:rPr>
              <a:t>LABIAL</a:t>
            </a:r>
          </a:p>
        </p:txBody>
      </p:sp>
      <p:sp>
        <p:nvSpPr>
          <p:cNvPr id="11274" name="Rectangle 10"/>
          <p:cNvSpPr>
            <a:spLocks noChangeArrowheads="1"/>
          </p:cNvSpPr>
          <p:nvPr/>
        </p:nvSpPr>
        <p:spPr bwMode="auto">
          <a:xfrm flipH="1">
            <a:off x="4724397" y="3940402"/>
            <a:ext cx="1381127" cy="498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63500" tIns="33338" rIns="63500" bIns="33338">
            <a:spAutoFit/>
          </a:bodyPr>
          <a:lstStyle/>
          <a:p>
            <a:pPr defTabSz="434975">
              <a:spcBef>
                <a:spcPct val="50000"/>
              </a:spcBef>
            </a:pPr>
            <a:r>
              <a:rPr lang="ru-RU" sz="2800" b="1" dirty="0">
                <a:solidFill>
                  <a:srgbClr val="FF9999"/>
                </a:solidFill>
              </a:rPr>
              <a:t>BUCCAL</a:t>
            </a:r>
          </a:p>
        </p:txBody>
      </p:sp>
      <p:sp>
        <p:nvSpPr>
          <p:cNvPr id="11275" name="Rectangle 11"/>
          <p:cNvSpPr>
            <a:spLocks noChangeArrowheads="1"/>
          </p:cNvSpPr>
          <p:nvPr/>
        </p:nvSpPr>
        <p:spPr bwMode="auto">
          <a:xfrm>
            <a:off x="5562600" y="4541838"/>
            <a:ext cx="1981200" cy="498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63500" tIns="33338" rIns="63500" bIns="33338">
            <a:spAutoFit/>
          </a:bodyPr>
          <a:lstStyle/>
          <a:p>
            <a:pPr defTabSz="434975">
              <a:spcBef>
                <a:spcPct val="50000"/>
              </a:spcBef>
            </a:pPr>
            <a:r>
              <a:rPr lang="ru-RU" sz="2800" b="1" dirty="0">
                <a:solidFill>
                  <a:srgbClr val="FF00CC"/>
                </a:solidFill>
              </a:rPr>
              <a:t>ALVEOLAR</a:t>
            </a:r>
          </a:p>
        </p:txBody>
      </p:sp>
      <p:sp>
        <p:nvSpPr>
          <p:cNvPr id="11276" name="Rectangle 12"/>
          <p:cNvSpPr>
            <a:spLocks noChangeArrowheads="1"/>
          </p:cNvSpPr>
          <p:nvPr/>
        </p:nvSpPr>
        <p:spPr bwMode="auto">
          <a:xfrm rot="10800000" flipV="1">
            <a:off x="6553200" y="5230488"/>
            <a:ext cx="2590800" cy="498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63500" tIns="33338" rIns="63500" bIns="33338">
            <a:spAutoFit/>
          </a:bodyPr>
          <a:lstStyle/>
          <a:p>
            <a:pPr defTabSz="434975">
              <a:spcBef>
                <a:spcPct val="50000"/>
              </a:spcBef>
            </a:pPr>
            <a:r>
              <a:rPr lang="ru-RU" sz="2800" b="1" dirty="0">
                <a:solidFill>
                  <a:srgbClr val="CCCC00"/>
                </a:solidFill>
              </a:rPr>
              <a:t>SOFT PALATAL</a:t>
            </a:r>
          </a:p>
        </p:txBody>
      </p:sp>
      <p:sp>
        <p:nvSpPr>
          <p:cNvPr id="11279" name="Rectangle 15"/>
          <p:cNvSpPr>
            <a:spLocks noChangeArrowheads="1"/>
          </p:cNvSpPr>
          <p:nvPr/>
        </p:nvSpPr>
        <p:spPr bwMode="auto">
          <a:xfrm flipH="1">
            <a:off x="3295650" y="693738"/>
            <a:ext cx="5619750" cy="51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en-US" sz="2800" b="1" i="1" dirty="0" smtClean="0">
                <a:solidFill>
                  <a:schemeClr val="accent1">
                    <a:lumMod val="75000"/>
                  </a:schemeClr>
                </a:solidFill>
              </a:rPr>
              <a:t>Epithelium undergoes </a:t>
            </a:r>
            <a:r>
              <a:rPr lang="ru-RU" sz="2800" b="1" i="1" dirty="0" smtClean="0">
                <a:solidFill>
                  <a:schemeClr val="accent1">
                    <a:lumMod val="75000"/>
                  </a:schemeClr>
                </a:solidFill>
              </a:rPr>
              <a:t>keratiniz</a:t>
            </a:r>
            <a:r>
              <a:rPr lang="en-US" sz="2800" b="1" i="1" dirty="0" err="1" smtClean="0">
                <a:solidFill>
                  <a:schemeClr val="accent1">
                    <a:lumMod val="75000"/>
                  </a:schemeClr>
                </a:solidFill>
              </a:rPr>
              <a:t>ation</a:t>
            </a:r>
            <a:endParaRPr lang="ru-RU" sz="28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281" name="AutoShape 17"/>
          <p:cNvSpPr>
            <a:spLocks noChangeArrowheads="1"/>
          </p:cNvSpPr>
          <p:nvPr/>
        </p:nvSpPr>
        <p:spPr bwMode="auto">
          <a:xfrm>
            <a:off x="82550" y="768350"/>
            <a:ext cx="215900" cy="292100"/>
          </a:xfrm>
          <a:prstGeom prst="diamond">
            <a:avLst/>
          </a:prstGeom>
          <a:solidFill>
            <a:srgbClr val="FF7C80"/>
          </a:solidFill>
          <a:ln w="12700">
            <a:solidFill>
              <a:srgbClr val="FF7C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1282" name="AutoShape 18"/>
          <p:cNvSpPr>
            <a:spLocks noChangeArrowheads="1"/>
          </p:cNvSpPr>
          <p:nvPr/>
        </p:nvSpPr>
        <p:spPr bwMode="auto">
          <a:xfrm>
            <a:off x="82550" y="1911350"/>
            <a:ext cx="215900" cy="292100"/>
          </a:xfrm>
          <a:prstGeom prst="diamond">
            <a:avLst/>
          </a:prstGeom>
          <a:solidFill>
            <a:srgbClr val="FF7C80"/>
          </a:solidFill>
          <a:ln w="12700">
            <a:solidFill>
              <a:srgbClr val="FF7C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1283" name="AutoShape 19"/>
          <p:cNvSpPr>
            <a:spLocks noChangeArrowheads="1"/>
          </p:cNvSpPr>
          <p:nvPr/>
        </p:nvSpPr>
        <p:spPr bwMode="auto">
          <a:xfrm>
            <a:off x="82550" y="3130550"/>
            <a:ext cx="215900" cy="292100"/>
          </a:xfrm>
          <a:prstGeom prst="diamond">
            <a:avLst/>
          </a:prstGeom>
          <a:solidFill>
            <a:srgbClr val="FF7C80"/>
          </a:solidFill>
          <a:ln w="12700">
            <a:solidFill>
              <a:srgbClr val="FF7C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1285" name="Line 21"/>
          <p:cNvSpPr>
            <a:spLocks noChangeShapeType="1"/>
          </p:cNvSpPr>
          <p:nvPr/>
        </p:nvSpPr>
        <p:spPr bwMode="auto">
          <a:xfrm>
            <a:off x="685800" y="1676400"/>
            <a:ext cx="7772400" cy="0"/>
          </a:xfrm>
          <a:prstGeom prst="line">
            <a:avLst/>
          </a:prstGeom>
          <a:noFill/>
          <a:ln w="12700">
            <a:solidFill>
              <a:schemeClr val="bg1"/>
            </a:solidFill>
            <a:prstDash val="dash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1286" name="Line 22"/>
          <p:cNvSpPr>
            <a:spLocks noChangeShapeType="1"/>
          </p:cNvSpPr>
          <p:nvPr/>
        </p:nvSpPr>
        <p:spPr bwMode="auto">
          <a:xfrm>
            <a:off x="685800" y="2971800"/>
            <a:ext cx="7772400" cy="0"/>
          </a:xfrm>
          <a:prstGeom prst="line">
            <a:avLst/>
          </a:prstGeom>
          <a:noFill/>
          <a:ln w="12700">
            <a:solidFill>
              <a:schemeClr val="bg1"/>
            </a:solidFill>
            <a:prstDash val="dash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Freeform 2"/>
          <p:cNvSpPr>
            <a:spLocks/>
          </p:cNvSpPr>
          <p:nvPr/>
        </p:nvSpPr>
        <p:spPr bwMode="auto">
          <a:xfrm>
            <a:off x="1908175" y="976313"/>
            <a:ext cx="2738438" cy="4886325"/>
          </a:xfrm>
          <a:custGeom>
            <a:avLst/>
            <a:gdLst/>
            <a:ahLst/>
            <a:cxnLst>
              <a:cxn ang="0">
                <a:pos x="131" y="2913"/>
              </a:cxn>
              <a:cxn ang="0">
                <a:pos x="142" y="2782"/>
              </a:cxn>
              <a:cxn ang="0">
                <a:pos x="142" y="2641"/>
              </a:cxn>
              <a:cxn ang="0">
                <a:pos x="164" y="2499"/>
              </a:cxn>
              <a:cxn ang="0">
                <a:pos x="186" y="2357"/>
              </a:cxn>
              <a:cxn ang="0">
                <a:pos x="196" y="2215"/>
              </a:cxn>
              <a:cxn ang="0">
                <a:pos x="196" y="2062"/>
              </a:cxn>
              <a:cxn ang="0">
                <a:pos x="196" y="1931"/>
              </a:cxn>
              <a:cxn ang="0">
                <a:pos x="196" y="1800"/>
              </a:cxn>
              <a:cxn ang="0">
                <a:pos x="196" y="1647"/>
              </a:cxn>
              <a:cxn ang="0">
                <a:pos x="186" y="1506"/>
              </a:cxn>
              <a:cxn ang="0">
                <a:pos x="142" y="1364"/>
              </a:cxn>
              <a:cxn ang="0">
                <a:pos x="98" y="1211"/>
              </a:cxn>
              <a:cxn ang="0">
                <a:pos x="44" y="1069"/>
              </a:cxn>
              <a:cxn ang="0">
                <a:pos x="22" y="938"/>
              </a:cxn>
              <a:cxn ang="0">
                <a:pos x="0" y="796"/>
              </a:cxn>
              <a:cxn ang="0">
                <a:pos x="0" y="654"/>
              </a:cxn>
              <a:cxn ang="0">
                <a:pos x="22" y="425"/>
              </a:cxn>
              <a:cxn ang="0">
                <a:pos x="109" y="283"/>
              </a:cxn>
              <a:cxn ang="0">
                <a:pos x="229" y="163"/>
              </a:cxn>
              <a:cxn ang="0">
                <a:pos x="382" y="76"/>
              </a:cxn>
              <a:cxn ang="0">
                <a:pos x="513" y="32"/>
              </a:cxn>
              <a:cxn ang="0">
                <a:pos x="666" y="0"/>
              </a:cxn>
              <a:cxn ang="0">
                <a:pos x="807" y="0"/>
              </a:cxn>
              <a:cxn ang="0">
                <a:pos x="949" y="0"/>
              </a:cxn>
              <a:cxn ang="0">
                <a:pos x="1091" y="10"/>
              </a:cxn>
              <a:cxn ang="0">
                <a:pos x="1244" y="32"/>
              </a:cxn>
              <a:cxn ang="0">
                <a:pos x="1386" y="65"/>
              </a:cxn>
              <a:cxn ang="0">
                <a:pos x="1528" y="141"/>
              </a:cxn>
              <a:cxn ang="0">
                <a:pos x="1637" y="261"/>
              </a:cxn>
              <a:cxn ang="0">
                <a:pos x="1702" y="392"/>
              </a:cxn>
              <a:cxn ang="0">
                <a:pos x="1724" y="545"/>
              </a:cxn>
              <a:cxn ang="0">
                <a:pos x="1724" y="698"/>
              </a:cxn>
              <a:cxn ang="0">
                <a:pos x="1724" y="851"/>
              </a:cxn>
              <a:cxn ang="0">
                <a:pos x="1713" y="1036"/>
              </a:cxn>
              <a:cxn ang="0">
                <a:pos x="1702" y="1189"/>
              </a:cxn>
              <a:cxn ang="0">
                <a:pos x="1702" y="1375"/>
              </a:cxn>
              <a:cxn ang="0">
                <a:pos x="1669" y="1538"/>
              </a:cxn>
              <a:cxn ang="0">
                <a:pos x="1669" y="1680"/>
              </a:cxn>
              <a:cxn ang="0">
                <a:pos x="1648" y="1855"/>
              </a:cxn>
              <a:cxn ang="0">
                <a:pos x="1637" y="2008"/>
              </a:cxn>
              <a:cxn ang="0">
                <a:pos x="1626" y="2193"/>
              </a:cxn>
              <a:cxn ang="0">
                <a:pos x="1626" y="2368"/>
              </a:cxn>
              <a:cxn ang="0">
                <a:pos x="1615" y="2521"/>
              </a:cxn>
              <a:cxn ang="0">
                <a:pos x="1604" y="2652"/>
              </a:cxn>
              <a:cxn ang="0">
                <a:pos x="1582" y="2804"/>
              </a:cxn>
              <a:cxn ang="0">
                <a:pos x="1582" y="2935"/>
              </a:cxn>
              <a:cxn ang="0">
                <a:pos x="1528" y="3055"/>
              </a:cxn>
              <a:cxn ang="0">
                <a:pos x="1375" y="3077"/>
              </a:cxn>
              <a:cxn ang="0">
                <a:pos x="1178" y="3077"/>
              </a:cxn>
              <a:cxn ang="0">
                <a:pos x="960" y="3077"/>
              </a:cxn>
              <a:cxn ang="0">
                <a:pos x="677" y="3077"/>
              </a:cxn>
              <a:cxn ang="0">
                <a:pos x="513" y="3055"/>
              </a:cxn>
              <a:cxn ang="0">
                <a:pos x="371" y="3044"/>
              </a:cxn>
              <a:cxn ang="0">
                <a:pos x="207" y="3034"/>
              </a:cxn>
              <a:cxn ang="0">
                <a:pos x="94" y="3033"/>
              </a:cxn>
            </a:cxnLst>
            <a:rect l="0" t="0" r="r" b="b"/>
            <a:pathLst>
              <a:path w="1725" h="3078">
                <a:moveTo>
                  <a:pt x="94" y="3033"/>
                </a:moveTo>
                <a:lnTo>
                  <a:pt x="120" y="2979"/>
                </a:lnTo>
                <a:lnTo>
                  <a:pt x="120" y="2946"/>
                </a:lnTo>
                <a:lnTo>
                  <a:pt x="131" y="2913"/>
                </a:lnTo>
                <a:lnTo>
                  <a:pt x="131" y="2881"/>
                </a:lnTo>
                <a:lnTo>
                  <a:pt x="131" y="2848"/>
                </a:lnTo>
                <a:lnTo>
                  <a:pt x="142" y="2815"/>
                </a:lnTo>
                <a:lnTo>
                  <a:pt x="142" y="2782"/>
                </a:lnTo>
                <a:lnTo>
                  <a:pt x="142" y="2750"/>
                </a:lnTo>
                <a:lnTo>
                  <a:pt x="142" y="2717"/>
                </a:lnTo>
                <a:lnTo>
                  <a:pt x="142" y="2684"/>
                </a:lnTo>
                <a:lnTo>
                  <a:pt x="142" y="2641"/>
                </a:lnTo>
                <a:lnTo>
                  <a:pt x="142" y="2608"/>
                </a:lnTo>
                <a:lnTo>
                  <a:pt x="142" y="2575"/>
                </a:lnTo>
                <a:lnTo>
                  <a:pt x="153" y="2542"/>
                </a:lnTo>
                <a:lnTo>
                  <a:pt x="164" y="2499"/>
                </a:lnTo>
                <a:lnTo>
                  <a:pt x="164" y="2466"/>
                </a:lnTo>
                <a:lnTo>
                  <a:pt x="175" y="2433"/>
                </a:lnTo>
                <a:lnTo>
                  <a:pt x="175" y="2401"/>
                </a:lnTo>
                <a:lnTo>
                  <a:pt x="186" y="2357"/>
                </a:lnTo>
                <a:lnTo>
                  <a:pt x="186" y="2313"/>
                </a:lnTo>
                <a:lnTo>
                  <a:pt x="196" y="2280"/>
                </a:lnTo>
                <a:lnTo>
                  <a:pt x="196" y="2248"/>
                </a:lnTo>
                <a:lnTo>
                  <a:pt x="196" y="2215"/>
                </a:lnTo>
                <a:lnTo>
                  <a:pt x="196" y="2182"/>
                </a:lnTo>
                <a:lnTo>
                  <a:pt x="196" y="2139"/>
                </a:lnTo>
                <a:lnTo>
                  <a:pt x="196" y="2106"/>
                </a:lnTo>
                <a:lnTo>
                  <a:pt x="196" y="2062"/>
                </a:lnTo>
                <a:lnTo>
                  <a:pt x="196" y="2029"/>
                </a:lnTo>
                <a:lnTo>
                  <a:pt x="196" y="1997"/>
                </a:lnTo>
                <a:lnTo>
                  <a:pt x="196" y="1964"/>
                </a:lnTo>
                <a:lnTo>
                  <a:pt x="196" y="1931"/>
                </a:lnTo>
                <a:lnTo>
                  <a:pt x="196" y="1898"/>
                </a:lnTo>
                <a:lnTo>
                  <a:pt x="196" y="1866"/>
                </a:lnTo>
                <a:lnTo>
                  <a:pt x="196" y="1833"/>
                </a:lnTo>
                <a:lnTo>
                  <a:pt x="196" y="1800"/>
                </a:lnTo>
                <a:lnTo>
                  <a:pt x="196" y="1757"/>
                </a:lnTo>
                <a:lnTo>
                  <a:pt x="196" y="1713"/>
                </a:lnTo>
                <a:lnTo>
                  <a:pt x="196" y="1680"/>
                </a:lnTo>
                <a:lnTo>
                  <a:pt x="196" y="1647"/>
                </a:lnTo>
                <a:lnTo>
                  <a:pt x="196" y="1615"/>
                </a:lnTo>
                <a:lnTo>
                  <a:pt x="196" y="1582"/>
                </a:lnTo>
                <a:lnTo>
                  <a:pt x="196" y="1549"/>
                </a:lnTo>
                <a:lnTo>
                  <a:pt x="186" y="1506"/>
                </a:lnTo>
                <a:lnTo>
                  <a:pt x="186" y="1462"/>
                </a:lnTo>
                <a:lnTo>
                  <a:pt x="175" y="1429"/>
                </a:lnTo>
                <a:lnTo>
                  <a:pt x="164" y="1396"/>
                </a:lnTo>
                <a:lnTo>
                  <a:pt x="142" y="1364"/>
                </a:lnTo>
                <a:lnTo>
                  <a:pt x="131" y="1320"/>
                </a:lnTo>
                <a:lnTo>
                  <a:pt x="120" y="1276"/>
                </a:lnTo>
                <a:lnTo>
                  <a:pt x="98" y="1244"/>
                </a:lnTo>
                <a:lnTo>
                  <a:pt x="98" y="1211"/>
                </a:lnTo>
                <a:lnTo>
                  <a:pt x="87" y="1178"/>
                </a:lnTo>
                <a:lnTo>
                  <a:pt x="66" y="1145"/>
                </a:lnTo>
                <a:lnTo>
                  <a:pt x="55" y="1102"/>
                </a:lnTo>
                <a:lnTo>
                  <a:pt x="44" y="1069"/>
                </a:lnTo>
                <a:lnTo>
                  <a:pt x="44" y="1036"/>
                </a:lnTo>
                <a:lnTo>
                  <a:pt x="33" y="1004"/>
                </a:lnTo>
                <a:lnTo>
                  <a:pt x="22" y="971"/>
                </a:lnTo>
                <a:lnTo>
                  <a:pt x="22" y="938"/>
                </a:lnTo>
                <a:lnTo>
                  <a:pt x="11" y="905"/>
                </a:lnTo>
                <a:lnTo>
                  <a:pt x="11" y="862"/>
                </a:lnTo>
                <a:lnTo>
                  <a:pt x="11" y="829"/>
                </a:lnTo>
                <a:lnTo>
                  <a:pt x="0" y="796"/>
                </a:lnTo>
                <a:lnTo>
                  <a:pt x="0" y="763"/>
                </a:lnTo>
                <a:lnTo>
                  <a:pt x="0" y="720"/>
                </a:lnTo>
                <a:lnTo>
                  <a:pt x="0" y="687"/>
                </a:lnTo>
                <a:lnTo>
                  <a:pt x="0" y="654"/>
                </a:lnTo>
                <a:lnTo>
                  <a:pt x="0" y="622"/>
                </a:lnTo>
                <a:lnTo>
                  <a:pt x="0" y="556"/>
                </a:lnTo>
                <a:lnTo>
                  <a:pt x="11" y="469"/>
                </a:lnTo>
                <a:lnTo>
                  <a:pt x="22" y="425"/>
                </a:lnTo>
                <a:lnTo>
                  <a:pt x="33" y="392"/>
                </a:lnTo>
                <a:lnTo>
                  <a:pt x="55" y="360"/>
                </a:lnTo>
                <a:lnTo>
                  <a:pt x="76" y="327"/>
                </a:lnTo>
                <a:lnTo>
                  <a:pt x="109" y="283"/>
                </a:lnTo>
                <a:lnTo>
                  <a:pt x="142" y="240"/>
                </a:lnTo>
                <a:lnTo>
                  <a:pt x="164" y="207"/>
                </a:lnTo>
                <a:lnTo>
                  <a:pt x="196" y="185"/>
                </a:lnTo>
                <a:lnTo>
                  <a:pt x="229" y="163"/>
                </a:lnTo>
                <a:lnTo>
                  <a:pt x="262" y="141"/>
                </a:lnTo>
                <a:lnTo>
                  <a:pt x="295" y="120"/>
                </a:lnTo>
                <a:lnTo>
                  <a:pt x="338" y="98"/>
                </a:lnTo>
                <a:lnTo>
                  <a:pt x="382" y="76"/>
                </a:lnTo>
                <a:lnTo>
                  <a:pt x="415" y="65"/>
                </a:lnTo>
                <a:lnTo>
                  <a:pt x="447" y="43"/>
                </a:lnTo>
                <a:lnTo>
                  <a:pt x="480" y="32"/>
                </a:lnTo>
                <a:lnTo>
                  <a:pt x="513" y="32"/>
                </a:lnTo>
                <a:lnTo>
                  <a:pt x="546" y="21"/>
                </a:lnTo>
                <a:lnTo>
                  <a:pt x="589" y="10"/>
                </a:lnTo>
                <a:lnTo>
                  <a:pt x="633" y="10"/>
                </a:lnTo>
                <a:lnTo>
                  <a:pt x="666" y="0"/>
                </a:lnTo>
                <a:lnTo>
                  <a:pt x="698" y="0"/>
                </a:lnTo>
                <a:lnTo>
                  <a:pt x="731" y="0"/>
                </a:lnTo>
                <a:lnTo>
                  <a:pt x="764" y="0"/>
                </a:lnTo>
                <a:lnTo>
                  <a:pt x="807" y="0"/>
                </a:lnTo>
                <a:lnTo>
                  <a:pt x="840" y="0"/>
                </a:lnTo>
                <a:lnTo>
                  <a:pt x="873" y="0"/>
                </a:lnTo>
                <a:lnTo>
                  <a:pt x="917" y="0"/>
                </a:lnTo>
                <a:lnTo>
                  <a:pt x="949" y="0"/>
                </a:lnTo>
                <a:lnTo>
                  <a:pt x="982" y="0"/>
                </a:lnTo>
                <a:lnTo>
                  <a:pt x="1026" y="0"/>
                </a:lnTo>
                <a:lnTo>
                  <a:pt x="1058" y="0"/>
                </a:lnTo>
                <a:lnTo>
                  <a:pt x="1091" y="10"/>
                </a:lnTo>
                <a:lnTo>
                  <a:pt x="1124" y="10"/>
                </a:lnTo>
                <a:lnTo>
                  <a:pt x="1168" y="21"/>
                </a:lnTo>
                <a:lnTo>
                  <a:pt x="1211" y="21"/>
                </a:lnTo>
                <a:lnTo>
                  <a:pt x="1244" y="32"/>
                </a:lnTo>
                <a:lnTo>
                  <a:pt x="1288" y="43"/>
                </a:lnTo>
                <a:lnTo>
                  <a:pt x="1320" y="43"/>
                </a:lnTo>
                <a:lnTo>
                  <a:pt x="1353" y="54"/>
                </a:lnTo>
                <a:lnTo>
                  <a:pt x="1386" y="65"/>
                </a:lnTo>
                <a:lnTo>
                  <a:pt x="1429" y="76"/>
                </a:lnTo>
                <a:lnTo>
                  <a:pt x="1462" y="98"/>
                </a:lnTo>
                <a:lnTo>
                  <a:pt x="1495" y="109"/>
                </a:lnTo>
                <a:lnTo>
                  <a:pt x="1528" y="141"/>
                </a:lnTo>
                <a:lnTo>
                  <a:pt x="1560" y="163"/>
                </a:lnTo>
                <a:lnTo>
                  <a:pt x="1582" y="196"/>
                </a:lnTo>
                <a:lnTo>
                  <a:pt x="1615" y="229"/>
                </a:lnTo>
                <a:lnTo>
                  <a:pt x="1637" y="261"/>
                </a:lnTo>
                <a:lnTo>
                  <a:pt x="1648" y="294"/>
                </a:lnTo>
                <a:lnTo>
                  <a:pt x="1669" y="327"/>
                </a:lnTo>
                <a:lnTo>
                  <a:pt x="1691" y="360"/>
                </a:lnTo>
                <a:lnTo>
                  <a:pt x="1702" y="392"/>
                </a:lnTo>
                <a:lnTo>
                  <a:pt x="1702" y="436"/>
                </a:lnTo>
                <a:lnTo>
                  <a:pt x="1713" y="469"/>
                </a:lnTo>
                <a:lnTo>
                  <a:pt x="1724" y="502"/>
                </a:lnTo>
                <a:lnTo>
                  <a:pt x="1724" y="545"/>
                </a:lnTo>
                <a:lnTo>
                  <a:pt x="1724" y="589"/>
                </a:lnTo>
                <a:lnTo>
                  <a:pt x="1724" y="622"/>
                </a:lnTo>
                <a:lnTo>
                  <a:pt x="1724" y="654"/>
                </a:lnTo>
                <a:lnTo>
                  <a:pt x="1724" y="698"/>
                </a:lnTo>
                <a:lnTo>
                  <a:pt x="1724" y="742"/>
                </a:lnTo>
                <a:lnTo>
                  <a:pt x="1724" y="785"/>
                </a:lnTo>
                <a:lnTo>
                  <a:pt x="1724" y="818"/>
                </a:lnTo>
                <a:lnTo>
                  <a:pt x="1724" y="851"/>
                </a:lnTo>
                <a:lnTo>
                  <a:pt x="1724" y="916"/>
                </a:lnTo>
                <a:lnTo>
                  <a:pt x="1713" y="949"/>
                </a:lnTo>
                <a:lnTo>
                  <a:pt x="1713" y="993"/>
                </a:lnTo>
                <a:lnTo>
                  <a:pt x="1713" y="1036"/>
                </a:lnTo>
                <a:lnTo>
                  <a:pt x="1702" y="1080"/>
                </a:lnTo>
                <a:lnTo>
                  <a:pt x="1702" y="1124"/>
                </a:lnTo>
                <a:lnTo>
                  <a:pt x="1702" y="1156"/>
                </a:lnTo>
                <a:lnTo>
                  <a:pt x="1702" y="1189"/>
                </a:lnTo>
                <a:lnTo>
                  <a:pt x="1702" y="1255"/>
                </a:lnTo>
                <a:lnTo>
                  <a:pt x="1702" y="1287"/>
                </a:lnTo>
                <a:lnTo>
                  <a:pt x="1702" y="1331"/>
                </a:lnTo>
                <a:lnTo>
                  <a:pt x="1702" y="1375"/>
                </a:lnTo>
                <a:lnTo>
                  <a:pt x="1691" y="1418"/>
                </a:lnTo>
                <a:lnTo>
                  <a:pt x="1680" y="1462"/>
                </a:lnTo>
                <a:lnTo>
                  <a:pt x="1680" y="1495"/>
                </a:lnTo>
                <a:lnTo>
                  <a:pt x="1669" y="1538"/>
                </a:lnTo>
                <a:lnTo>
                  <a:pt x="1669" y="1571"/>
                </a:lnTo>
                <a:lnTo>
                  <a:pt x="1669" y="1604"/>
                </a:lnTo>
                <a:lnTo>
                  <a:pt x="1669" y="1637"/>
                </a:lnTo>
                <a:lnTo>
                  <a:pt x="1669" y="1680"/>
                </a:lnTo>
                <a:lnTo>
                  <a:pt x="1659" y="1724"/>
                </a:lnTo>
                <a:lnTo>
                  <a:pt x="1659" y="1768"/>
                </a:lnTo>
                <a:lnTo>
                  <a:pt x="1659" y="1811"/>
                </a:lnTo>
                <a:lnTo>
                  <a:pt x="1648" y="1855"/>
                </a:lnTo>
                <a:lnTo>
                  <a:pt x="1648" y="1888"/>
                </a:lnTo>
                <a:lnTo>
                  <a:pt x="1637" y="1920"/>
                </a:lnTo>
                <a:lnTo>
                  <a:pt x="1637" y="1964"/>
                </a:lnTo>
                <a:lnTo>
                  <a:pt x="1637" y="2008"/>
                </a:lnTo>
                <a:lnTo>
                  <a:pt x="1626" y="2051"/>
                </a:lnTo>
                <a:lnTo>
                  <a:pt x="1626" y="2117"/>
                </a:lnTo>
                <a:lnTo>
                  <a:pt x="1626" y="2149"/>
                </a:lnTo>
                <a:lnTo>
                  <a:pt x="1626" y="2193"/>
                </a:lnTo>
                <a:lnTo>
                  <a:pt x="1626" y="2237"/>
                </a:lnTo>
                <a:lnTo>
                  <a:pt x="1626" y="2280"/>
                </a:lnTo>
                <a:lnTo>
                  <a:pt x="1626" y="2324"/>
                </a:lnTo>
                <a:lnTo>
                  <a:pt x="1626" y="2368"/>
                </a:lnTo>
                <a:lnTo>
                  <a:pt x="1626" y="2411"/>
                </a:lnTo>
                <a:lnTo>
                  <a:pt x="1626" y="2455"/>
                </a:lnTo>
                <a:lnTo>
                  <a:pt x="1626" y="2488"/>
                </a:lnTo>
                <a:lnTo>
                  <a:pt x="1615" y="2521"/>
                </a:lnTo>
                <a:lnTo>
                  <a:pt x="1615" y="2553"/>
                </a:lnTo>
                <a:lnTo>
                  <a:pt x="1615" y="2586"/>
                </a:lnTo>
                <a:lnTo>
                  <a:pt x="1615" y="2619"/>
                </a:lnTo>
                <a:lnTo>
                  <a:pt x="1604" y="2652"/>
                </a:lnTo>
                <a:lnTo>
                  <a:pt x="1604" y="2684"/>
                </a:lnTo>
                <a:lnTo>
                  <a:pt x="1604" y="2717"/>
                </a:lnTo>
                <a:lnTo>
                  <a:pt x="1593" y="2761"/>
                </a:lnTo>
                <a:lnTo>
                  <a:pt x="1582" y="2804"/>
                </a:lnTo>
                <a:lnTo>
                  <a:pt x="1582" y="2837"/>
                </a:lnTo>
                <a:lnTo>
                  <a:pt x="1582" y="2870"/>
                </a:lnTo>
                <a:lnTo>
                  <a:pt x="1582" y="2903"/>
                </a:lnTo>
                <a:lnTo>
                  <a:pt x="1582" y="2935"/>
                </a:lnTo>
                <a:lnTo>
                  <a:pt x="1571" y="2968"/>
                </a:lnTo>
                <a:lnTo>
                  <a:pt x="1571" y="3001"/>
                </a:lnTo>
                <a:lnTo>
                  <a:pt x="1560" y="3034"/>
                </a:lnTo>
                <a:lnTo>
                  <a:pt x="1528" y="3055"/>
                </a:lnTo>
                <a:lnTo>
                  <a:pt x="1495" y="3055"/>
                </a:lnTo>
                <a:lnTo>
                  <a:pt x="1462" y="3066"/>
                </a:lnTo>
                <a:lnTo>
                  <a:pt x="1418" y="3077"/>
                </a:lnTo>
                <a:lnTo>
                  <a:pt x="1375" y="3077"/>
                </a:lnTo>
                <a:lnTo>
                  <a:pt x="1331" y="3077"/>
                </a:lnTo>
                <a:lnTo>
                  <a:pt x="1244" y="3077"/>
                </a:lnTo>
                <a:lnTo>
                  <a:pt x="1211" y="3077"/>
                </a:lnTo>
                <a:lnTo>
                  <a:pt x="1178" y="3077"/>
                </a:lnTo>
                <a:lnTo>
                  <a:pt x="1135" y="3077"/>
                </a:lnTo>
                <a:lnTo>
                  <a:pt x="1091" y="3077"/>
                </a:lnTo>
                <a:lnTo>
                  <a:pt x="1026" y="3077"/>
                </a:lnTo>
                <a:lnTo>
                  <a:pt x="960" y="3077"/>
                </a:lnTo>
                <a:lnTo>
                  <a:pt x="917" y="3077"/>
                </a:lnTo>
                <a:lnTo>
                  <a:pt x="851" y="3077"/>
                </a:lnTo>
                <a:lnTo>
                  <a:pt x="764" y="3077"/>
                </a:lnTo>
                <a:lnTo>
                  <a:pt x="677" y="3077"/>
                </a:lnTo>
                <a:lnTo>
                  <a:pt x="633" y="3066"/>
                </a:lnTo>
                <a:lnTo>
                  <a:pt x="589" y="3066"/>
                </a:lnTo>
                <a:lnTo>
                  <a:pt x="546" y="3066"/>
                </a:lnTo>
                <a:lnTo>
                  <a:pt x="513" y="3055"/>
                </a:lnTo>
                <a:lnTo>
                  <a:pt x="480" y="3055"/>
                </a:lnTo>
                <a:lnTo>
                  <a:pt x="437" y="3055"/>
                </a:lnTo>
                <a:lnTo>
                  <a:pt x="404" y="3044"/>
                </a:lnTo>
                <a:lnTo>
                  <a:pt x="371" y="3044"/>
                </a:lnTo>
                <a:lnTo>
                  <a:pt x="306" y="3044"/>
                </a:lnTo>
                <a:lnTo>
                  <a:pt x="273" y="3034"/>
                </a:lnTo>
                <a:lnTo>
                  <a:pt x="240" y="3034"/>
                </a:lnTo>
                <a:lnTo>
                  <a:pt x="207" y="3034"/>
                </a:lnTo>
                <a:lnTo>
                  <a:pt x="175" y="3034"/>
                </a:lnTo>
                <a:lnTo>
                  <a:pt x="142" y="3034"/>
                </a:lnTo>
                <a:lnTo>
                  <a:pt x="94" y="3033"/>
                </a:lnTo>
                <a:lnTo>
                  <a:pt x="94" y="3033"/>
                </a:lnTo>
              </a:path>
            </a:pathLst>
          </a:custGeom>
          <a:pattFill prst="zigZag">
            <a:fgClr>
              <a:schemeClr val="bg2"/>
            </a:fgClr>
            <a:bgClr>
              <a:schemeClr val="accent1"/>
            </a:bgClr>
          </a:pattFill>
          <a:ln w="50800" cap="rnd" cmpd="sng">
            <a:solidFill>
              <a:srgbClr val="FFFF00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483" name="Freeform 3"/>
          <p:cNvSpPr>
            <a:spLocks/>
          </p:cNvSpPr>
          <p:nvPr/>
        </p:nvSpPr>
        <p:spPr bwMode="auto">
          <a:xfrm>
            <a:off x="2914650" y="3916363"/>
            <a:ext cx="1235075" cy="1935162"/>
          </a:xfrm>
          <a:custGeom>
            <a:avLst/>
            <a:gdLst/>
            <a:ahLst/>
            <a:cxnLst>
              <a:cxn ang="0">
                <a:pos x="92" y="1027"/>
              </a:cxn>
              <a:cxn ang="0">
                <a:pos x="137" y="964"/>
              </a:cxn>
              <a:cxn ang="0">
                <a:pos x="175" y="889"/>
              </a:cxn>
              <a:cxn ang="0">
                <a:pos x="222" y="807"/>
              </a:cxn>
              <a:cxn ang="0">
                <a:pos x="268" y="744"/>
              </a:cxn>
              <a:cxn ang="0">
                <a:pos x="313" y="680"/>
              </a:cxn>
              <a:cxn ang="0">
                <a:pos x="359" y="616"/>
              </a:cxn>
              <a:cxn ang="0">
                <a:pos x="414" y="545"/>
              </a:cxn>
              <a:cxn ang="0">
                <a:pos x="466" y="493"/>
              </a:cxn>
              <a:cxn ang="0">
                <a:pos x="500" y="390"/>
              </a:cxn>
              <a:cxn ang="0">
                <a:pos x="537" y="316"/>
              </a:cxn>
              <a:cxn ang="0">
                <a:pos x="578" y="223"/>
              </a:cxn>
              <a:cxn ang="0">
                <a:pos x="608" y="139"/>
              </a:cxn>
              <a:cxn ang="0">
                <a:pos x="646" y="64"/>
              </a:cxn>
              <a:cxn ang="0">
                <a:pos x="691" y="0"/>
              </a:cxn>
              <a:cxn ang="0">
                <a:pos x="777" y="36"/>
              </a:cxn>
              <a:cxn ang="0">
                <a:pos x="753" y="132"/>
              </a:cxn>
              <a:cxn ang="0">
                <a:pos x="716" y="206"/>
              </a:cxn>
              <a:cxn ang="0">
                <a:pos x="680" y="327"/>
              </a:cxn>
              <a:cxn ang="0">
                <a:pos x="632" y="409"/>
              </a:cxn>
              <a:cxn ang="0">
                <a:pos x="593" y="501"/>
              </a:cxn>
              <a:cxn ang="0">
                <a:pos x="554" y="575"/>
              </a:cxn>
              <a:cxn ang="0">
                <a:pos x="506" y="656"/>
              </a:cxn>
              <a:cxn ang="0">
                <a:pos x="468" y="731"/>
              </a:cxn>
              <a:cxn ang="0">
                <a:pos x="413" y="802"/>
              </a:cxn>
              <a:cxn ang="0">
                <a:pos x="318" y="901"/>
              </a:cxn>
              <a:cxn ang="0">
                <a:pos x="272" y="964"/>
              </a:cxn>
              <a:cxn ang="0">
                <a:pos x="242" y="1049"/>
              </a:cxn>
              <a:cxn ang="0">
                <a:pos x="182" y="1091"/>
              </a:cxn>
              <a:cxn ang="0">
                <a:pos x="121" y="1134"/>
              </a:cxn>
              <a:cxn ang="0">
                <a:pos x="61" y="1176"/>
              </a:cxn>
              <a:cxn ang="0">
                <a:pos x="0" y="1218"/>
              </a:cxn>
              <a:cxn ang="0">
                <a:pos x="46" y="1154"/>
              </a:cxn>
              <a:cxn ang="0">
                <a:pos x="48" y="1080"/>
              </a:cxn>
            </a:cxnLst>
            <a:rect l="0" t="0" r="r" b="b"/>
            <a:pathLst>
              <a:path w="778" h="1219">
                <a:moveTo>
                  <a:pt x="48" y="1080"/>
                </a:moveTo>
                <a:lnTo>
                  <a:pt x="92" y="1027"/>
                </a:lnTo>
                <a:lnTo>
                  <a:pt x="115" y="995"/>
                </a:lnTo>
                <a:lnTo>
                  <a:pt x="137" y="964"/>
                </a:lnTo>
                <a:lnTo>
                  <a:pt x="159" y="931"/>
                </a:lnTo>
                <a:lnTo>
                  <a:pt x="175" y="889"/>
                </a:lnTo>
                <a:lnTo>
                  <a:pt x="197" y="856"/>
                </a:lnTo>
                <a:lnTo>
                  <a:pt x="222" y="807"/>
                </a:lnTo>
                <a:lnTo>
                  <a:pt x="246" y="776"/>
                </a:lnTo>
                <a:lnTo>
                  <a:pt x="268" y="744"/>
                </a:lnTo>
                <a:lnTo>
                  <a:pt x="290" y="712"/>
                </a:lnTo>
                <a:lnTo>
                  <a:pt x="313" y="680"/>
                </a:lnTo>
                <a:lnTo>
                  <a:pt x="328" y="637"/>
                </a:lnTo>
                <a:lnTo>
                  <a:pt x="359" y="616"/>
                </a:lnTo>
                <a:lnTo>
                  <a:pt x="391" y="578"/>
                </a:lnTo>
                <a:lnTo>
                  <a:pt x="414" y="545"/>
                </a:lnTo>
                <a:lnTo>
                  <a:pt x="437" y="513"/>
                </a:lnTo>
                <a:lnTo>
                  <a:pt x="466" y="493"/>
                </a:lnTo>
                <a:lnTo>
                  <a:pt x="484" y="432"/>
                </a:lnTo>
                <a:lnTo>
                  <a:pt x="500" y="390"/>
                </a:lnTo>
                <a:lnTo>
                  <a:pt x="515" y="347"/>
                </a:lnTo>
                <a:lnTo>
                  <a:pt x="537" y="316"/>
                </a:lnTo>
                <a:lnTo>
                  <a:pt x="555" y="255"/>
                </a:lnTo>
                <a:lnTo>
                  <a:pt x="578" y="223"/>
                </a:lnTo>
                <a:lnTo>
                  <a:pt x="592" y="180"/>
                </a:lnTo>
                <a:lnTo>
                  <a:pt x="608" y="139"/>
                </a:lnTo>
                <a:lnTo>
                  <a:pt x="631" y="106"/>
                </a:lnTo>
                <a:lnTo>
                  <a:pt x="646" y="64"/>
                </a:lnTo>
                <a:lnTo>
                  <a:pt x="668" y="32"/>
                </a:lnTo>
                <a:lnTo>
                  <a:pt x="691" y="0"/>
                </a:lnTo>
                <a:lnTo>
                  <a:pt x="744" y="11"/>
                </a:lnTo>
                <a:lnTo>
                  <a:pt x="777" y="36"/>
                </a:lnTo>
                <a:lnTo>
                  <a:pt x="769" y="89"/>
                </a:lnTo>
                <a:lnTo>
                  <a:pt x="753" y="132"/>
                </a:lnTo>
                <a:lnTo>
                  <a:pt x="738" y="175"/>
                </a:lnTo>
                <a:lnTo>
                  <a:pt x="716" y="206"/>
                </a:lnTo>
                <a:lnTo>
                  <a:pt x="698" y="267"/>
                </a:lnTo>
                <a:lnTo>
                  <a:pt x="680" y="327"/>
                </a:lnTo>
                <a:lnTo>
                  <a:pt x="655" y="376"/>
                </a:lnTo>
                <a:lnTo>
                  <a:pt x="632" y="409"/>
                </a:lnTo>
                <a:lnTo>
                  <a:pt x="607" y="459"/>
                </a:lnTo>
                <a:lnTo>
                  <a:pt x="593" y="501"/>
                </a:lnTo>
                <a:lnTo>
                  <a:pt x="570" y="533"/>
                </a:lnTo>
                <a:lnTo>
                  <a:pt x="554" y="575"/>
                </a:lnTo>
                <a:lnTo>
                  <a:pt x="539" y="617"/>
                </a:lnTo>
                <a:lnTo>
                  <a:pt x="506" y="656"/>
                </a:lnTo>
                <a:lnTo>
                  <a:pt x="484" y="688"/>
                </a:lnTo>
                <a:lnTo>
                  <a:pt x="468" y="731"/>
                </a:lnTo>
                <a:lnTo>
                  <a:pt x="439" y="752"/>
                </a:lnTo>
                <a:lnTo>
                  <a:pt x="413" y="802"/>
                </a:lnTo>
                <a:lnTo>
                  <a:pt x="351" y="862"/>
                </a:lnTo>
                <a:lnTo>
                  <a:pt x="318" y="901"/>
                </a:lnTo>
                <a:lnTo>
                  <a:pt x="294" y="932"/>
                </a:lnTo>
                <a:lnTo>
                  <a:pt x="272" y="964"/>
                </a:lnTo>
                <a:lnTo>
                  <a:pt x="257" y="1006"/>
                </a:lnTo>
                <a:lnTo>
                  <a:pt x="242" y="1049"/>
                </a:lnTo>
                <a:lnTo>
                  <a:pt x="211" y="1071"/>
                </a:lnTo>
                <a:lnTo>
                  <a:pt x="182" y="1091"/>
                </a:lnTo>
                <a:lnTo>
                  <a:pt x="152" y="1113"/>
                </a:lnTo>
                <a:lnTo>
                  <a:pt x="121" y="1134"/>
                </a:lnTo>
                <a:lnTo>
                  <a:pt x="91" y="1155"/>
                </a:lnTo>
                <a:lnTo>
                  <a:pt x="61" y="1176"/>
                </a:lnTo>
                <a:lnTo>
                  <a:pt x="31" y="1197"/>
                </a:lnTo>
                <a:lnTo>
                  <a:pt x="0" y="1218"/>
                </a:lnTo>
                <a:lnTo>
                  <a:pt x="23" y="1186"/>
                </a:lnTo>
                <a:lnTo>
                  <a:pt x="46" y="1154"/>
                </a:lnTo>
                <a:lnTo>
                  <a:pt x="48" y="1080"/>
                </a:lnTo>
                <a:lnTo>
                  <a:pt x="48" y="1080"/>
                </a:lnTo>
              </a:path>
            </a:pathLst>
          </a:custGeom>
          <a:pattFill prst="narVert">
            <a:fgClr>
              <a:srgbClr val="FFCC66"/>
            </a:fgClr>
            <a:bgClr>
              <a:schemeClr val="bg1"/>
            </a:bgClr>
          </a:pattFill>
          <a:ln w="12700" cap="rnd" cmpd="sng">
            <a:solidFill>
              <a:schemeClr val="tx1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2286000" y="1565275"/>
            <a:ext cx="1830388" cy="4303713"/>
            <a:chOff x="1440" y="986"/>
            <a:chExt cx="1153" cy="2711"/>
          </a:xfrm>
        </p:grpSpPr>
        <p:sp>
          <p:nvSpPr>
            <p:cNvPr id="20484" name="Freeform 4"/>
            <p:cNvSpPr>
              <a:spLocks/>
            </p:cNvSpPr>
            <p:nvPr/>
          </p:nvSpPr>
          <p:spPr bwMode="auto">
            <a:xfrm>
              <a:off x="1697" y="1010"/>
              <a:ext cx="701" cy="2094"/>
            </a:xfrm>
            <a:custGeom>
              <a:avLst/>
              <a:gdLst/>
              <a:ahLst/>
              <a:cxnLst>
                <a:cxn ang="0">
                  <a:pos x="568" y="2071"/>
                </a:cxn>
                <a:cxn ang="0">
                  <a:pos x="554" y="1821"/>
                </a:cxn>
                <a:cxn ang="0">
                  <a:pos x="516" y="1492"/>
                </a:cxn>
                <a:cxn ang="0">
                  <a:pos x="417" y="1267"/>
                </a:cxn>
                <a:cxn ang="0">
                  <a:pos x="317" y="944"/>
                </a:cxn>
                <a:cxn ang="0">
                  <a:pos x="218" y="720"/>
                </a:cxn>
                <a:cxn ang="0">
                  <a:pos x="182" y="533"/>
                </a:cxn>
                <a:cxn ang="0">
                  <a:pos x="145" y="348"/>
                </a:cxn>
                <a:cxn ang="0">
                  <a:pos x="98" y="283"/>
                </a:cxn>
                <a:cxn ang="0">
                  <a:pos x="48" y="121"/>
                </a:cxn>
                <a:cxn ang="0">
                  <a:pos x="0" y="33"/>
                </a:cxn>
                <a:cxn ang="0">
                  <a:pos x="45" y="28"/>
                </a:cxn>
                <a:cxn ang="0">
                  <a:pos x="91" y="0"/>
                </a:cxn>
                <a:cxn ang="0">
                  <a:pos x="137" y="18"/>
                </a:cxn>
                <a:cxn ang="0">
                  <a:pos x="154" y="86"/>
                </a:cxn>
                <a:cxn ang="0">
                  <a:pos x="171" y="157"/>
                </a:cxn>
                <a:cxn ang="0">
                  <a:pos x="220" y="248"/>
                </a:cxn>
                <a:cxn ang="0">
                  <a:pos x="238" y="338"/>
                </a:cxn>
                <a:cxn ang="0">
                  <a:pos x="270" y="405"/>
                </a:cxn>
                <a:cxn ang="0">
                  <a:pos x="289" y="500"/>
                </a:cxn>
                <a:cxn ang="0">
                  <a:pos x="320" y="567"/>
                </a:cxn>
                <a:cxn ang="0">
                  <a:pos x="353" y="635"/>
                </a:cxn>
                <a:cxn ang="0">
                  <a:pos x="370" y="703"/>
                </a:cxn>
                <a:cxn ang="0">
                  <a:pos x="388" y="774"/>
                </a:cxn>
                <a:cxn ang="0">
                  <a:pos x="421" y="864"/>
                </a:cxn>
                <a:cxn ang="0">
                  <a:pos x="438" y="934"/>
                </a:cxn>
                <a:cxn ang="0">
                  <a:pos x="455" y="1003"/>
                </a:cxn>
                <a:cxn ang="0">
                  <a:pos x="488" y="1068"/>
                </a:cxn>
                <a:cxn ang="0">
                  <a:pos x="505" y="1139"/>
                </a:cxn>
                <a:cxn ang="0">
                  <a:pos x="522" y="1209"/>
                </a:cxn>
                <a:cxn ang="0">
                  <a:pos x="555" y="1299"/>
                </a:cxn>
                <a:cxn ang="0">
                  <a:pos x="572" y="1369"/>
                </a:cxn>
                <a:cxn ang="0">
                  <a:pos x="590" y="1438"/>
                </a:cxn>
                <a:cxn ang="0">
                  <a:pos x="591" y="1509"/>
                </a:cxn>
                <a:cxn ang="0">
                  <a:pos x="609" y="1577"/>
                </a:cxn>
                <a:cxn ang="0">
                  <a:pos x="626" y="1646"/>
                </a:cxn>
                <a:cxn ang="0">
                  <a:pos x="630" y="1788"/>
                </a:cxn>
                <a:cxn ang="0">
                  <a:pos x="648" y="1857"/>
                </a:cxn>
                <a:cxn ang="0">
                  <a:pos x="665" y="1926"/>
                </a:cxn>
                <a:cxn ang="0">
                  <a:pos x="682" y="1996"/>
                </a:cxn>
                <a:cxn ang="0">
                  <a:pos x="700" y="2065"/>
                </a:cxn>
                <a:cxn ang="0">
                  <a:pos x="654" y="2093"/>
                </a:cxn>
                <a:cxn ang="0">
                  <a:pos x="568" y="2071"/>
                </a:cxn>
                <a:cxn ang="0">
                  <a:pos x="568" y="2071"/>
                </a:cxn>
              </a:cxnLst>
              <a:rect l="0" t="0" r="r" b="b"/>
              <a:pathLst>
                <a:path w="701" h="2094">
                  <a:moveTo>
                    <a:pt x="568" y="2071"/>
                  </a:moveTo>
                  <a:lnTo>
                    <a:pt x="554" y="1821"/>
                  </a:lnTo>
                  <a:lnTo>
                    <a:pt x="516" y="1492"/>
                  </a:lnTo>
                  <a:lnTo>
                    <a:pt x="417" y="1267"/>
                  </a:lnTo>
                  <a:lnTo>
                    <a:pt x="317" y="944"/>
                  </a:lnTo>
                  <a:lnTo>
                    <a:pt x="218" y="720"/>
                  </a:lnTo>
                  <a:lnTo>
                    <a:pt x="182" y="533"/>
                  </a:lnTo>
                  <a:lnTo>
                    <a:pt x="145" y="348"/>
                  </a:lnTo>
                  <a:lnTo>
                    <a:pt x="98" y="283"/>
                  </a:lnTo>
                  <a:lnTo>
                    <a:pt x="48" y="121"/>
                  </a:lnTo>
                  <a:lnTo>
                    <a:pt x="0" y="33"/>
                  </a:lnTo>
                  <a:lnTo>
                    <a:pt x="45" y="28"/>
                  </a:lnTo>
                  <a:lnTo>
                    <a:pt x="91" y="0"/>
                  </a:lnTo>
                  <a:lnTo>
                    <a:pt x="137" y="18"/>
                  </a:lnTo>
                  <a:lnTo>
                    <a:pt x="154" y="86"/>
                  </a:lnTo>
                  <a:lnTo>
                    <a:pt x="171" y="157"/>
                  </a:lnTo>
                  <a:lnTo>
                    <a:pt x="220" y="248"/>
                  </a:lnTo>
                  <a:lnTo>
                    <a:pt x="238" y="338"/>
                  </a:lnTo>
                  <a:lnTo>
                    <a:pt x="270" y="405"/>
                  </a:lnTo>
                  <a:lnTo>
                    <a:pt x="289" y="500"/>
                  </a:lnTo>
                  <a:lnTo>
                    <a:pt x="320" y="567"/>
                  </a:lnTo>
                  <a:lnTo>
                    <a:pt x="353" y="635"/>
                  </a:lnTo>
                  <a:lnTo>
                    <a:pt x="370" y="703"/>
                  </a:lnTo>
                  <a:lnTo>
                    <a:pt x="388" y="774"/>
                  </a:lnTo>
                  <a:lnTo>
                    <a:pt x="421" y="864"/>
                  </a:lnTo>
                  <a:lnTo>
                    <a:pt x="438" y="934"/>
                  </a:lnTo>
                  <a:lnTo>
                    <a:pt x="455" y="1003"/>
                  </a:lnTo>
                  <a:lnTo>
                    <a:pt x="488" y="1068"/>
                  </a:lnTo>
                  <a:lnTo>
                    <a:pt x="505" y="1139"/>
                  </a:lnTo>
                  <a:lnTo>
                    <a:pt x="522" y="1209"/>
                  </a:lnTo>
                  <a:lnTo>
                    <a:pt x="555" y="1299"/>
                  </a:lnTo>
                  <a:lnTo>
                    <a:pt x="572" y="1369"/>
                  </a:lnTo>
                  <a:lnTo>
                    <a:pt x="590" y="1438"/>
                  </a:lnTo>
                  <a:lnTo>
                    <a:pt x="591" y="1509"/>
                  </a:lnTo>
                  <a:lnTo>
                    <a:pt x="609" y="1577"/>
                  </a:lnTo>
                  <a:lnTo>
                    <a:pt x="626" y="1646"/>
                  </a:lnTo>
                  <a:lnTo>
                    <a:pt x="630" y="1788"/>
                  </a:lnTo>
                  <a:lnTo>
                    <a:pt x="648" y="1857"/>
                  </a:lnTo>
                  <a:lnTo>
                    <a:pt x="665" y="1926"/>
                  </a:lnTo>
                  <a:lnTo>
                    <a:pt x="682" y="1996"/>
                  </a:lnTo>
                  <a:lnTo>
                    <a:pt x="700" y="2065"/>
                  </a:lnTo>
                  <a:lnTo>
                    <a:pt x="654" y="2093"/>
                  </a:lnTo>
                  <a:lnTo>
                    <a:pt x="568" y="2071"/>
                  </a:lnTo>
                  <a:lnTo>
                    <a:pt x="568" y="2071"/>
                  </a:lnTo>
                </a:path>
              </a:pathLst>
            </a:custGeom>
            <a:pattFill prst="narVert">
              <a:fgClr>
                <a:srgbClr val="FFCC66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485" name="Freeform 5"/>
            <p:cNvSpPr>
              <a:spLocks/>
            </p:cNvSpPr>
            <p:nvPr/>
          </p:nvSpPr>
          <p:spPr bwMode="auto">
            <a:xfrm>
              <a:off x="1586" y="1086"/>
              <a:ext cx="701" cy="2094"/>
            </a:xfrm>
            <a:custGeom>
              <a:avLst/>
              <a:gdLst/>
              <a:ahLst/>
              <a:cxnLst>
                <a:cxn ang="0">
                  <a:pos x="568" y="2074"/>
                </a:cxn>
                <a:cxn ang="0">
                  <a:pos x="554" y="1822"/>
                </a:cxn>
                <a:cxn ang="0">
                  <a:pos x="516" y="1494"/>
                </a:cxn>
                <a:cxn ang="0">
                  <a:pos x="416" y="1267"/>
                </a:cxn>
                <a:cxn ang="0">
                  <a:pos x="316" y="945"/>
                </a:cxn>
                <a:cxn ang="0">
                  <a:pos x="217" y="720"/>
                </a:cxn>
                <a:cxn ang="0">
                  <a:pos x="182" y="536"/>
                </a:cxn>
                <a:cxn ang="0">
                  <a:pos x="146" y="348"/>
                </a:cxn>
                <a:cxn ang="0">
                  <a:pos x="99" y="284"/>
                </a:cxn>
                <a:cxn ang="0">
                  <a:pos x="49" y="122"/>
                </a:cxn>
                <a:cxn ang="0">
                  <a:pos x="0" y="33"/>
                </a:cxn>
                <a:cxn ang="0">
                  <a:pos x="46" y="28"/>
                </a:cxn>
                <a:cxn ang="0">
                  <a:pos x="91" y="0"/>
                </a:cxn>
                <a:cxn ang="0">
                  <a:pos x="137" y="19"/>
                </a:cxn>
                <a:cxn ang="0">
                  <a:pos x="154" y="86"/>
                </a:cxn>
                <a:cxn ang="0">
                  <a:pos x="171" y="157"/>
                </a:cxn>
                <a:cxn ang="0">
                  <a:pos x="220" y="248"/>
                </a:cxn>
                <a:cxn ang="0">
                  <a:pos x="238" y="340"/>
                </a:cxn>
                <a:cxn ang="0">
                  <a:pos x="271" y="407"/>
                </a:cxn>
                <a:cxn ang="0">
                  <a:pos x="289" y="500"/>
                </a:cxn>
                <a:cxn ang="0">
                  <a:pos x="320" y="567"/>
                </a:cxn>
                <a:cxn ang="0">
                  <a:pos x="353" y="635"/>
                </a:cxn>
                <a:cxn ang="0">
                  <a:pos x="370" y="705"/>
                </a:cxn>
                <a:cxn ang="0">
                  <a:pos x="388" y="774"/>
                </a:cxn>
                <a:cxn ang="0">
                  <a:pos x="421" y="865"/>
                </a:cxn>
                <a:cxn ang="0">
                  <a:pos x="438" y="934"/>
                </a:cxn>
                <a:cxn ang="0">
                  <a:pos x="455" y="1005"/>
                </a:cxn>
                <a:cxn ang="0">
                  <a:pos x="488" y="1070"/>
                </a:cxn>
                <a:cxn ang="0">
                  <a:pos x="506" y="1140"/>
                </a:cxn>
                <a:cxn ang="0">
                  <a:pos x="522" y="1210"/>
                </a:cxn>
                <a:cxn ang="0">
                  <a:pos x="555" y="1300"/>
                </a:cxn>
                <a:cxn ang="0">
                  <a:pos x="572" y="1369"/>
                </a:cxn>
                <a:cxn ang="0">
                  <a:pos x="590" y="1440"/>
                </a:cxn>
                <a:cxn ang="0">
                  <a:pos x="592" y="1510"/>
                </a:cxn>
                <a:cxn ang="0">
                  <a:pos x="609" y="1579"/>
                </a:cxn>
                <a:cxn ang="0">
                  <a:pos x="626" y="1648"/>
                </a:cxn>
                <a:cxn ang="0">
                  <a:pos x="630" y="1790"/>
                </a:cxn>
                <a:cxn ang="0">
                  <a:pos x="648" y="1859"/>
                </a:cxn>
                <a:cxn ang="0">
                  <a:pos x="665" y="1929"/>
                </a:cxn>
                <a:cxn ang="0">
                  <a:pos x="682" y="1998"/>
                </a:cxn>
                <a:cxn ang="0">
                  <a:pos x="700" y="2068"/>
                </a:cxn>
                <a:cxn ang="0">
                  <a:pos x="654" y="2093"/>
                </a:cxn>
                <a:cxn ang="0">
                  <a:pos x="568" y="2074"/>
                </a:cxn>
                <a:cxn ang="0">
                  <a:pos x="568" y="2074"/>
                </a:cxn>
              </a:cxnLst>
              <a:rect l="0" t="0" r="r" b="b"/>
              <a:pathLst>
                <a:path w="701" h="2094">
                  <a:moveTo>
                    <a:pt x="568" y="2074"/>
                  </a:moveTo>
                  <a:lnTo>
                    <a:pt x="554" y="1822"/>
                  </a:lnTo>
                  <a:lnTo>
                    <a:pt x="516" y="1494"/>
                  </a:lnTo>
                  <a:lnTo>
                    <a:pt x="416" y="1267"/>
                  </a:lnTo>
                  <a:lnTo>
                    <a:pt x="316" y="945"/>
                  </a:lnTo>
                  <a:lnTo>
                    <a:pt x="217" y="720"/>
                  </a:lnTo>
                  <a:lnTo>
                    <a:pt x="182" y="536"/>
                  </a:lnTo>
                  <a:lnTo>
                    <a:pt x="146" y="348"/>
                  </a:lnTo>
                  <a:lnTo>
                    <a:pt x="99" y="284"/>
                  </a:lnTo>
                  <a:lnTo>
                    <a:pt x="49" y="122"/>
                  </a:lnTo>
                  <a:lnTo>
                    <a:pt x="0" y="33"/>
                  </a:lnTo>
                  <a:lnTo>
                    <a:pt x="46" y="28"/>
                  </a:lnTo>
                  <a:lnTo>
                    <a:pt x="91" y="0"/>
                  </a:lnTo>
                  <a:lnTo>
                    <a:pt x="137" y="19"/>
                  </a:lnTo>
                  <a:lnTo>
                    <a:pt x="154" y="86"/>
                  </a:lnTo>
                  <a:lnTo>
                    <a:pt x="171" y="157"/>
                  </a:lnTo>
                  <a:lnTo>
                    <a:pt x="220" y="248"/>
                  </a:lnTo>
                  <a:lnTo>
                    <a:pt x="238" y="340"/>
                  </a:lnTo>
                  <a:lnTo>
                    <a:pt x="271" y="407"/>
                  </a:lnTo>
                  <a:lnTo>
                    <a:pt x="289" y="500"/>
                  </a:lnTo>
                  <a:lnTo>
                    <a:pt x="320" y="567"/>
                  </a:lnTo>
                  <a:lnTo>
                    <a:pt x="353" y="635"/>
                  </a:lnTo>
                  <a:lnTo>
                    <a:pt x="370" y="705"/>
                  </a:lnTo>
                  <a:lnTo>
                    <a:pt x="388" y="774"/>
                  </a:lnTo>
                  <a:lnTo>
                    <a:pt x="421" y="865"/>
                  </a:lnTo>
                  <a:lnTo>
                    <a:pt x="438" y="934"/>
                  </a:lnTo>
                  <a:lnTo>
                    <a:pt x="455" y="1005"/>
                  </a:lnTo>
                  <a:lnTo>
                    <a:pt x="488" y="1070"/>
                  </a:lnTo>
                  <a:lnTo>
                    <a:pt x="506" y="1140"/>
                  </a:lnTo>
                  <a:lnTo>
                    <a:pt x="522" y="1210"/>
                  </a:lnTo>
                  <a:lnTo>
                    <a:pt x="555" y="1300"/>
                  </a:lnTo>
                  <a:lnTo>
                    <a:pt x="572" y="1369"/>
                  </a:lnTo>
                  <a:lnTo>
                    <a:pt x="590" y="1440"/>
                  </a:lnTo>
                  <a:lnTo>
                    <a:pt x="592" y="1510"/>
                  </a:lnTo>
                  <a:lnTo>
                    <a:pt x="609" y="1579"/>
                  </a:lnTo>
                  <a:lnTo>
                    <a:pt x="626" y="1648"/>
                  </a:lnTo>
                  <a:lnTo>
                    <a:pt x="630" y="1790"/>
                  </a:lnTo>
                  <a:lnTo>
                    <a:pt x="648" y="1859"/>
                  </a:lnTo>
                  <a:lnTo>
                    <a:pt x="665" y="1929"/>
                  </a:lnTo>
                  <a:lnTo>
                    <a:pt x="682" y="1998"/>
                  </a:lnTo>
                  <a:lnTo>
                    <a:pt x="700" y="2068"/>
                  </a:lnTo>
                  <a:lnTo>
                    <a:pt x="654" y="2093"/>
                  </a:lnTo>
                  <a:lnTo>
                    <a:pt x="568" y="2074"/>
                  </a:lnTo>
                  <a:lnTo>
                    <a:pt x="568" y="2074"/>
                  </a:lnTo>
                </a:path>
              </a:pathLst>
            </a:custGeom>
            <a:pattFill prst="narVert">
              <a:fgClr>
                <a:srgbClr val="FFCC66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486" name="Freeform 6"/>
            <p:cNvSpPr>
              <a:spLocks/>
            </p:cNvSpPr>
            <p:nvPr/>
          </p:nvSpPr>
          <p:spPr bwMode="auto">
            <a:xfrm>
              <a:off x="1574" y="1406"/>
              <a:ext cx="887" cy="1974"/>
            </a:xfrm>
            <a:custGeom>
              <a:avLst/>
              <a:gdLst/>
              <a:ahLst/>
              <a:cxnLst>
                <a:cxn ang="0">
                  <a:pos x="886" y="209"/>
                </a:cxn>
                <a:cxn ang="0">
                  <a:pos x="761" y="336"/>
                </a:cxn>
                <a:cxn ang="0">
                  <a:pos x="607" y="533"/>
                </a:cxn>
                <a:cxn ang="0">
                  <a:pos x="530" y="788"/>
                </a:cxn>
                <a:cxn ang="0">
                  <a:pos x="405" y="1083"/>
                </a:cxn>
                <a:cxn ang="0">
                  <a:pos x="328" y="1339"/>
                </a:cxn>
                <a:cxn ang="0">
                  <a:pos x="247" y="1473"/>
                </a:cxn>
                <a:cxn ang="0">
                  <a:pos x="165" y="1606"/>
                </a:cxn>
                <a:cxn ang="0">
                  <a:pos x="150" y="1708"/>
                </a:cxn>
                <a:cxn ang="0">
                  <a:pos x="88" y="1857"/>
                </a:cxn>
                <a:cxn ang="0">
                  <a:pos x="61" y="1973"/>
                </a:cxn>
                <a:cxn ang="0">
                  <a:pos x="40" y="1899"/>
                </a:cxn>
                <a:cxn ang="0">
                  <a:pos x="7" y="1840"/>
                </a:cxn>
                <a:cxn ang="0">
                  <a:pos x="0" y="1758"/>
                </a:cxn>
                <a:cxn ang="0">
                  <a:pos x="28" y="1699"/>
                </a:cxn>
                <a:cxn ang="0">
                  <a:pos x="57" y="1645"/>
                </a:cxn>
                <a:cxn ang="0">
                  <a:pos x="84" y="1528"/>
                </a:cxn>
                <a:cxn ang="0">
                  <a:pos x="124" y="1462"/>
                </a:cxn>
                <a:cxn ang="0">
                  <a:pos x="144" y="1379"/>
                </a:cxn>
                <a:cxn ang="0">
                  <a:pos x="187" y="1312"/>
                </a:cxn>
                <a:cxn ang="0">
                  <a:pos x="209" y="1236"/>
                </a:cxn>
                <a:cxn ang="0">
                  <a:pos x="229" y="1152"/>
                </a:cxn>
                <a:cxn ang="0">
                  <a:pos x="258" y="1096"/>
                </a:cxn>
                <a:cxn ang="0">
                  <a:pos x="287" y="1038"/>
                </a:cxn>
                <a:cxn ang="0">
                  <a:pos x="321" y="948"/>
                </a:cxn>
                <a:cxn ang="0">
                  <a:pos x="350" y="890"/>
                </a:cxn>
                <a:cxn ang="0">
                  <a:pos x="378" y="834"/>
                </a:cxn>
                <a:cxn ang="0">
                  <a:pos x="400" y="753"/>
                </a:cxn>
                <a:cxn ang="0">
                  <a:pos x="429" y="695"/>
                </a:cxn>
                <a:cxn ang="0">
                  <a:pos x="458" y="640"/>
                </a:cxn>
                <a:cxn ang="0">
                  <a:pos x="492" y="550"/>
                </a:cxn>
                <a:cxn ang="0">
                  <a:pos x="520" y="494"/>
                </a:cxn>
                <a:cxn ang="0">
                  <a:pos x="549" y="435"/>
                </a:cxn>
                <a:cxn ang="0">
                  <a:pos x="585" y="404"/>
                </a:cxn>
                <a:cxn ang="0">
                  <a:pos x="613" y="348"/>
                </a:cxn>
                <a:cxn ang="0">
                  <a:pos x="642" y="290"/>
                </a:cxn>
                <a:cxn ang="0">
                  <a:pos x="713" y="225"/>
                </a:cxn>
                <a:cxn ang="0">
                  <a:pos x="742" y="170"/>
                </a:cxn>
                <a:cxn ang="0">
                  <a:pos x="770" y="114"/>
                </a:cxn>
                <a:cxn ang="0">
                  <a:pos x="800" y="57"/>
                </a:cxn>
                <a:cxn ang="0">
                  <a:pos x="830" y="0"/>
                </a:cxn>
                <a:cxn ang="0">
                  <a:pos x="861" y="64"/>
                </a:cxn>
                <a:cxn ang="0">
                  <a:pos x="886" y="209"/>
                </a:cxn>
                <a:cxn ang="0">
                  <a:pos x="886" y="209"/>
                </a:cxn>
              </a:cxnLst>
              <a:rect l="0" t="0" r="r" b="b"/>
              <a:pathLst>
                <a:path w="887" h="1974">
                  <a:moveTo>
                    <a:pt x="886" y="209"/>
                  </a:moveTo>
                  <a:lnTo>
                    <a:pt x="761" y="336"/>
                  </a:lnTo>
                  <a:lnTo>
                    <a:pt x="607" y="533"/>
                  </a:lnTo>
                  <a:lnTo>
                    <a:pt x="530" y="788"/>
                  </a:lnTo>
                  <a:lnTo>
                    <a:pt x="405" y="1083"/>
                  </a:lnTo>
                  <a:lnTo>
                    <a:pt x="328" y="1339"/>
                  </a:lnTo>
                  <a:lnTo>
                    <a:pt x="247" y="1473"/>
                  </a:lnTo>
                  <a:lnTo>
                    <a:pt x="165" y="1606"/>
                  </a:lnTo>
                  <a:lnTo>
                    <a:pt x="150" y="1708"/>
                  </a:lnTo>
                  <a:lnTo>
                    <a:pt x="88" y="1857"/>
                  </a:lnTo>
                  <a:lnTo>
                    <a:pt x="61" y="1973"/>
                  </a:lnTo>
                  <a:lnTo>
                    <a:pt x="40" y="1899"/>
                  </a:lnTo>
                  <a:lnTo>
                    <a:pt x="7" y="1840"/>
                  </a:lnTo>
                  <a:lnTo>
                    <a:pt x="0" y="1758"/>
                  </a:lnTo>
                  <a:lnTo>
                    <a:pt x="28" y="1699"/>
                  </a:lnTo>
                  <a:lnTo>
                    <a:pt x="57" y="1645"/>
                  </a:lnTo>
                  <a:lnTo>
                    <a:pt x="84" y="1528"/>
                  </a:lnTo>
                  <a:lnTo>
                    <a:pt x="124" y="1462"/>
                  </a:lnTo>
                  <a:lnTo>
                    <a:pt x="144" y="1379"/>
                  </a:lnTo>
                  <a:lnTo>
                    <a:pt x="187" y="1312"/>
                  </a:lnTo>
                  <a:lnTo>
                    <a:pt x="209" y="1236"/>
                  </a:lnTo>
                  <a:lnTo>
                    <a:pt x="229" y="1152"/>
                  </a:lnTo>
                  <a:lnTo>
                    <a:pt x="258" y="1096"/>
                  </a:lnTo>
                  <a:lnTo>
                    <a:pt x="287" y="1038"/>
                  </a:lnTo>
                  <a:lnTo>
                    <a:pt x="321" y="948"/>
                  </a:lnTo>
                  <a:lnTo>
                    <a:pt x="350" y="890"/>
                  </a:lnTo>
                  <a:lnTo>
                    <a:pt x="378" y="834"/>
                  </a:lnTo>
                  <a:lnTo>
                    <a:pt x="400" y="753"/>
                  </a:lnTo>
                  <a:lnTo>
                    <a:pt x="429" y="695"/>
                  </a:lnTo>
                  <a:lnTo>
                    <a:pt x="458" y="640"/>
                  </a:lnTo>
                  <a:lnTo>
                    <a:pt x="492" y="550"/>
                  </a:lnTo>
                  <a:lnTo>
                    <a:pt x="520" y="494"/>
                  </a:lnTo>
                  <a:lnTo>
                    <a:pt x="549" y="435"/>
                  </a:lnTo>
                  <a:lnTo>
                    <a:pt x="585" y="404"/>
                  </a:lnTo>
                  <a:lnTo>
                    <a:pt x="613" y="348"/>
                  </a:lnTo>
                  <a:lnTo>
                    <a:pt x="642" y="290"/>
                  </a:lnTo>
                  <a:lnTo>
                    <a:pt x="713" y="225"/>
                  </a:lnTo>
                  <a:lnTo>
                    <a:pt x="742" y="170"/>
                  </a:lnTo>
                  <a:lnTo>
                    <a:pt x="770" y="114"/>
                  </a:lnTo>
                  <a:lnTo>
                    <a:pt x="800" y="57"/>
                  </a:lnTo>
                  <a:lnTo>
                    <a:pt x="830" y="0"/>
                  </a:lnTo>
                  <a:lnTo>
                    <a:pt x="861" y="64"/>
                  </a:lnTo>
                  <a:lnTo>
                    <a:pt x="886" y="209"/>
                  </a:lnTo>
                  <a:lnTo>
                    <a:pt x="886" y="209"/>
                  </a:lnTo>
                </a:path>
              </a:pathLst>
            </a:custGeom>
            <a:pattFill prst="narVert">
              <a:fgClr>
                <a:srgbClr val="FFCC66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487" name="Freeform 7"/>
            <p:cNvSpPr>
              <a:spLocks/>
            </p:cNvSpPr>
            <p:nvPr/>
          </p:nvSpPr>
          <p:spPr bwMode="auto">
            <a:xfrm>
              <a:off x="1654" y="1531"/>
              <a:ext cx="886" cy="1977"/>
            </a:xfrm>
            <a:custGeom>
              <a:avLst/>
              <a:gdLst/>
              <a:ahLst/>
              <a:cxnLst>
                <a:cxn ang="0">
                  <a:pos x="885" y="212"/>
                </a:cxn>
                <a:cxn ang="0">
                  <a:pos x="759" y="337"/>
                </a:cxn>
                <a:cxn ang="0">
                  <a:pos x="606" y="536"/>
                </a:cxn>
                <a:cxn ang="0">
                  <a:pos x="529" y="789"/>
                </a:cxn>
                <a:cxn ang="0">
                  <a:pos x="404" y="1084"/>
                </a:cxn>
                <a:cxn ang="0">
                  <a:pos x="327" y="1341"/>
                </a:cxn>
                <a:cxn ang="0">
                  <a:pos x="247" y="1474"/>
                </a:cxn>
                <a:cxn ang="0">
                  <a:pos x="165" y="1608"/>
                </a:cxn>
                <a:cxn ang="0">
                  <a:pos x="150" y="1708"/>
                </a:cxn>
                <a:cxn ang="0">
                  <a:pos x="89" y="1859"/>
                </a:cxn>
                <a:cxn ang="0">
                  <a:pos x="61" y="1976"/>
                </a:cxn>
                <a:cxn ang="0">
                  <a:pos x="40" y="1902"/>
                </a:cxn>
                <a:cxn ang="0">
                  <a:pos x="7" y="1840"/>
                </a:cxn>
                <a:cxn ang="0">
                  <a:pos x="0" y="1758"/>
                </a:cxn>
                <a:cxn ang="0">
                  <a:pos x="28" y="1701"/>
                </a:cxn>
                <a:cxn ang="0">
                  <a:pos x="57" y="1648"/>
                </a:cxn>
                <a:cxn ang="0">
                  <a:pos x="83" y="1530"/>
                </a:cxn>
                <a:cxn ang="0">
                  <a:pos x="123" y="1464"/>
                </a:cxn>
                <a:cxn ang="0">
                  <a:pos x="144" y="1381"/>
                </a:cxn>
                <a:cxn ang="0">
                  <a:pos x="186" y="1314"/>
                </a:cxn>
                <a:cxn ang="0">
                  <a:pos x="209" y="1237"/>
                </a:cxn>
                <a:cxn ang="0">
                  <a:pos x="230" y="1153"/>
                </a:cxn>
                <a:cxn ang="0">
                  <a:pos x="258" y="1097"/>
                </a:cxn>
                <a:cxn ang="0">
                  <a:pos x="287" y="1040"/>
                </a:cxn>
                <a:cxn ang="0">
                  <a:pos x="321" y="948"/>
                </a:cxn>
                <a:cxn ang="0">
                  <a:pos x="350" y="891"/>
                </a:cxn>
                <a:cxn ang="0">
                  <a:pos x="377" y="834"/>
                </a:cxn>
                <a:cxn ang="0">
                  <a:pos x="400" y="755"/>
                </a:cxn>
                <a:cxn ang="0">
                  <a:pos x="428" y="695"/>
                </a:cxn>
                <a:cxn ang="0">
                  <a:pos x="457" y="643"/>
                </a:cxn>
                <a:cxn ang="0">
                  <a:pos x="492" y="551"/>
                </a:cxn>
                <a:cxn ang="0">
                  <a:pos x="520" y="495"/>
                </a:cxn>
                <a:cxn ang="0">
                  <a:pos x="549" y="438"/>
                </a:cxn>
                <a:cxn ang="0">
                  <a:pos x="584" y="403"/>
                </a:cxn>
                <a:cxn ang="0">
                  <a:pos x="612" y="348"/>
                </a:cxn>
                <a:cxn ang="0">
                  <a:pos x="641" y="291"/>
                </a:cxn>
                <a:cxn ang="0">
                  <a:pos x="713" y="227"/>
                </a:cxn>
                <a:cxn ang="0">
                  <a:pos x="741" y="172"/>
                </a:cxn>
                <a:cxn ang="0">
                  <a:pos x="770" y="115"/>
                </a:cxn>
                <a:cxn ang="0">
                  <a:pos x="799" y="59"/>
                </a:cxn>
                <a:cxn ang="0">
                  <a:pos x="828" y="0"/>
                </a:cxn>
                <a:cxn ang="0">
                  <a:pos x="860" y="63"/>
                </a:cxn>
                <a:cxn ang="0">
                  <a:pos x="885" y="212"/>
                </a:cxn>
                <a:cxn ang="0">
                  <a:pos x="885" y="212"/>
                </a:cxn>
              </a:cxnLst>
              <a:rect l="0" t="0" r="r" b="b"/>
              <a:pathLst>
                <a:path w="886" h="1977">
                  <a:moveTo>
                    <a:pt x="885" y="212"/>
                  </a:moveTo>
                  <a:lnTo>
                    <a:pt x="759" y="337"/>
                  </a:lnTo>
                  <a:lnTo>
                    <a:pt x="606" y="536"/>
                  </a:lnTo>
                  <a:lnTo>
                    <a:pt x="529" y="789"/>
                  </a:lnTo>
                  <a:lnTo>
                    <a:pt x="404" y="1084"/>
                  </a:lnTo>
                  <a:lnTo>
                    <a:pt x="327" y="1341"/>
                  </a:lnTo>
                  <a:lnTo>
                    <a:pt x="247" y="1474"/>
                  </a:lnTo>
                  <a:lnTo>
                    <a:pt x="165" y="1608"/>
                  </a:lnTo>
                  <a:lnTo>
                    <a:pt x="150" y="1708"/>
                  </a:lnTo>
                  <a:lnTo>
                    <a:pt x="89" y="1859"/>
                  </a:lnTo>
                  <a:lnTo>
                    <a:pt x="61" y="1976"/>
                  </a:lnTo>
                  <a:lnTo>
                    <a:pt x="40" y="1902"/>
                  </a:lnTo>
                  <a:lnTo>
                    <a:pt x="7" y="1840"/>
                  </a:lnTo>
                  <a:lnTo>
                    <a:pt x="0" y="1758"/>
                  </a:lnTo>
                  <a:lnTo>
                    <a:pt x="28" y="1701"/>
                  </a:lnTo>
                  <a:lnTo>
                    <a:pt x="57" y="1648"/>
                  </a:lnTo>
                  <a:lnTo>
                    <a:pt x="83" y="1530"/>
                  </a:lnTo>
                  <a:lnTo>
                    <a:pt x="123" y="1464"/>
                  </a:lnTo>
                  <a:lnTo>
                    <a:pt x="144" y="1381"/>
                  </a:lnTo>
                  <a:lnTo>
                    <a:pt x="186" y="1314"/>
                  </a:lnTo>
                  <a:lnTo>
                    <a:pt x="209" y="1237"/>
                  </a:lnTo>
                  <a:lnTo>
                    <a:pt x="230" y="1153"/>
                  </a:lnTo>
                  <a:lnTo>
                    <a:pt x="258" y="1097"/>
                  </a:lnTo>
                  <a:lnTo>
                    <a:pt x="287" y="1040"/>
                  </a:lnTo>
                  <a:lnTo>
                    <a:pt x="321" y="948"/>
                  </a:lnTo>
                  <a:lnTo>
                    <a:pt x="350" y="891"/>
                  </a:lnTo>
                  <a:lnTo>
                    <a:pt x="377" y="834"/>
                  </a:lnTo>
                  <a:lnTo>
                    <a:pt x="400" y="755"/>
                  </a:lnTo>
                  <a:lnTo>
                    <a:pt x="428" y="695"/>
                  </a:lnTo>
                  <a:lnTo>
                    <a:pt x="457" y="643"/>
                  </a:lnTo>
                  <a:lnTo>
                    <a:pt x="492" y="551"/>
                  </a:lnTo>
                  <a:lnTo>
                    <a:pt x="520" y="495"/>
                  </a:lnTo>
                  <a:lnTo>
                    <a:pt x="549" y="438"/>
                  </a:lnTo>
                  <a:lnTo>
                    <a:pt x="584" y="403"/>
                  </a:lnTo>
                  <a:lnTo>
                    <a:pt x="612" y="348"/>
                  </a:lnTo>
                  <a:lnTo>
                    <a:pt x="641" y="291"/>
                  </a:lnTo>
                  <a:lnTo>
                    <a:pt x="713" y="227"/>
                  </a:lnTo>
                  <a:lnTo>
                    <a:pt x="741" y="172"/>
                  </a:lnTo>
                  <a:lnTo>
                    <a:pt x="770" y="115"/>
                  </a:lnTo>
                  <a:lnTo>
                    <a:pt x="799" y="59"/>
                  </a:lnTo>
                  <a:lnTo>
                    <a:pt x="828" y="0"/>
                  </a:lnTo>
                  <a:lnTo>
                    <a:pt x="860" y="63"/>
                  </a:lnTo>
                  <a:lnTo>
                    <a:pt x="885" y="212"/>
                  </a:lnTo>
                  <a:lnTo>
                    <a:pt x="885" y="212"/>
                  </a:lnTo>
                </a:path>
              </a:pathLst>
            </a:custGeom>
            <a:pattFill prst="narVert">
              <a:fgClr>
                <a:srgbClr val="FFCC66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488" name="Freeform 8"/>
            <p:cNvSpPr>
              <a:spLocks/>
            </p:cNvSpPr>
            <p:nvPr/>
          </p:nvSpPr>
          <p:spPr bwMode="auto">
            <a:xfrm>
              <a:off x="1690" y="1795"/>
              <a:ext cx="894" cy="1902"/>
            </a:xfrm>
            <a:custGeom>
              <a:avLst/>
              <a:gdLst/>
              <a:ahLst/>
              <a:cxnLst>
                <a:cxn ang="0">
                  <a:pos x="893" y="201"/>
                </a:cxn>
                <a:cxn ang="0">
                  <a:pos x="767" y="322"/>
                </a:cxn>
                <a:cxn ang="0">
                  <a:pos x="612" y="515"/>
                </a:cxn>
                <a:cxn ang="0">
                  <a:pos x="534" y="758"/>
                </a:cxn>
                <a:cxn ang="0">
                  <a:pos x="407" y="1041"/>
                </a:cxn>
                <a:cxn ang="0">
                  <a:pos x="330" y="1288"/>
                </a:cxn>
                <a:cxn ang="0">
                  <a:pos x="249" y="1417"/>
                </a:cxn>
                <a:cxn ang="0">
                  <a:pos x="166" y="1547"/>
                </a:cxn>
                <a:cxn ang="0">
                  <a:pos x="151" y="1645"/>
                </a:cxn>
                <a:cxn ang="0">
                  <a:pos x="88" y="1788"/>
                </a:cxn>
                <a:cxn ang="0">
                  <a:pos x="60" y="1901"/>
                </a:cxn>
                <a:cxn ang="0">
                  <a:pos x="40" y="1830"/>
                </a:cxn>
                <a:cxn ang="0">
                  <a:pos x="7" y="1771"/>
                </a:cxn>
                <a:cxn ang="0">
                  <a:pos x="0" y="1692"/>
                </a:cxn>
                <a:cxn ang="0">
                  <a:pos x="28" y="1637"/>
                </a:cxn>
                <a:cxn ang="0">
                  <a:pos x="57" y="1584"/>
                </a:cxn>
                <a:cxn ang="0">
                  <a:pos x="85" y="1471"/>
                </a:cxn>
                <a:cxn ang="0">
                  <a:pos x="124" y="1408"/>
                </a:cxn>
                <a:cxn ang="0">
                  <a:pos x="145" y="1327"/>
                </a:cxn>
                <a:cxn ang="0">
                  <a:pos x="188" y="1264"/>
                </a:cxn>
                <a:cxn ang="0">
                  <a:pos x="210" y="1190"/>
                </a:cxn>
                <a:cxn ang="0">
                  <a:pos x="231" y="1110"/>
                </a:cxn>
                <a:cxn ang="0">
                  <a:pos x="260" y="1055"/>
                </a:cxn>
                <a:cxn ang="0">
                  <a:pos x="290" y="1000"/>
                </a:cxn>
                <a:cxn ang="0">
                  <a:pos x="324" y="912"/>
                </a:cxn>
                <a:cxn ang="0">
                  <a:pos x="353" y="856"/>
                </a:cxn>
                <a:cxn ang="0">
                  <a:pos x="381" y="803"/>
                </a:cxn>
                <a:cxn ang="0">
                  <a:pos x="404" y="725"/>
                </a:cxn>
                <a:cxn ang="0">
                  <a:pos x="432" y="669"/>
                </a:cxn>
                <a:cxn ang="0">
                  <a:pos x="462" y="618"/>
                </a:cxn>
                <a:cxn ang="0">
                  <a:pos x="497" y="530"/>
                </a:cxn>
                <a:cxn ang="0">
                  <a:pos x="524" y="475"/>
                </a:cxn>
                <a:cxn ang="0">
                  <a:pos x="554" y="420"/>
                </a:cxn>
                <a:cxn ang="0">
                  <a:pos x="591" y="388"/>
                </a:cxn>
                <a:cxn ang="0">
                  <a:pos x="618" y="335"/>
                </a:cxn>
                <a:cxn ang="0">
                  <a:pos x="647" y="278"/>
                </a:cxn>
                <a:cxn ang="0">
                  <a:pos x="720" y="217"/>
                </a:cxn>
                <a:cxn ang="0">
                  <a:pos x="747" y="165"/>
                </a:cxn>
                <a:cxn ang="0">
                  <a:pos x="777" y="108"/>
                </a:cxn>
                <a:cxn ang="0">
                  <a:pos x="807" y="54"/>
                </a:cxn>
                <a:cxn ang="0">
                  <a:pos x="836" y="0"/>
                </a:cxn>
                <a:cxn ang="0">
                  <a:pos x="868" y="59"/>
                </a:cxn>
                <a:cxn ang="0">
                  <a:pos x="893" y="201"/>
                </a:cxn>
                <a:cxn ang="0">
                  <a:pos x="893" y="201"/>
                </a:cxn>
              </a:cxnLst>
              <a:rect l="0" t="0" r="r" b="b"/>
              <a:pathLst>
                <a:path w="894" h="1902">
                  <a:moveTo>
                    <a:pt x="893" y="201"/>
                  </a:moveTo>
                  <a:lnTo>
                    <a:pt x="767" y="322"/>
                  </a:lnTo>
                  <a:lnTo>
                    <a:pt x="612" y="515"/>
                  </a:lnTo>
                  <a:lnTo>
                    <a:pt x="534" y="758"/>
                  </a:lnTo>
                  <a:lnTo>
                    <a:pt x="407" y="1041"/>
                  </a:lnTo>
                  <a:lnTo>
                    <a:pt x="330" y="1288"/>
                  </a:lnTo>
                  <a:lnTo>
                    <a:pt x="249" y="1417"/>
                  </a:lnTo>
                  <a:lnTo>
                    <a:pt x="166" y="1547"/>
                  </a:lnTo>
                  <a:lnTo>
                    <a:pt x="151" y="1645"/>
                  </a:lnTo>
                  <a:lnTo>
                    <a:pt x="88" y="1788"/>
                  </a:lnTo>
                  <a:lnTo>
                    <a:pt x="60" y="1901"/>
                  </a:lnTo>
                  <a:lnTo>
                    <a:pt x="40" y="1830"/>
                  </a:lnTo>
                  <a:lnTo>
                    <a:pt x="7" y="1771"/>
                  </a:lnTo>
                  <a:lnTo>
                    <a:pt x="0" y="1692"/>
                  </a:lnTo>
                  <a:lnTo>
                    <a:pt x="28" y="1637"/>
                  </a:lnTo>
                  <a:lnTo>
                    <a:pt x="57" y="1584"/>
                  </a:lnTo>
                  <a:lnTo>
                    <a:pt x="85" y="1471"/>
                  </a:lnTo>
                  <a:lnTo>
                    <a:pt x="124" y="1408"/>
                  </a:lnTo>
                  <a:lnTo>
                    <a:pt x="145" y="1327"/>
                  </a:lnTo>
                  <a:lnTo>
                    <a:pt x="188" y="1264"/>
                  </a:lnTo>
                  <a:lnTo>
                    <a:pt x="210" y="1190"/>
                  </a:lnTo>
                  <a:lnTo>
                    <a:pt x="231" y="1110"/>
                  </a:lnTo>
                  <a:lnTo>
                    <a:pt x="260" y="1055"/>
                  </a:lnTo>
                  <a:lnTo>
                    <a:pt x="290" y="1000"/>
                  </a:lnTo>
                  <a:lnTo>
                    <a:pt x="324" y="912"/>
                  </a:lnTo>
                  <a:lnTo>
                    <a:pt x="353" y="856"/>
                  </a:lnTo>
                  <a:lnTo>
                    <a:pt x="381" y="803"/>
                  </a:lnTo>
                  <a:lnTo>
                    <a:pt x="404" y="725"/>
                  </a:lnTo>
                  <a:lnTo>
                    <a:pt x="432" y="669"/>
                  </a:lnTo>
                  <a:lnTo>
                    <a:pt x="462" y="618"/>
                  </a:lnTo>
                  <a:lnTo>
                    <a:pt x="497" y="530"/>
                  </a:lnTo>
                  <a:lnTo>
                    <a:pt x="524" y="475"/>
                  </a:lnTo>
                  <a:lnTo>
                    <a:pt x="554" y="420"/>
                  </a:lnTo>
                  <a:lnTo>
                    <a:pt x="591" y="388"/>
                  </a:lnTo>
                  <a:lnTo>
                    <a:pt x="618" y="335"/>
                  </a:lnTo>
                  <a:lnTo>
                    <a:pt x="647" y="278"/>
                  </a:lnTo>
                  <a:lnTo>
                    <a:pt x="720" y="217"/>
                  </a:lnTo>
                  <a:lnTo>
                    <a:pt x="747" y="165"/>
                  </a:lnTo>
                  <a:lnTo>
                    <a:pt x="777" y="108"/>
                  </a:lnTo>
                  <a:lnTo>
                    <a:pt x="807" y="54"/>
                  </a:lnTo>
                  <a:lnTo>
                    <a:pt x="836" y="0"/>
                  </a:lnTo>
                  <a:lnTo>
                    <a:pt x="868" y="59"/>
                  </a:lnTo>
                  <a:lnTo>
                    <a:pt x="893" y="201"/>
                  </a:lnTo>
                  <a:lnTo>
                    <a:pt x="893" y="201"/>
                  </a:lnTo>
                </a:path>
              </a:pathLst>
            </a:custGeom>
            <a:pattFill prst="narVert">
              <a:fgClr>
                <a:srgbClr val="FFCC66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489" name="Freeform 9"/>
            <p:cNvSpPr>
              <a:spLocks/>
            </p:cNvSpPr>
            <p:nvPr/>
          </p:nvSpPr>
          <p:spPr bwMode="auto">
            <a:xfrm>
              <a:off x="1568" y="1137"/>
              <a:ext cx="885" cy="1975"/>
            </a:xfrm>
            <a:custGeom>
              <a:avLst/>
              <a:gdLst/>
              <a:ahLst/>
              <a:cxnLst>
                <a:cxn ang="0">
                  <a:pos x="884" y="211"/>
                </a:cxn>
                <a:cxn ang="0">
                  <a:pos x="758" y="335"/>
                </a:cxn>
                <a:cxn ang="0">
                  <a:pos x="606" y="535"/>
                </a:cxn>
                <a:cxn ang="0">
                  <a:pos x="528" y="788"/>
                </a:cxn>
                <a:cxn ang="0">
                  <a:pos x="404" y="1083"/>
                </a:cxn>
                <a:cxn ang="0">
                  <a:pos x="327" y="1339"/>
                </a:cxn>
                <a:cxn ang="0">
                  <a:pos x="247" y="1472"/>
                </a:cxn>
                <a:cxn ang="0">
                  <a:pos x="165" y="1606"/>
                </a:cxn>
                <a:cxn ang="0">
                  <a:pos x="150" y="1708"/>
                </a:cxn>
                <a:cxn ang="0">
                  <a:pos x="89" y="1857"/>
                </a:cxn>
                <a:cxn ang="0">
                  <a:pos x="60" y="1974"/>
                </a:cxn>
                <a:cxn ang="0">
                  <a:pos x="41" y="1901"/>
                </a:cxn>
                <a:cxn ang="0">
                  <a:pos x="7" y="1838"/>
                </a:cxn>
                <a:cxn ang="0">
                  <a:pos x="0" y="1756"/>
                </a:cxn>
                <a:cxn ang="0">
                  <a:pos x="28" y="1699"/>
                </a:cxn>
                <a:cxn ang="0">
                  <a:pos x="57" y="1646"/>
                </a:cxn>
                <a:cxn ang="0">
                  <a:pos x="83" y="1529"/>
                </a:cxn>
                <a:cxn ang="0">
                  <a:pos x="123" y="1462"/>
                </a:cxn>
                <a:cxn ang="0">
                  <a:pos x="145" y="1379"/>
                </a:cxn>
                <a:cxn ang="0">
                  <a:pos x="186" y="1312"/>
                </a:cxn>
                <a:cxn ang="0">
                  <a:pos x="208" y="1235"/>
                </a:cxn>
                <a:cxn ang="0">
                  <a:pos x="230" y="1152"/>
                </a:cxn>
                <a:cxn ang="0">
                  <a:pos x="258" y="1097"/>
                </a:cxn>
                <a:cxn ang="0">
                  <a:pos x="287" y="1040"/>
                </a:cxn>
                <a:cxn ang="0">
                  <a:pos x="321" y="948"/>
                </a:cxn>
                <a:cxn ang="0">
                  <a:pos x="350" y="890"/>
                </a:cxn>
                <a:cxn ang="0">
                  <a:pos x="377" y="834"/>
                </a:cxn>
                <a:cxn ang="0">
                  <a:pos x="399" y="753"/>
                </a:cxn>
                <a:cxn ang="0">
                  <a:pos x="427" y="695"/>
                </a:cxn>
                <a:cxn ang="0">
                  <a:pos x="457" y="643"/>
                </a:cxn>
                <a:cxn ang="0">
                  <a:pos x="492" y="551"/>
                </a:cxn>
                <a:cxn ang="0">
                  <a:pos x="519" y="495"/>
                </a:cxn>
                <a:cxn ang="0">
                  <a:pos x="549" y="437"/>
                </a:cxn>
                <a:cxn ang="0">
                  <a:pos x="583" y="403"/>
                </a:cxn>
                <a:cxn ang="0">
                  <a:pos x="611" y="347"/>
                </a:cxn>
                <a:cxn ang="0">
                  <a:pos x="640" y="291"/>
                </a:cxn>
                <a:cxn ang="0">
                  <a:pos x="712" y="225"/>
                </a:cxn>
                <a:cxn ang="0">
                  <a:pos x="740" y="172"/>
                </a:cxn>
                <a:cxn ang="0">
                  <a:pos x="769" y="114"/>
                </a:cxn>
                <a:cxn ang="0">
                  <a:pos x="798" y="58"/>
                </a:cxn>
                <a:cxn ang="0">
                  <a:pos x="827" y="0"/>
                </a:cxn>
                <a:cxn ang="0">
                  <a:pos x="859" y="63"/>
                </a:cxn>
                <a:cxn ang="0">
                  <a:pos x="884" y="211"/>
                </a:cxn>
                <a:cxn ang="0">
                  <a:pos x="884" y="211"/>
                </a:cxn>
              </a:cxnLst>
              <a:rect l="0" t="0" r="r" b="b"/>
              <a:pathLst>
                <a:path w="885" h="1975">
                  <a:moveTo>
                    <a:pt x="884" y="211"/>
                  </a:moveTo>
                  <a:lnTo>
                    <a:pt x="758" y="335"/>
                  </a:lnTo>
                  <a:lnTo>
                    <a:pt x="606" y="535"/>
                  </a:lnTo>
                  <a:lnTo>
                    <a:pt x="528" y="788"/>
                  </a:lnTo>
                  <a:lnTo>
                    <a:pt x="404" y="1083"/>
                  </a:lnTo>
                  <a:lnTo>
                    <a:pt x="327" y="1339"/>
                  </a:lnTo>
                  <a:lnTo>
                    <a:pt x="247" y="1472"/>
                  </a:lnTo>
                  <a:lnTo>
                    <a:pt x="165" y="1606"/>
                  </a:lnTo>
                  <a:lnTo>
                    <a:pt x="150" y="1708"/>
                  </a:lnTo>
                  <a:lnTo>
                    <a:pt x="89" y="1857"/>
                  </a:lnTo>
                  <a:lnTo>
                    <a:pt x="60" y="1974"/>
                  </a:lnTo>
                  <a:lnTo>
                    <a:pt x="41" y="1901"/>
                  </a:lnTo>
                  <a:lnTo>
                    <a:pt x="7" y="1838"/>
                  </a:lnTo>
                  <a:lnTo>
                    <a:pt x="0" y="1756"/>
                  </a:lnTo>
                  <a:lnTo>
                    <a:pt x="28" y="1699"/>
                  </a:lnTo>
                  <a:lnTo>
                    <a:pt x="57" y="1646"/>
                  </a:lnTo>
                  <a:lnTo>
                    <a:pt x="83" y="1529"/>
                  </a:lnTo>
                  <a:lnTo>
                    <a:pt x="123" y="1462"/>
                  </a:lnTo>
                  <a:lnTo>
                    <a:pt x="145" y="1379"/>
                  </a:lnTo>
                  <a:lnTo>
                    <a:pt x="186" y="1312"/>
                  </a:lnTo>
                  <a:lnTo>
                    <a:pt x="208" y="1235"/>
                  </a:lnTo>
                  <a:lnTo>
                    <a:pt x="230" y="1152"/>
                  </a:lnTo>
                  <a:lnTo>
                    <a:pt x="258" y="1097"/>
                  </a:lnTo>
                  <a:lnTo>
                    <a:pt x="287" y="1040"/>
                  </a:lnTo>
                  <a:lnTo>
                    <a:pt x="321" y="948"/>
                  </a:lnTo>
                  <a:lnTo>
                    <a:pt x="350" y="890"/>
                  </a:lnTo>
                  <a:lnTo>
                    <a:pt x="377" y="834"/>
                  </a:lnTo>
                  <a:lnTo>
                    <a:pt x="399" y="753"/>
                  </a:lnTo>
                  <a:lnTo>
                    <a:pt x="427" y="695"/>
                  </a:lnTo>
                  <a:lnTo>
                    <a:pt x="457" y="643"/>
                  </a:lnTo>
                  <a:lnTo>
                    <a:pt x="492" y="551"/>
                  </a:lnTo>
                  <a:lnTo>
                    <a:pt x="519" y="495"/>
                  </a:lnTo>
                  <a:lnTo>
                    <a:pt x="549" y="437"/>
                  </a:lnTo>
                  <a:lnTo>
                    <a:pt x="583" y="403"/>
                  </a:lnTo>
                  <a:lnTo>
                    <a:pt x="611" y="347"/>
                  </a:lnTo>
                  <a:lnTo>
                    <a:pt x="640" y="291"/>
                  </a:lnTo>
                  <a:lnTo>
                    <a:pt x="712" y="225"/>
                  </a:lnTo>
                  <a:lnTo>
                    <a:pt x="740" y="172"/>
                  </a:lnTo>
                  <a:lnTo>
                    <a:pt x="769" y="114"/>
                  </a:lnTo>
                  <a:lnTo>
                    <a:pt x="798" y="58"/>
                  </a:lnTo>
                  <a:lnTo>
                    <a:pt x="827" y="0"/>
                  </a:lnTo>
                  <a:lnTo>
                    <a:pt x="859" y="63"/>
                  </a:lnTo>
                  <a:lnTo>
                    <a:pt x="884" y="211"/>
                  </a:lnTo>
                  <a:lnTo>
                    <a:pt x="884" y="211"/>
                  </a:lnTo>
                </a:path>
              </a:pathLst>
            </a:custGeom>
            <a:pattFill prst="narVert">
              <a:fgClr>
                <a:srgbClr val="FFCC66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490" name="Freeform 10"/>
            <p:cNvSpPr>
              <a:spLocks/>
            </p:cNvSpPr>
            <p:nvPr/>
          </p:nvSpPr>
          <p:spPr bwMode="auto">
            <a:xfrm>
              <a:off x="1810" y="999"/>
              <a:ext cx="702" cy="2092"/>
            </a:xfrm>
            <a:custGeom>
              <a:avLst/>
              <a:gdLst/>
              <a:ahLst/>
              <a:cxnLst>
                <a:cxn ang="0">
                  <a:pos x="569" y="2072"/>
                </a:cxn>
                <a:cxn ang="0">
                  <a:pos x="555" y="1819"/>
                </a:cxn>
                <a:cxn ang="0">
                  <a:pos x="515" y="1492"/>
                </a:cxn>
                <a:cxn ang="0">
                  <a:pos x="417" y="1267"/>
                </a:cxn>
                <a:cxn ang="0">
                  <a:pos x="317" y="945"/>
                </a:cxn>
                <a:cxn ang="0">
                  <a:pos x="218" y="718"/>
                </a:cxn>
                <a:cxn ang="0">
                  <a:pos x="182" y="534"/>
                </a:cxn>
                <a:cxn ang="0">
                  <a:pos x="147" y="348"/>
                </a:cxn>
                <a:cxn ang="0">
                  <a:pos x="99" y="282"/>
                </a:cxn>
                <a:cxn ang="0">
                  <a:pos x="48" y="120"/>
                </a:cxn>
                <a:cxn ang="0">
                  <a:pos x="0" y="32"/>
                </a:cxn>
                <a:cxn ang="0">
                  <a:pos x="47" y="28"/>
                </a:cxn>
                <a:cxn ang="0">
                  <a:pos x="92" y="0"/>
                </a:cxn>
                <a:cxn ang="0">
                  <a:pos x="137" y="18"/>
                </a:cxn>
                <a:cxn ang="0">
                  <a:pos x="154" y="86"/>
                </a:cxn>
                <a:cxn ang="0">
                  <a:pos x="171" y="157"/>
                </a:cxn>
                <a:cxn ang="0">
                  <a:pos x="221" y="246"/>
                </a:cxn>
                <a:cxn ang="0">
                  <a:pos x="238" y="338"/>
                </a:cxn>
                <a:cxn ang="0">
                  <a:pos x="271" y="405"/>
                </a:cxn>
                <a:cxn ang="0">
                  <a:pos x="290" y="500"/>
                </a:cxn>
                <a:cxn ang="0">
                  <a:pos x="320" y="565"/>
                </a:cxn>
                <a:cxn ang="0">
                  <a:pos x="354" y="634"/>
                </a:cxn>
                <a:cxn ang="0">
                  <a:pos x="371" y="704"/>
                </a:cxn>
                <a:cxn ang="0">
                  <a:pos x="388" y="774"/>
                </a:cxn>
                <a:cxn ang="0">
                  <a:pos x="421" y="862"/>
                </a:cxn>
                <a:cxn ang="0">
                  <a:pos x="439" y="934"/>
                </a:cxn>
                <a:cxn ang="0">
                  <a:pos x="456" y="1002"/>
                </a:cxn>
                <a:cxn ang="0">
                  <a:pos x="489" y="1068"/>
                </a:cxn>
                <a:cxn ang="0">
                  <a:pos x="506" y="1139"/>
                </a:cxn>
                <a:cxn ang="0">
                  <a:pos x="522" y="1207"/>
                </a:cxn>
                <a:cxn ang="0">
                  <a:pos x="555" y="1300"/>
                </a:cxn>
                <a:cxn ang="0">
                  <a:pos x="573" y="1368"/>
                </a:cxn>
                <a:cxn ang="0">
                  <a:pos x="590" y="1437"/>
                </a:cxn>
                <a:cxn ang="0">
                  <a:pos x="592" y="1508"/>
                </a:cxn>
                <a:cxn ang="0">
                  <a:pos x="609" y="1576"/>
                </a:cxn>
                <a:cxn ang="0">
                  <a:pos x="627" y="1646"/>
                </a:cxn>
                <a:cxn ang="0">
                  <a:pos x="631" y="1788"/>
                </a:cxn>
                <a:cxn ang="0">
                  <a:pos x="649" y="1856"/>
                </a:cxn>
                <a:cxn ang="0">
                  <a:pos x="665" y="1925"/>
                </a:cxn>
                <a:cxn ang="0">
                  <a:pos x="683" y="1995"/>
                </a:cxn>
                <a:cxn ang="0">
                  <a:pos x="701" y="2064"/>
                </a:cxn>
                <a:cxn ang="0">
                  <a:pos x="655" y="2091"/>
                </a:cxn>
                <a:cxn ang="0">
                  <a:pos x="569" y="2072"/>
                </a:cxn>
                <a:cxn ang="0">
                  <a:pos x="569" y="2072"/>
                </a:cxn>
              </a:cxnLst>
              <a:rect l="0" t="0" r="r" b="b"/>
              <a:pathLst>
                <a:path w="702" h="2092">
                  <a:moveTo>
                    <a:pt x="569" y="2072"/>
                  </a:moveTo>
                  <a:lnTo>
                    <a:pt x="555" y="1819"/>
                  </a:lnTo>
                  <a:lnTo>
                    <a:pt x="515" y="1492"/>
                  </a:lnTo>
                  <a:lnTo>
                    <a:pt x="417" y="1267"/>
                  </a:lnTo>
                  <a:lnTo>
                    <a:pt x="317" y="945"/>
                  </a:lnTo>
                  <a:lnTo>
                    <a:pt x="218" y="718"/>
                  </a:lnTo>
                  <a:lnTo>
                    <a:pt x="182" y="534"/>
                  </a:lnTo>
                  <a:lnTo>
                    <a:pt x="147" y="348"/>
                  </a:lnTo>
                  <a:lnTo>
                    <a:pt x="99" y="282"/>
                  </a:lnTo>
                  <a:lnTo>
                    <a:pt x="48" y="120"/>
                  </a:lnTo>
                  <a:lnTo>
                    <a:pt x="0" y="32"/>
                  </a:lnTo>
                  <a:lnTo>
                    <a:pt x="47" y="28"/>
                  </a:lnTo>
                  <a:lnTo>
                    <a:pt x="92" y="0"/>
                  </a:lnTo>
                  <a:lnTo>
                    <a:pt x="137" y="18"/>
                  </a:lnTo>
                  <a:lnTo>
                    <a:pt x="154" y="86"/>
                  </a:lnTo>
                  <a:lnTo>
                    <a:pt x="171" y="157"/>
                  </a:lnTo>
                  <a:lnTo>
                    <a:pt x="221" y="246"/>
                  </a:lnTo>
                  <a:lnTo>
                    <a:pt x="238" y="338"/>
                  </a:lnTo>
                  <a:lnTo>
                    <a:pt x="271" y="405"/>
                  </a:lnTo>
                  <a:lnTo>
                    <a:pt x="290" y="500"/>
                  </a:lnTo>
                  <a:lnTo>
                    <a:pt x="320" y="565"/>
                  </a:lnTo>
                  <a:lnTo>
                    <a:pt x="354" y="634"/>
                  </a:lnTo>
                  <a:lnTo>
                    <a:pt x="371" y="704"/>
                  </a:lnTo>
                  <a:lnTo>
                    <a:pt x="388" y="774"/>
                  </a:lnTo>
                  <a:lnTo>
                    <a:pt x="421" y="862"/>
                  </a:lnTo>
                  <a:lnTo>
                    <a:pt x="439" y="934"/>
                  </a:lnTo>
                  <a:lnTo>
                    <a:pt x="456" y="1002"/>
                  </a:lnTo>
                  <a:lnTo>
                    <a:pt x="489" y="1068"/>
                  </a:lnTo>
                  <a:lnTo>
                    <a:pt x="506" y="1139"/>
                  </a:lnTo>
                  <a:lnTo>
                    <a:pt x="522" y="1207"/>
                  </a:lnTo>
                  <a:lnTo>
                    <a:pt x="555" y="1300"/>
                  </a:lnTo>
                  <a:lnTo>
                    <a:pt x="573" y="1368"/>
                  </a:lnTo>
                  <a:lnTo>
                    <a:pt x="590" y="1437"/>
                  </a:lnTo>
                  <a:lnTo>
                    <a:pt x="592" y="1508"/>
                  </a:lnTo>
                  <a:lnTo>
                    <a:pt x="609" y="1576"/>
                  </a:lnTo>
                  <a:lnTo>
                    <a:pt x="627" y="1646"/>
                  </a:lnTo>
                  <a:lnTo>
                    <a:pt x="631" y="1788"/>
                  </a:lnTo>
                  <a:lnTo>
                    <a:pt x="649" y="1856"/>
                  </a:lnTo>
                  <a:lnTo>
                    <a:pt x="665" y="1925"/>
                  </a:lnTo>
                  <a:lnTo>
                    <a:pt x="683" y="1995"/>
                  </a:lnTo>
                  <a:lnTo>
                    <a:pt x="701" y="2064"/>
                  </a:lnTo>
                  <a:lnTo>
                    <a:pt x="655" y="2091"/>
                  </a:lnTo>
                  <a:lnTo>
                    <a:pt x="569" y="2072"/>
                  </a:lnTo>
                  <a:lnTo>
                    <a:pt x="569" y="2072"/>
                  </a:lnTo>
                </a:path>
              </a:pathLst>
            </a:custGeom>
            <a:pattFill prst="narVert">
              <a:fgClr>
                <a:srgbClr val="FFCC66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491" name="Freeform 11"/>
            <p:cNvSpPr>
              <a:spLocks/>
            </p:cNvSpPr>
            <p:nvPr/>
          </p:nvSpPr>
          <p:spPr bwMode="auto">
            <a:xfrm>
              <a:off x="1440" y="1302"/>
              <a:ext cx="701" cy="2095"/>
            </a:xfrm>
            <a:custGeom>
              <a:avLst/>
              <a:gdLst/>
              <a:ahLst/>
              <a:cxnLst>
                <a:cxn ang="0">
                  <a:pos x="568" y="2075"/>
                </a:cxn>
                <a:cxn ang="0">
                  <a:pos x="554" y="1823"/>
                </a:cxn>
                <a:cxn ang="0">
                  <a:pos x="515" y="1495"/>
                </a:cxn>
                <a:cxn ang="0">
                  <a:pos x="416" y="1268"/>
                </a:cxn>
                <a:cxn ang="0">
                  <a:pos x="317" y="947"/>
                </a:cxn>
                <a:cxn ang="0">
                  <a:pos x="218" y="720"/>
                </a:cxn>
                <a:cxn ang="0">
                  <a:pos x="182" y="535"/>
                </a:cxn>
                <a:cxn ang="0">
                  <a:pos x="146" y="349"/>
                </a:cxn>
                <a:cxn ang="0">
                  <a:pos x="99" y="284"/>
                </a:cxn>
                <a:cxn ang="0">
                  <a:pos x="48" y="121"/>
                </a:cxn>
                <a:cxn ang="0">
                  <a:pos x="0" y="33"/>
                </a:cxn>
                <a:cxn ang="0">
                  <a:pos x="47" y="29"/>
                </a:cxn>
                <a:cxn ang="0">
                  <a:pos x="91" y="0"/>
                </a:cxn>
                <a:cxn ang="0">
                  <a:pos x="137" y="19"/>
                </a:cxn>
                <a:cxn ang="0">
                  <a:pos x="154" y="86"/>
                </a:cxn>
                <a:cxn ang="0">
                  <a:pos x="171" y="157"/>
                </a:cxn>
                <a:cxn ang="0">
                  <a:pos x="220" y="247"/>
                </a:cxn>
                <a:cxn ang="0">
                  <a:pos x="239" y="340"/>
                </a:cxn>
                <a:cxn ang="0">
                  <a:pos x="271" y="407"/>
                </a:cxn>
                <a:cxn ang="0">
                  <a:pos x="289" y="500"/>
                </a:cxn>
                <a:cxn ang="0">
                  <a:pos x="320" y="566"/>
                </a:cxn>
                <a:cxn ang="0">
                  <a:pos x="353" y="634"/>
                </a:cxn>
                <a:cxn ang="0">
                  <a:pos x="370" y="705"/>
                </a:cxn>
                <a:cxn ang="0">
                  <a:pos x="388" y="775"/>
                </a:cxn>
                <a:cxn ang="0">
                  <a:pos x="422" y="864"/>
                </a:cxn>
                <a:cxn ang="0">
                  <a:pos x="438" y="935"/>
                </a:cxn>
                <a:cxn ang="0">
                  <a:pos x="456" y="1004"/>
                </a:cxn>
                <a:cxn ang="0">
                  <a:pos x="488" y="1070"/>
                </a:cxn>
                <a:cxn ang="0">
                  <a:pos x="506" y="1141"/>
                </a:cxn>
                <a:cxn ang="0">
                  <a:pos x="522" y="1210"/>
                </a:cxn>
                <a:cxn ang="0">
                  <a:pos x="555" y="1301"/>
                </a:cxn>
                <a:cxn ang="0">
                  <a:pos x="572" y="1369"/>
                </a:cxn>
                <a:cxn ang="0">
                  <a:pos x="590" y="1440"/>
                </a:cxn>
                <a:cxn ang="0">
                  <a:pos x="592" y="1511"/>
                </a:cxn>
                <a:cxn ang="0">
                  <a:pos x="608" y="1578"/>
                </a:cxn>
                <a:cxn ang="0">
                  <a:pos x="626" y="1648"/>
                </a:cxn>
                <a:cxn ang="0">
                  <a:pos x="630" y="1789"/>
                </a:cxn>
                <a:cxn ang="0">
                  <a:pos x="648" y="1858"/>
                </a:cxn>
                <a:cxn ang="0">
                  <a:pos x="665" y="1928"/>
                </a:cxn>
                <a:cxn ang="0">
                  <a:pos x="682" y="1999"/>
                </a:cxn>
                <a:cxn ang="0">
                  <a:pos x="700" y="2069"/>
                </a:cxn>
                <a:cxn ang="0">
                  <a:pos x="654" y="2094"/>
                </a:cxn>
                <a:cxn ang="0">
                  <a:pos x="568" y="2075"/>
                </a:cxn>
                <a:cxn ang="0">
                  <a:pos x="568" y="2075"/>
                </a:cxn>
              </a:cxnLst>
              <a:rect l="0" t="0" r="r" b="b"/>
              <a:pathLst>
                <a:path w="701" h="2095">
                  <a:moveTo>
                    <a:pt x="568" y="2075"/>
                  </a:moveTo>
                  <a:lnTo>
                    <a:pt x="554" y="1823"/>
                  </a:lnTo>
                  <a:lnTo>
                    <a:pt x="515" y="1495"/>
                  </a:lnTo>
                  <a:lnTo>
                    <a:pt x="416" y="1268"/>
                  </a:lnTo>
                  <a:lnTo>
                    <a:pt x="317" y="947"/>
                  </a:lnTo>
                  <a:lnTo>
                    <a:pt x="218" y="720"/>
                  </a:lnTo>
                  <a:lnTo>
                    <a:pt x="182" y="535"/>
                  </a:lnTo>
                  <a:lnTo>
                    <a:pt x="146" y="349"/>
                  </a:lnTo>
                  <a:lnTo>
                    <a:pt x="99" y="284"/>
                  </a:lnTo>
                  <a:lnTo>
                    <a:pt x="48" y="121"/>
                  </a:lnTo>
                  <a:lnTo>
                    <a:pt x="0" y="33"/>
                  </a:lnTo>
                  <a:lnTo>
                    <a:pt x="47" y="29"/>
                  </a:lnTo>
                  <a:lnTo>
                    <a:pt x="91" y="0"/>
                  </a:lnTo>
                  <a:lnTo>
                    <a:pt x="137" y="19"/>
                  </a:lnTo>
                  <a:lnTo>
                    <a:pt x="154" y="86"/>
                  </a:lnTo>
                  <a:lnTo>
                    <a:pt x="171" y="157"/>
                  </a:lnTo>
                  <a:lnTo>
                    <a:pt x="220" y="247"/>
                  </a:lnTo>
                  <a:lnTo>
                    <a:pt x="239" y="340"/>
                  </a:lnTo>
                  <a:lnTo>
                    <a:pt x="271" y="407"/>
                  </a:lnTo>
                  <a:lnTo>
                    <a:pt x="289" y="500"/>
                  </a:lnTo>
                  <a:lnTo>
                    <a:pt x="320" y="566"/>
                  </a:lnTo>
                  <a:lnTo>
                    <a:pt x="353" y="634"/>
                  </a:lnTo>
                  <a:lnTo>
                    <a:pt x="370" y="705"/>
                  </a:lnTo>
                  <a:lnTo>
                    <a:pt x="388" y="775"/>
                  </a:lnTo>
                  <a:lnTo>
                    <a:pt x="422" y="864"/>
                  </a:lnTo>
                  <a:lnTo>
                    <a:pt x="438" y="935"/>
                  </a:lnTo>
                  <a:lnTo>
                    <a:pt x="456" y="1004"/>
                  </a:lnTo>
                  <a:lnTo>
                    <a:pt x="488" y="1070"/>
                  </a:lnTo>
                  <a:lnTo>
                    <a:pt x="506" y="1141"/>
                  </a:lnTo>
                  <a:lnTo>
                    <a:pt x="522" y="1210"/>
                  </a:lnTo>
                  <a:lnTo>
                    <a:pt x="555" y="1301"/>
                  </a:lnTo>
                  <a:lnTo>
                    <a:pt x="572" y="1369"/>
                  </a:lnTo>
                  <a:lnTo>
                    <a:pt x="590" y="1440"/>
                  </a:lnTo>
                  <a:lnTo>
                    <a:pt x="592" y="1511"/>
                  </a:lnTo>
                  <a:lnTo>
                    <a:pt x="608" y="1578"/>
                  </a:lnTo>
                  <a:lnTo>
                    <a:pt x="626" y="1648"/>
                  </a:lnTo>
                  <a:lnTo>
                    <a:pt x="630" y="1789"/>
                  </a:lnTo>
                  <a:lnTo>
                    <a:pt x="648" y="1858"/>
                  </a:lnTo>
                  <a:lnTo>
                    <a:pt x="665" y="1928"/>
                  </a:lnTo>
                  <a:lnTo>
                    <a:pt x="682" y="1999"/>
                  </a:lnTo>
                  <a:lnTo>
                    <a:pt x="700" y="2069"/>
                  </a:lnTo>
                  <a:lnTo>
                    <a:pt x="654" y="2094"/>
                  </a:lnTo>
                  <a:lnTo>
                    <a:pt x="568" y="2075"/>
                  </a:lnTo>
                  <a:lnTo>
                    <a:pt x="568" y="2075"/>
                  </a:lnTo>
                </a:path>
              </a:pathLst>
            </a:custGeom>
            <a:pattFill prst="narVert">
              <a:fgClr>
                <a:srgbClr val="FFCC66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492" name="Freeform 12"/>
            <p:cNvSpPr>
              <a:spLocks/>
            </p:cNvSpPr>
            <p:nvPr/>
          </p:nvSpPr>
          <p:spPr bwMode="auto">
            <a:xfrm>
              <a:off x="1512" y="1161"/>
              <a:ext cx="701" cy="2093"/>
            </a:xfrm>
            <a:custGeom>
              <a:avLst/>
              <a:gdLst/>
              <a:ahLst/>
              <a:cxnLst>
                <a:cxn ang="0">
                  <a:pos x="568" y="2073"/>
                </a:cxn>
                <a:cxn ang="0">
                  <a:pos x="554" y="1821"/>
                </a:cxn>
                <a:cxn ang="0">
                  <a:pos x="515" y="1493"/>
                </a:cxn>
                <a:cxn ang="0">
                  <a:pos x="417" y="1267"/>
                </a:cxn>
                <a:cxn ang="0">
                  <a:pos x="316" y="946"/>
                </a:cxn>
                <a:cxn ang="0">
                  <a:pos x="217" y="720"/>
                </a:cxn>
                <a:cxn ang="0">
                  <a:pos x="182" y="535"/>
                </a:cxn>
                <a:cxn ang="0">
                  <a:pos x="146" y="347"/>
                </a:cxn>
                <a:cxn ang="0">
                  <a:pos x="99" y="281"/>
                </a:cxn>
                <a:cxn ang="0">
                  <a:pos x="47" y="121"/>
                </a:cxn>
                <a:cxn ang="0">
                  <a:pos x="0" y="32"/>
                </a:cxn>
                <a:cxn ang="0">
                  <a:pos x="45" y="27"/>
                </a:cxn>
                <a:cxn ang="0">
                  <a:pos x="91" y="0"/>
                </a:cxn>
                <a:cxn ang="0">
                  <a:pos x="136" y="18"/>
                </a:cxn>
                <a:cxn ang="0">
                  <a:pos x="154" y="86"/>
                </a:cxn>
                <a:cxn ang="0">
                  <a:pos x="171" y="155"/>
                </a:cxn>
                <a:cxn ang="0">
                  <a:pos x="220" y="248"/>
                </a:cxn>
                <a:cxn ang="0">
                  <a:pos x="238" y="338"/>
                </a:cxn>
                <a:cxn ang="0">
                  <a:pos x="270" y="407"/>
                </a:cxn>
                <a:cxn ang="0">
                  <a:pos x="289" y="500"/>
                </a:cxn>
                <a:cxn ang="0">
                  <a:pos x="320" y="566"/>
                </a:cxn>
                <a:cxn ang="0">
                  <a:pos x="353" y="634"/>
                </a:cxn>
                <a:cxn ang="0">
                  <a:pos x="371" y="703"/>
                </a:cxn>
                <a:cxn ang="0">
                  <a:pos x="387" y="774"/>
                </a:cxn>
                <a:cxn ang="0">
                  <a:pos x="421" y="864"/>
                </a:cxn>
                <a:cxn ang="0">
                  <a:pos x="438" y="932"/>
                </a:cxn>
                <a:cxn ang="0">
                  <a:pos x="455" y="1003"/>
                </a:cxn>
                <a:cxn ang="0">
                  <a:pos x="488" y="1068"/>
                </a:cxn>
                <a:cxn ang="0">
                  <a:pos x="505" y="1139"/>
                </a:cxn>
                <a:cxn ang="0">
                  <a:pos x="522" y="1209"/>
                </a:cxn>
                <a:cxn ang="0">
                  <a:pos x="555" y="1301"/>
                </a:cxn>
                <a:cxn ang="0">
                  <a:pos x="572" y="1368"/>
                </a:cxn>
                <a:cxn ang="0">
                  <a:pos x="589" y="1438"/>
                </a:cxn>
                <a:cxn ang="0">
                  <a:pos x="592" y="1509"/>
                </a:cxn>
                <a:cxn ang="0">
                  <a:pos x="609" y="1576"/>
                </a:cxn>
                <a:cxn ang="0">
                  <a:pos x="626" y="1646"/>
                </a:cxn>
                <a:cxn ang="0">
                  <a:pos x="631" y="1789"/>
                </a:cxn>
                <a:cxn ang="0">
                  <a:pos x="648" y="1857"/>
                </a:cxn>
                <a:cxn ang="0">
                  <a:pos x="665" y="1926"/>
                </a:cxn>
                <a:cxn ang="0">
                  <a:pos x="682" y="1996"/>
                </a:cxn>
                <a:cxn ang="0">
                  <a:pos x="700" y="2065"/>
                </a:cxn>
                <a:cxn ang="0">
                  <a:pos x="654" y="2092"/>
                </a:cxn>
                <a:cxn ang="0">
                  <a:pos x="568" y="2073"/>
                </a:cxn>
                <a:cxn ang="0">
                  <a:pos x="568" y="2073"/>
                </a:cxn>
              </a:cxnLst>
              <a:rect l="0" t="0" r="r" b="b"/>
              <a:pathLst>
                <a:path w="701" h="2093">
                  <a:moveTo>
                    <a:pt x="568" y="2073"/>
                  </a:moveTo>
                  <a:lnTo>
                    <a:pt x="554" y="1821"/>
                  </a:lnTo>
                  <a:lnTo>
                    <a:pt x="515" y="1493"/>
                  </a:lnTo>
                  <a:lnTo>
                    <a:pt x="417" y="1267"/>
                  </a:lnTo>
                  <a:lnTo>
                    <a:pt x="316" y="946"/>
                  </a:lnTo>
                  <a:lnTo>
                    <a:pt x="217" y="720"/>
                  </a:lnTo>
                  <a:lnTo>
                    <a:pt x="182" y="535"/>
                  </a:lnTo>
                  <a:lnTo>
                    <a:pt x="146" y="347"/>
                  </a:lnTo>
                  <a:lnTo>
                    <a:pt x="99" y="281"/>
                  </a:lnTo>
                  <a:lnTo>
                    <a:pt x="47" y="121"/>
                  </a:lnTo>
                  <a:lnTo>
                    <a:pt x="0" y="32"/>
                  </a:lnTo>
                  <a:lnTo>
                    <a:pt x="45" y="27"/>
                  </a:lnTo>
                  <a:lnTo>
                    <a:pt x="91" y="0"/>
                  </a:lnTo>
                  <a:lnTo>
                    <a:pt x="136" y="18"/>
                  </a:lnTo>
                  <a:lnTo>
                    <a:pt x="154" y="86"/>
                  </a:lnTo>
                  <a:lnTo>
                    <a:pt x="171" y="155"/>
                  </a:lnTo>
                  <a:lnTo>
                    <a:pt x="220" y="248"/>
                  </a:lnTo>
                  <a:lnTo>
                    <a:pt x="238" y="338"/>
                  </a:lnTo>
                  <a:lnTo>
                    <a:pt x="270" y="407"/>
                  </a:lnTo>
                  <a:lnTo>
                    <a:pt x="289" y="500"/>
                  </a:lnTo>
                  <a:lnTo>
                    <a:pt x="320" y="566"/>
                  </a:lnTo>
                  <a:lnTo>
                    <a:pt x="353" y="634"/>
                  </a:lnTo>
                  <a:lnTo>
                    <a:pt x="371" y="703"/>
                  </a:lnTo>
                  <a:lnTo>
                    <a:pt x="387" y="774"/>
                  </a:lnTo>
                  <a:lnTo>
                    <a:pt x="421" y="864"/>
                  </a:lnTo>
                  <a:lnTo>
                    <a:pt x="438" y="932"/>
                  </a:lnTo>
                  <a:lnTo>
                    <a:pt x="455" y="1003"/>
                  </a:lnTo>
                  <a:lnTo>
                    <a:pt x="488" y="1068"/>
                  </a:lnTo>
                  <a:lnTo>
                    <a:pt x="505" y="1139"/>
                  </a:lnTo>
                  <a:lnTo>
                    <a:pt x="522" y="1209"/>
                  </a:lnTo>
                  <a:lnTo>
                    <a:pt x="555" y="1301"/>
                  </a:lnTo>
                  <a:lnTo>
                    <a:pt x="572" y="1368"/>
                  </a:lnTo>
                  <a:lnTo>
                    <a:pt x="589" y="1438"/>
                  </a:lnTo>
                  <a:lnTo>
                    <a:pt x="592" y="1509"/>
                  </a:lnTo>
                  <a:lnTo>
                    <a:pt x="609" y="1576"/>
                  </a:lnTo>
                  <a:lnTo>
                    <a:pt x="626" y="1646"/>
                  </a:lnTo>
                  <a:lnTo>
                    <a:pt x="631" y="1789"/>
                  </a:lnTo>
                  <a:lnTo>
                    <a:pt x="648" y="1857"/>
                  </a:lnTo>
                  <a:lnTo>
                    <a:pt x="665" y="1926"/>
                  </a:lnTo>
                  <a:lnTo>
                    <a:pt x="682" y="1996"/>
                  </a:lnTo>
                  <a:lnTo>
                    <a:pt x="700" y="2065"/>
                  </a:lnTo>
                  <a:lnTo>
                    <a:pt x="654" y="2092"/>
                  </a:lnTo>
                  <a:lnTo>
                    <a:pt x="568" y="2073"/>
                  </a:lnTo>
                  <a:lnTo>
                    <a:pt x="568" y="2073"/>
                  </a:lnTo>
                </a:path>
              </a:pathLst>
            </a:custGeom>
            <a:pattFill prst="narVert">
              <a:fgClr>
                <a:srgbClr val="FFCC66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493" name="Freeform 13"/>
            <p:cNvSpPr>
              <a:spLocks/>
            </p:cNvSpPr>
            <p:nvPr/>
          </p:nvSpPr>
          <p:spPr bwMode="auto">
            <a:xfrm>
              <a:off x="1527" y="1700"/>
              <a:ext cx="505" cy="1842"/>
            </a:xfrm>
            <a:custGeom>
              <a:avLst/>
              <a:gdLst/>
              <a:ahLst/>
              <a:cxnLst>
                <a:cxn ang="0">
                  <a:pos x="410" y="1822"/>
                </a:cxn>
                <a:cxn ang="0">
                  <a:pos x="399" y="1601"/>
                </a:cxn>
                <a:cxn ang="0">
                  <a:pos x="371" y="1313"/>
                </a:cxn>
                <a:cxn ang="0">
                  <a:pos x="300" y="1113"/>
                </a:cxn>
                <a:cxn ang="0">
                  <a:pos x="228" y="831"/>
                </a:cxn>
                <a:cxn ang="0">
                  <a:pos x="157" y="630"/>
                </a:cxn>
                <a:cxn ang="0">
                  <a:pos x="131" y="469"/>
                </a:cxn>
                <a:cxn ang="0">
                  <a:pos x="104" y="305"/>
                </a:cxn>
                <a:cxn ang="0">
                  <a:pos x="71" y="248"/>
                </a:cxn>
                <a:cxn ang="0">
                  <a:pos x="34" y="105"/>
                </a:cxn>
                <a:cxn ang="0">
                  <a:pos x="0" y="27"/>
                </a:cxn>
                <a:cxn ang="0">
                  <a:pos x="32" y="23"/>
                </a:cxn>
                <a:cxn ang="0">
                  <a:pos x="64" y="0"/>
                </a:cxn>
                <a:cxn ang="0">
                  <a:pos x="96" y="18"/>
                </a:cxn>
                <a:cxn ang="0">
                  <a:pos x="110" y="76"/>
                </a:cxn>
                <a:cxn ang="0">
                  <a:pos x="121" y="139"/>
                </a:cxn>
                <a:cxn ang="0">
                  <a:pos x="156" y="218"/>
                </a:cxn>
                <a:cxn ang="0">
                  <a:pos x="169" y="299"/>
                </a:cxn>
                <a:cxn ang="0">
                  <a:pos x="192" y="358"/>
                </a:cxn>
                <a:cxn ang="0">
                  <a:pos x="206" y="440"/>
                </a:cxn>
                <a:cxn ang="0">
                  <a:pos x="228" y="499"/>
                </a:cxn>
                <a:cxn ang="0">
                  <a:pos x="252" y="559"/>
                </a:cxn>
                <a:cxn ang="0">
                  <a:pos x="265" y="620"/>
                </a:cxn>
                <a:cxn ang="0">
                  <a:pos x="277" y="682"/>
                </a:cxn>
                <a:cxn ang="0">
                  <a:pos x="301" y="760"/>
                </a:cxn>
                <a:cxn ang="0">
                  <a:pos x="314" y="823"/>
                </a:cxn>
                <a:cxn ang="0">
                  <a:pos x="325" y="885"/>
                </a:cxn>
                <a:cxn ang="0">
                  <a:pos x="349" y="943"/>
                </a:cxn>
                <a:cxn ang="0">
                  <a:pos x="362" y="1003"/>
                </a:cxn>
                <a:cxn ang="0">
                  <a:pos x="374" y="1065"/>
                </a:cxn>
                <a:cxn ang="0">
                  <a:pos x="398" y="1145"/>
                </a:cxn>
                <a:cxn ang="0">
                  <a:pos x="410" y="1205"/>
                </a:cxn>
                <a:cxn ang="0">
                  <a:pos x="423" y="1267"/>
                </a:cxn>
                <a:cxn ang="0">
                  <a:pos x="424" y="1330"/>
                </a:cxn>
                <a:cxn ang="0">
                  <a:pos x="437" y="1389"/>
                </a:cxn>
                <a:cxn ang="0">
                  <a:pos x="450" y="1449"/>
                </a:cxn>
                <a:cxn ang="0">
                  <a:pos x="453" y="1575"/>
                </a:cxn>
                <a:cxn ang="0">
                  <a:pos x="465" y="1633"/>
                </a:cxn>
                <a:cxn ang="0">
                  <a:pos x="478" y="1695"/>
                </a:cxn>
                <a:cxn ang="0">
                  <a:pos x="490" y="1756"/>
                </a:cxn>
                <a:cxn ang="0">
                  <a:pos x="504" y="1818"/>
                </a:cxn>
                <a:cxn ang="0">
                  <a:pos x="471" y="1841"/>
                </a:cxn>
                <a:cxn ang="0">
                  <a:pos x="410" y="1822"/>
                </a:cxn>
                <a:cxn ang="0">
                  <a:pos x="410" y="1822"/>
                </a:cxn>
              </a:cxnLst>
              <a:rect l="0" t="0" r="r" b="b"/>
              <a:pathLst>
                <a:path w="505" h="1842">
                  <a:moveTo>
                    <a:pt x="410" y="1822"/>
                  </a:moveTo>
                  <a:lnTo>
                    <a:pt x="399" y="1601"/>
                  </a:lnTo>
                  <a:lnTo>
                    <a:pt x="371" y="1313"/>
                  </a:lnTo>
                  <a:lnTo>
                    <a:pt x="300" y="1113"/>
                  </a:lnTo>
                  <a:lnTo>
                    <a:pt x="228" y="831"/>
                  </a:lnTo>
                  <a:lnTo>
                    <a:pt x="157" y="630"/>
                  </a:lnTo>
                  <a:lnTo>
                    <a:pt x="131" y="469"/>
                  </a:lnTo>
                  <a:lnTo>
                    <a:pt x="104" y="305"/>
                  </a:lnTo>
                  <a:lnTo>
                    <a:pt x="71" y="248"/>
                  </a:lnTo>
                  <a:lnTo>
                    <a:pt x="34" y="105"/>
                  </a:lnTo>
                  <a:lnTo>
                    <a:pt x="0" y="27"/>
                  </a:lnTo>
                  <a:lnTo>
                    <a:pt x="32" y="23"/>
                  </a:lnTo>
                  <a:lnTo>
                    <a:pt x="64" y="0"/>
                  </a:lnTo>
                  <a:lnTo>
                    <a:pt x="96" y="18"/>
                  </a:lnTo>
                  <a:lnTo>
                    <a:pt x="110" y="76"/>
                  </a:lnTo>
                  <a:lnTo>
                    <a:pt x="121" y="139"/>
                  </a:lnTo>
                  <a:lnTo>
                    <a:pt x="156" y="218"/>
                  </a:lnTo>
                  <a:lnTo>
                    <a:pt x="169" y="299"/>
                  </a:lnTo>
                  <a:lnTo>
                    <a:pt x="192" y="358"/>
                  </a:lnTo>
                  <a:lnTo>
                    <a:pt x="206" y="440"/>
                  </a:lnTo>
                  <a:lnTo>
                    <a:pt x="228" y="499"/>
                  </a:lnTo>
                  <a:lnTo>
                    <a:pt x="252" y="559"/>
                  </a:lnTo>
                  <a:lnTo>
                    <a:pt x="265" y="620"/>
                  </a:lnTo>
                  <a:lnTo>
                    <a:pt x="277" y="682"/>
                  </a:lnTo>
                  <a:lnTo>
                    <a:pt x="301" y="760"/>
                  </a:lnTo>
                  <a:lnTo>
                    <a:pt x="314" y="823"/>
                  </a:lnTo>
                  <a:lnTo>
                    <a:pt x="325" y="885"/>
                  </a:lnTo>
                  <a:lnTo>
                    <a:pt x="349" y="943"/>
                  </a:lnTo>
                  <a:lnTo>
                    <a:pt x="362" y="1003"/>
                  </a:lnTo>
                  <a:lnTo>
                    <a:pt x="374" y="1065"/>
                  </a:lnTo>
                  <a:lnTo>
                    <a:pt x="398" y="1145"/>
                  </a:lnTo>
                  <a:lnTo>
                    <a:pt x="410" y="1205"/>
                  </a:lnTo>
                  <a:lnTo>
                    <a:pt x="423" y="1267"/>
                  </a:lnTo>
                  <a:lnTo>
                    <a:pt x="424" y="1330"/>
                  </a:lnTo>
                  <a:lnTo>
                    <a:pt x="437" y="1389"/>
                  </a:lnTo>
                  <a:lnTo>
                    <a:pt x="450" y="1449"/>
                  </a:lnTo>
                  <a:lnTo>
                    <a:pt x="453" y="1575"/>
                  </a:lnTo>
                  <a:lnTo>
                    <a:pt x="465" y="1633"/>
                  </a:lnTo>
                  <a:lnTo>
                    <a:pt x="478" y="1695"/>
                  </a:lnTo>
                  <a:lnTo>
                    <a:pt x="490" y="1756"/>
                  </a:lnTo>
                  <a:lnTo>
                    <a:pt x="504" y="1818"/>
                  </a:lnTo>
                  <a:lnTo>
                    <a:pt x="471" y="1841"/>
                  </a:lnTo>
                  <a:lnTo>
                    <a:pt x="410" y="1822"/>
                  </a:lnTo>
                  <a:lnTo>
                    <a:pt x="410" y="1822"/>
                  </a:lnTo>
                </a:path>
              </a:pathLst>
            </a:custGeom>
            <a:pattFill prst="narVert">
              <a:fgClr>
                <a:srgbClr val="FFCC66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494" name="Freeform 14"/>
            <p:cNvSpPr>
              <a:spLocks/>
            </p:cNvSpPr>
            <p:nvPr/>
          </p:nvSpPr>
          <p:spPr bwMode="auto">
            <a:xfrm>
              <a:off x="1962" y="986"/>
              <a:ext cx="502" cy="1840"/>
            </a:xfrm>
            <a:custGeom>
              <a:avLst/>
              <a:gdLst/>
              <a:ahLst/>
              <a:cxnLst>
                <a:cxn ang="0">
                  <a:pos x="408" y="1819"/>
                </a:cxn>
                <a:cxn ang="0">
                  <a:pos x="397" y="1599"/>
                </a:cxn>
                <a:cxn ang="0">
                  <a:pos x="369" y="1311"/>
                </a:cxn>
                <a:cxn ang="0">
                  <a:pos x="298" y="1113"/>
                </a:cxn>
                <a:cxn ang="0">
                  <a:pos x="226" y="830"/>
                </a:cxn>
                <a:cxn ang="0">
                  <a:pos x="156" y="630"/>
                </a:cxn>
                <a:cxn ang="0">
                  <a:pos x="130" y="469"/>
                </a:cxn>
                <a:cxn ang="0">
                  <a:pos x="103" y="304"/>
                </a:cxn>
                <a:cxn ang="0">
                  <a:pos x="70" y="246"/>
                </a:cxn>
                <a:cxn ang="0">
                  <a:pos x="34" y="104"/>
                </a:cxn>
                <a:cxn ang="0">
                  <a:pos x="0" y="26"/>
                </a:cxn>
                <a:cxn ang="0">
                  <a:pos x="32" y="23"/>
                </a:cxn>
                <a:cxn ang="0">
                  <a:pos x="64" y="0"/>
                </a:cxn>
                <a:cxn ang="0">
                  <a:pos x="96" y="18"/>
                </a:cxn>
                <a:cxn ang="0">
                  <a:pos x="108" y="76"/>
                </a:cxn>
                <a:cxn ang="0">
                  <a:pos x="121" y="137"/>
                </a:cxn>
                <a:cxn ang="0">
                  <a:pos x="155" y="217"/>
                </a:cxn>
                <a:cxn ang="0">
                  <a:pos x="169" y="299"/>
                </a:cxn>
                <a:cxn ang="0">
                  <a:pos x="191" y="358"/>
                </a:cxn>
                <a:cxn ang="0">
                  <a:pos x="204" y="440"/>
                </a:cxn>
                <a:cxn ang="0">
                  <a:pos x="227" y="498"/>
                </a:cxn>
                <a:cxn ang="0">
                  <a:pos x="251" y="559"/>
                </a:cxn>
                <a:cxn ang="0">
                  <a:pos x="262" y="619"/>
                </a:cxn>
                <a:cxn ang="0">
                  <a:pos x="275" y="682"/>
                </a:cxn>
                <a:cxn ang="0">
                  <a:pos x="299" y="760"/>
                </a:cxn>
                <a:cxn ang="0">
                  <a:pos x="311" y="822"/>
                </a:cxn>
                <a:cxn ang="0">
                  <a:pos x="324" y="883"/>
                </a:cxn>
                <a:cxn ang="0">
                  <a:pos x="347" y="941"/>
                </a:cxn>
                <a:cxn ang="0">
                  <a:pos x="361" y="1003"/>
                </a:cxn>
                <a:cxn ang="0">
                  <a:pos x="372" y="1063"/>
                </a:cxn>
                <a:cxn ang="0">
                  <a:pos x="396" y="1144"/>
                </a:cxn>
                <a:cxn ang="0">
                  <a:pos x="408" y="1204"/>
                </a:cxn>
                <a:cxn ang="0">
                  <a:pos x="421" y="1265"/>
                </a:cxn>
                <a:cxn ang="0">
                  <a:pos x="423" y="1327"/>
                </a:cxn>
                <a:cxn ang="0">
                  <a:pos x="435" y="1388"/>
                </a:cxn>
                <a:cxn ang="0">
                  <a:pos x="448" y="1449"/>
                </a:cxn>
                <a:cxn ang="0">
                  <a:pos x="451" y="1573"/>
                </a:cxn>
                <a:cxn ang="0">
                  <a:pos x="464" y="1634"/>
                </a:cxn>
                <a:cxn ang="0">
                  <a:pos x="476" y="1695"/>
                </a:cxn>
                <a:cxn ang="0">
                  <a:pos x="489" y="1755"/>
                </a:cxn>
                <a:cxn ang="0">
                  <a:pos x="501" y="1817"/>
                </a:cxn>
                <a:cxn ang="0">
                  <a:pos x="469" y="1839"/>
                </a:cxn>
                <a:cxn ang="0">
                  <a:pos x="408" y="1819"/>
                </a:cxn>
                <a:cxn ang="0">
                  <a:pos x="408" y="1819"/>
                </a:cxn>
              </a:cxnLst>
              <a:rect l="0" t="0" r="r" b="b"/>
              <a:pathLst>
                <a:path w="502" h="1840">
                  <a:moveTo>
                    <a:pt x="408" y="1819"/>
                  </a:moveTo>
                  <a:lnTo>
                    <a:pt x="397" y="1599"/>
                  </a:lnTo>
                  <a:lnTo>
                    <a:pt x="369" y="1311"/>
                  </a:lnTo>
                  <a:lnTo>
                    <a:pt x="298" y="1113"/>
                  </a:lnTo>
                  <a:lnTo>
                    <a:pt x="226" y="830"/>
                  </a:lnTo>
                  <a:lnTo>
                    <a:pt x="156" y="630"/>
                  </a:lnTo>
                  <a:lnTo>
                    <a:pt x="130" y="469"/>
                  </a:lnTo>
                  <a:lnTo>
                    <a:pt x="103" y="304"/>
                  </a:lnTo>
                  <a:lnTo>
                    <a:pt x="70" y="246"/>
                  </a:lnTo>
                  <a:lnTo>
                    <a:pt x="34" y="104"/>
                  </a:lnTo>
                  <a:lnTo>
                    <a:pt x="0" y="26"/>
                  </a:lnTo>
                  <a:lnTo>
                    <a:pt x="32" y="23"/>
                  </a:lnTo>
                  <a:lnTo>
                    <a:pt x="64" y="0"/>
                  </a:lnTo>
                  <a:lnTo>
                    <a:pt x="96" y="18"/>
                  </a:lnTo>
                  <a:lnTo>
                    <a:pt x="108" y="76"/>
                  </a:lnTo>
                  <a:lnTo>
                    <a:pt x="121" y="137"/>
                  </a:lnTo>
                  <a:lnTo>
                    <a:pt x="155" y="217"/>
                  </a:lnTo>
                  <a:lnTo>
                    <a:pt x="169" y="299"/>
                  </a:lnTo>
                  <a:lnTo>
                    <a:pt x="191" y="358"/>
                  </a:lnTo>
                  <a:lnTo>
                    <a:pt x="204" y="440"/>
                  </a:lnTo>
                  <a:lnTo>
                    <a:pt x="227" y="498"/>
                  </a:lnTo>
                  <a:lnTo>
                    <a:pt x="251" y="559"/>
                  </a:lnTo>
                  <a:lnTo>
                    <a:pt x="262" y="619"/>
                  </a:lnTo>
                  <a:lnTo>
                    <a:pt x="275" y="682"/>
                  </a:lnTo>
                  <a:lnTo>
                    <a:pt x="299" y="760"/>
                  </a:lnTo>
                  <a:lnTo>
                    <a:pt x="311" y="822"/>
                  </a:lnTo>
                  <a:lnTo>
                    <a:pt x="324" y="883"/>
                  </a:lnTo>
                  <a:lnTo>
                    <a:pt x="347" y="941"/>
                  </a:lnTo>
                  <a:lnTo>
                    <a:pt x="361" y="1003"/>
                  </a:lnTo>
                  <a:lnTo>
                    <a:pt x="372" y="1063"/>
                  </a:lnTo>
                  <a:lnTo>
                    <a:pt x="396" y="1144"/>
                  </a:lnTo>
                  <a:lnTo>
                    <a:pt x="408" y="1204"/>
                  </a:lnTo>
                  <a:lnTo>
                    <a:pt x="421" y="1265"/>
                  </a:lnTo>
                  <a:lnTo>
                    <a:pt x="423" y="1327"/>
                  </a:lnTo>
                  <a:lnTo>
                    <a:pt x="435" y="1388"/>
                  </a:lnTo>
                  <a:lnTo>
                    <a:pt x="448" y="1449"/>
                  </a:lnTo>
                  <a:lnTo>
                    <a:pt x="451" y="1573"/>
                  </a:lnTo>
                  <a:lnTo>
                    <a:pt x="464" y="1634"/>
                  </a:lnTo>
                  <a:lnTo>
                    <a:pt x="476" y="1695"/>
                  </a:lnTo>
                  <a:lnTo>
                    <a:pt x="489" y="1755"/>
                  </a:lnTo>
                  <a:lnTo>
                    <a:pt x="501" y="1817"/>
                  </a:lnTo>
                  <a:lnTo>
                    <a:pt x="469" y="1839"/>
                  </a:lnTo>
                  <a:lnTo>
                    <a:pt x="408" y="1819"/>
                  </a:lnTo>
                  <a:lnTo>
                    <a:pt x="408" y="1819"/>
                  </a:lnTo>
                </a:path>
              </a:pathLst>
            </a:custGeom>
            <a:pattFill prst="narVert">
              <a:fgClr>
                <a:srgbClr val="FFCC66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495" name="Freeform 15"/>
            <p:cNvSpPr>
              <a:spLocks/>
            </p:cNvSpPr>
            <p:nvPr/>
          </p:nvSpPr>
          <p:spPr bwMode="auto">
            <a:xfrm>
              <a:off x="2013" y="996"/>
              <a:ext cx="554" cy="1800"/>
            </a:xfrm>
            <a:custGeom>
              <a:avLst/>
              <a:gdLst/>
              <a:ahLst/>
              <a:cxnLst>
                <a:cxn ang="0">
                  <a:pos x="460" y="1787"/>
                </a:cxn>
                <a:cxn ang="0">
                  <a:pos x="443" y="1566"/>
                </a:cxn>
                <a:cxn ang="0">
                  <a:pos x="405" y="1283"/>
                </a:cxn>
                <a:cxn ang="0">
                  <a:pos x="330" y="1090"/>
                </a:cxn>
                <a:cxn ang="0">
                  <a:pos x="249" y="815"/>
                </a:cxn>
                <a:cxn ang="0">
                  <a:pos x="173" y="622"/>
                </a:cxn>
                <a:cxn ang="0">
                  <a:pos x="142" y="463"/>
                </a:cxn>
                <a:cxn ang="0">
                  <a:pos x="111" y="300"/>
                </a:cxn>
                <a:cxn ang="0">
                  <a:pos x="77" y="247"/>
                </a:cxn>
                <a:cxn ang="0">
                  <a:pos x="35" y="108"/>
                </a:cxn>
                <a:cxn ang="0">
                  <a:pos x="0" y="33"/>
                </a:cxn>
                <a:cxn ang="0">
                  <a:pos x="31" y="27"/>
                </a:cxn>
                <a:cxn ang="0">
                  <a:pos x="62" y="0"/>
                </a:cxn>
                <a:cxn ang="0">
                  <a:pos x="94" y="13"/>
                </a:cxn>
                <a:cxn ang="0">
                  <a:pos x="109" y="72"/>
                </a:cxn>
                <a:cxn ang="0">
                  <a:pos x="123" y="132"/>
                </a:cxn>
                <a:cxn ang="0">
                  <a:pos x="160" y="209"/>
                </a:cxn>
                <a:cxn ang="0">
                  <a:pos x="176" y="289"/>
                </a:cxn>
                <a:cxn ang="0">
                  <a:pos x="201" y="345"/>
                </a:cxn>
                <a:cxn ang="0">
                  <a:pos x="216" y="427"/>
                </a:cxn>
                <a:cxn ang="0">
                  <a:pos x="240" y="482"/>
                </a:cxn>
                <a:cxn ang="0">
                  <a:pos x="265" y="541"/>
                </a:cxn>
                <a:cxn ang="0">
                  <a:pos x="279" y="602"/>
                </a:cxn>
                <a:cxn ang="0">
                  <a:pos x="293" y="661"/>
                </a:cxn>
                <a:cxn ang="0">
                  <a:pos x="320" y="737"/>
                </a:cxn>
                <a:cxn ang="0">
                  <a:pos x="335" y="797"/>
                </a:cxn>
                <a:cxn ang="0">
                  <a:pos x="348" y="857"/>
                </a:cxn>
                <a:cxn ang="0">
                  <a:pos x="374" y="913"/>
                </a:cxn>
                <a:cxn ang="0">
                  <a:pos x="388" y="974"/>
                </a:cxn>
                <a:cxn ang="0">
                  <a:pos x="401" y="1034"/>
                </a:cxn>
                <a:cxn ang="0">
                  <a:pos x="428" y="1112"/>
                </a:cxn>
                <a:cxn ang="0">
                  <a:pos x="442" y="1172"/>
                </a:cxn>
                <a:cxn ang="0">
                  <a:pos x="456" y="1231"/>
                </a:cxn>
                <a:cxn ang="0">
                  <a:pos x="459" y="1293"/>
                </a:cxn>
                <a:cxn ang="0">
                  <a:pos x="473" y="1352"/>
                </a:cxn>
                <a:cxn ang="0">
                  <a:pos x="488" y="1411"/>
                </a:cxn>
                <a:cxn ang="0">
                  <a:pos x="495" y="1535"/>
                </a:cxn>
                <a:cxn ang="0">
                  <a:pos x="509" y="1595"/>
                </a:cxn>
                <a:cxn ang="0">
                  <a:pos x="524" y="1654"/>
                </a:cxn>
                <a:cxn ang="0">
                  <a:pos x="538" y="1715"/>
                </a:cxn>
                <a:cxn ang="0">
                  <a:pos x="553" y="1774"/>
                </a:cxn>
                <a:cxn ang="0">
                  <a:pos x="521" y="1799"/>
                </a:cxn>
                <a:cxn ang="0">
                  <a:pos x="460" y="1787"/>
                </a:cxn>
                <a:cxn ang="0">
                  <a:pos x="460" y="1787"/>
                </a:cxn>
              </a:cxnLst>
              <a:rect l="0" t="0" r="r" b="b"/>
              <a:pathLst>
                <a:path w="554" h="1800">
                  <a:moveTo>
                    <a:pt x="460" y="1787"/>
                  </a:moveTo>
                  <a:lnTo>
                    <a:pt x="443" y="1566"/>
                  </a:lnTo>
                  <a:lnTo>
                    <a:pt x="405" y="1283"/>
                  </a:lnTo>
                  <a:lnTo>
                    <a:pt x="330" y="1090"/>
                  </a:lnTo>
                  <a:lnTo>
                    <a:pt x="249" y="815"/>
                  </a:lnTo>
                  <a:lnTo>
                    <a:pt x="173" y="622"/>
                  </a:lnTo>
                  <a:lnTo>
                    <a:pt x="142" y="463"/>
                  </a:lnTo>
                  <a:lnTo>
                    <a:pt x="111" y="300"/>
                  </a:lnTo>
                  <a:lnTo>
                    <a:pt x="77" y="247"/>
                  </a:lnTo>
                  <a:lnTo>
                    <a:pt x="35" y="108"/>
                  </a:lnTo>
                  <a:lnTo>
                    <a:pt x="0" y="33"/>
                  </a:lnTo>
                  <a:lnTo>
                    <a:pt x="31" y="27"/>
                  </a:lnTo>
                  <a:lnTo>
                    <a:pt x="62" y="0"/>
                  </a:lnTo>
                  <a:lnTo>
                    <a:pt x="94" y="13"/>
                  </a:lnTo>
                  <a:lnTo>
                    <a:pt x="109" y="72"/>
                  </a:lnTo>
                  <a:lnTo>
                    <a:pt x="123" y="132"/>
                  </a:lnTo>
                  <a:lnTo>
                    <a:pt x="160" y="209"/>
                  </a:lnTo>
                  <a:lnTo>
                    <a:pt x="176" y="289"/>
                  </a:lnTo>
                  <a:lnTo>
                    <a:pt x="201" y="345"/>
                  </a:lnTo>
                  <a:lnTo>
                    <a:pt x="216" y="427"/>
                  </a:lnTo>
                  <a:lnTo>
                    <a:pt x="240" y="482"/>
                  </a:lnTo>
                  <a:lnTo>
                    <a:pt x="265" y="541"/>
                  </a:lnTo>
                  <a:lnTo>
                    <a:pt x="279" y="602"/>
                  </a:lnTo>
                  <a:lnTo>
                    <a:pt x="293" y="661"/>
                  </a:lnTo>
                  <a:lnTo>
                    <a:pt x="320" y="737"/>
                  </a:lnTo>
                  <a:lnTo>
                    <a:pt x="335" y="797"/>
                  </a:lnTo>
                  <a:lnTo>
                    <a:pt x="348" y="857"/>
                  </a:lnTo>
                  <a:lnTo>
                    <a:pt x="374" y="913"/>
                  </a:lnTo>
                  <a:lnTo>
                    <a:pt x="388" y="974"/>
                  </a:lnTo>
                  <a:lnTo>
                    <a:pt x="401" y="1034"/>
                  </a:lnTo>
                  <a:lnTo>
                    <a:pt x="428" y="1112"/>
                  </a:lnTo>
                  <a:lnTo>
                    <a:pt x="442" y="1172"/>
                  </a:lnTo>
                  <a:lnTo>
                    <a:pt x="456" y="1231"/>
                  </a:lnTo>
                  <a:lnTo>
                    <a:pt x="459" y="1293"/>
                  </a:lnTo>
                  <a:lnTo>
                    <a:pt x="473" y="1352"/>
                  </a:lnTo>
                  <a:lnTo>
                    <a:pt x="488" y="1411"/>
                  </a:lnTo>
                  <a:lnTo>
                    <a:pt x="495" y="1535"/>
                  </a:lnTo>
                  <a:lnTo>
                    <a:pt x="509" y="1595"/>
                  </a:lnTo>
                  <a:lnTo>
                    <a:pt x="524" y="1654"/>
                  </a:lnTo>
                  <a:lnTo>
                    <a:pt x="538" y="1715"/>
                  </a:lnTo>
                  <a:lnTo>
                    <a:pt x="553" y="1774"/>
                  </a:lnTo>
                  <a:lnTo>
                    <a:pt x="521" y="1799"/>
                  </a:lnTo>
                  <a:lnTo>
                    <a:pt x="460" y="1787"/>
                  </a:lnTo>
                  <a:lnTo>
                    <a:pt x="460" y="1787"/>
                  </a:lnTo>
                </a:path>
              </a:pathLst>
            </a:custGeom>
            <a:pattFill prst="narVert">
              <a:fgClr>
                <a:srgbClr val="FFCC66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496" name="Freeform 16"/>
            <p:cNvSpPr>
              <a:spLocks/>
            </p:cNvSpPr>
            <p:nvPr/>
          </p:nvSpPr>
          <p:spPr bwMode="auto">
            <a:xfrm>
              <a:off x="2153" y="1025"/>
              <a:ext cx="440" cy="1598"/>
            </a:xfrm>
            <a:custGeom>
              <a:avLst/>
              <a:gdLst/>
              <a:ahLst/>
              <a:cxnLst>
                <a:cxn ang="0">
                  <a:pos x="364" y="1373"/>
                </a:cxn>
                <a:cxn ang="0">
                  <a:pos x="344" y="1284"/>
                </a:cxn>
                <a:cxn ang="0">
                  <a:pos x="315" y="1196"/>
                </a:cxn>
                <a:cxn ang="0">
                  <a:pos x="286" y="1091"/>
                </a:cxn>
                <a:cxn ang="0">
                  <a:pos x="267" y="1001"/>
                </a:cxn>
                <a:cxn ang="0">
                  <a:pos x="248" y="913"/>
                </a:cxn>
                <a:cxn ang="0">
                  <a:pos x="227" y="822"/>
                </a:cxn>
                <a:cxn ang="0">
                  <a:pos x="207" y="717"/>
                </a:cxn>
                <a:cxn ang="0">
                  <a:pos x="196" y="627"/>
                </a:cxn>
                <a:cxn ang="0">
                  <a:pos x="150" y="524"/>
                </a:cxn>
                <a:cxn ang="0">
                  <a:pos x="122" y="436"/>
                </a:cxn>
                <a:cxn ang="0">
                  <a:pos x="85" y="332"/>
                </a:cxn>
                <a:cxn ang="0">
                  <a:pos x="48" y="245"/>
                </a:cxn>
                <a:cxn ang="0">
                  <a:pos x="19" y="156"/>
                </a:cxn>
                <a:cxn ang="0">
                  <a:pos x="0" y="67"/>
                </a:cxn>
                <a:cxn ang="0">
                  <a:pos x="50" y="0"/>
                </a:cxn>
                <a:cxn ang="0">
                  <a:pos x="95" y="89"/>
                </a:cxn>
                <a:cxn ang="0">
                  <a:pos x="124" y="176"/>
                </a:cxn>
                <a:cxn ang="0">
                  <a:pos x="178" y="294"/>
                </a:cxn>
                <a:cxn ang="0">
                  <a:pos x="207" y="397"/>
                </a:cxn>
                <a:cxn ang="0">
                  <a:pos x="245" y="501"/>
                </a:cxn>
                <a:cxn ang="0">
                  <a:pos x="272" y="589"/>
                </a:cxn>
                <a:cxn ang="0">
                  <a:pos x="301" y="693"/>
                </a:cxn>
                <a:cxn ang="0">
                  <a:pos x="330" y="781"/>
                </a:cxn>
                <a:cxn ang="0">
                  <a:pos x="350" y="887"/>
                </a:cxn>
                <a:cxn ang="0">
                  <a:pos x="372" y="1053"/>
                </a:cxn>
                <a:cxn ang="0">
                  <a:pos x="391" y="1141"/>
                </a:cxn>
                <a:cxn ang="0">
                  <a:pos x="428" y="1229"/>
                </a:cxn>
                <a:cxn ang="0">
                  <a:pos x="431" y="1321"/>
                </a:cxn>
                <a:cxn ang="0">
                  <a:pos x="433" y="1412"/>
                </a:cxn>
                <a:cxn ang="0">
                  <a:pos x="436" y="1503"/>
                </a:cxn>
                <a:cxn ang="0">
                  <a:pos x="439" y="1597"/>
                </a:cxn>
                <a:cxn ang="0">
                  <a:pos x="418" y="1506"/>
                </a:cxn>
                <a:cxn ang="0">
                  <a:pos x="378" y="1455"/>
                </a:cxn>
              </a:cxnLst>
              <a:rect l="0" t="0" r="r" b="b"/>
              <a:pathLst>
                <a:path w="440" h="1598">
                  <a:moveTo>
                    <a:pt x="378" y="1455"/>
                  </a:moveTo>
                  <a:lnTo>
                    <a:pt x="364" y="1373"/>
                  </a:lnTo>
                  <a:lnTo>
                    <a:pt x="353" y="1328"/>
                  </a:lnTo>
                  <a:lnTo>
                    <a:pt x="344" y="1284"/>
                  </a:lnTo>
                  <a:lnTo>
                    <a:pt x="334" y="1239"/>
                  </a:lnTo>
                  <a:lnTo>
                    <a:pt x="315" y="1196"/>
                  </a:lnTo>
                  <a:lnTo>
                    <a:pt x="305" y="1149"/>
                  </a:lnTo>
                  <a:lnTo>
                    <a:pt x="286" y="1091"/>
                  </a:lnTo>
                  <a:lnTo>
                    <a:pt x="277" y="1047"/>
                  </a:lnTo>
                  <a:lnTo>
                    <a:pt x="267" y="1001"/>
                  </a:lnTo>
                  <a:lnTo>
                    <a:pt x="257" y="957"/>
                  </a:lnTo>
                  <a:lnTo>
                    <a:pt x="248" y="913"/>
                  </a:lnTo>
                  <a:lnTo>
                    <a:pt x="229" y="869"/>
                  </a:lnTo>
                  <a:lnTo>
                    <a:pt x="227" y="822"/>
                  </a:lnTo>
                  <a:lnTo>
                    <a:pt x="217" y="763"/>
                  </a:lnTo>
                  <a:lnTo>
                    <a:pt x="207" y="717"/>
                  </a:lnTo>
                  <a:lnTo>
                    <a:pt x="197" y="672"/>
                  </a:lnTo>
                  <a:lnTo>
                    <a:pt x="196" y="627"/>
                  </a:lnTo>
                  <a:lnTo>
                    <a:pt x="169" y="569"/>
                  </a:lnTo>
                  <a:lnTo>
                    <a:pt x="150" y="524"/>
                  </a:lnTo>
                  <a:lnTo>
                    <a:pt x="132" y="481"/>
                  </a:lnTo>
                  <a:lnTo>
                    <a:pt x="122" y="436"/>
                  </a:lnTo>
                  <a:lnTo>
                    <a:pt x="95" y="378"/>
                  </a:lnTo>
                  <a:lnTo>
                    <a:pt x="85" y="332"/>
                  </a:lnTo>
                  <a:lnTo>
                    <a:pt x="66" y="290"/>
                  </a:lnTo>
                  <a:lnTo>
                    <a:pt x="48" y="245"/>
                  </a:lnTo>
                  <a:lnTo>
                    <a:pt x="38" y="201"/>
                  </a:lnTo>
                  <a:lnTo>
                    <a:pt x="19" y="156"/>
                  </a:lnTo>
                  <a:lnTo>
                    <a:pt x="10" y="112"/>
                  </a:lnTo>
                  <a:lnTo>
                    <a:pt x="0" y="67"/>
                  </a:lnTo>
                  <a:lnTo>
                    <a:pt x="24" y="18"/>
                  </a:lnTo>
                  <a:lnTo>
                    <a:pt x="50" y="0"/>
                  </a:lnTo>
                  <a:lnTo>
                    <a:pt x="76" y="44"/>
                  </a:lnTo>
                  <a:lnTo>
                    <a:pt x="95" y="89"/>
                  </a:lnTo>
                  <a:lnTo>
                    <a:pt x="114" y="132"/>
                  </a:lnTo>
                  <a:lnTo>
                    <a:pt x="124" y="176"/>
                  </a:lnTo>
                  <a:lnTo>
                    <a:pt x="151" y="235"/>
                  </a:lnTo>
                  <a:lnTo>
                    <a:pt x="178" y="294"/>
                  </a:lnTo>
                  <a:lnTo>
                    <a:pt x="196" y="352"/>
                  </a:lnTo>
                  <a:lnTo>
                    <a:pt x="207" y="397"/>
                  </a:lnTo>
                  <a:lnTo>
                    <a:pt x="227" y="457"/>
                  </a:lnTo>
                  <a:lnTo>
                    <a:pt x="245" y="501"/>
                  </a:lnTo>
                  <a:lnTo>
                    <a:pt x="255" y="544"/>
                  </a:lnTo>
                  <a:lnTo>
                    <a:pt x="272" y="589"/>
                  </a:lnTo>
                  <a:lnTo>
                    <a:pt x="291" y="632"/>
                  </a:lnTo>
                  <a:lnTo>
                    <a:pt x="301" y="693"/>
                  </a:lnTo>
                  <a:lnTo>
                    <a:pt x="311" y="739"/>
                  </a:lnTo>
                  <a:lnTo>
                    <a:pt x="330" y="781"/>
                  </a:lnTo>
                  <a:lnTo>
                    <a:pt x="331" y="827"/>
                  </a:lnTo>
                  <a:lnTo>
                    <a:pt x="350" y="887"/>
                  </a:lnTo>
                  <a:lnTo>
                    <a:pt x="362" y="991"/>
                  </a:lnTo>
                  <a:lnTo>
                    <a:pt x="372" y="1053"/>
                  </a:lnTo>
                  <a:lnTo>
                    <a:pt x="381" y="1098"/>
                  </a:lnTo>
                  <a:lnTo>
                    <a:pt x="391" y="1141"/>
                  </a:lnTo>
                  <a:lnTo>
                    <a:pt x="410" y="1186"/>
                  </a:lnTo>
                  <a:lnTo>
                    <a:pt x="428" y="1229"/>
                  </a:lnTo>
                  <a:lnTo>
                    <a:pt x="429" y="1276"/>
                  </a:lnTo>
                  <a:lnTo>
                    <a:pt x="431" y="1321"/>
                  </a:lnTo>
                  <a:lnTo>
                    <a:pt x="431" y="1367"/>
                  </a:lnTo>
                  <a:lnTo>
                    <a:pt x="433" y="1412"/>
                  </a:lnTo>
                  <a:lnTo>
                    <a:pt x="435" y="1459"/>
                  </a:lnTo>
                  <a:lnTo>
                    <a:pt x="436" y="1503"/>
                  </a:lnTo>
                  <a:lnTo>
                    <a:pt x="437" y="1549"/>
                  </a:lnTo>
                  <a:lnTo>
                    <a:pt x="439" y="1597"/>
                  </a:lnTo>
                  <a:lnTo>
                    <a:pt x="428" y="1551"/>
                  </a:lnTo>
                  <a:lnTo>
                    <a:pt x="418" y="1506"/>
                  </a:lnTo>
                  <a:lnTo>
                    <a:pt x="378" y="1455"/>
                  </a:lnTo>
                  <a:lnTo>
                    <a:pt x="378" y="1455"/>
                  </a:lnTo>
                </a:path>
              </a:pathLst>
            </a:custGeom>
            <a:pattFill prst="narVert">
              <a:fgClr>
                <a:srgbClr val="FFCC66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497" name="Freeform 17"/>
            <p:cNvSpPr>
              <a:spLocks/>
            </p:cNvSpPr>
            <p:nvPr/>
          </p:nvSpPr>
          <p:spPr bwMode="auto">
            <a:xfrm>
              <a:off x="1500" y="1963"/>
              <a:ext cx="438" cy="1596"/>
            </a:xfrm>
            <a:custGeom>
              <a:avLst/>
              <a:gdLst/>
              <a:ahLst/>
              <a:cxnLst>
                <a:cxn ang="0">
                  <a:pos x="362" y="1372"/>
                </a:cxn>
                <a:cxn ang="0">
                  <a:pos x="342" y="1284"/>
                </a:cxn>
                <a:cxn ang="0">
                  <a:pos x="313" y="1194"/>
                </a:cxn>
                <a:cxn ang="0">
                  <a:pos x="285" y="1091"/>
                </a:cxn>
                <a:cxn ang="0">
                  <a:pos x="266" y="1000"/>
                </a:cxn>
                <a:cxn ang="0">
                  <a:pos x="246" y="911"/>
                </a:cxn>
                <a:cxn ang="0">
                  <a:pos x="226" y="821"/>
                </a:cxn>
                <a:cxn ang="0">
                  <a:pos x="206" y="716"/>
                </a:cxn>
                <a:cxn ang="0">
                  <a:pos x="194" y="628"/>
                </a:cxn>
                <a:cxn ang="0">
                  <a:pos x="149" y="525"/>
                </a:cxn>
                <a:cxn ang="0">
                  <a:pos x="120" y="436"/>
                </a:cxn>
                <a:cxn ang="0">
                  <a:pos x="83" y="331"/>
                </a:cxn>
                <a:cxn ang="0">
                  <a:pos x="47" y="244"/>
                </a:cxn>
                <a:cxn ang="0">
                  <a:pos x="19" y="155"/>
                </a:cxn>
                <a:cxn ang="0">
                  <a:pos x="0" y="65"/>
                </a:cxn>
                <a:cxn ang="0">
                  <a:pos x="49" y="0"/>
                </a:cxn>
                <a:cxn ang="0">
                  <a:pos x="95" y="88"/>
                </a:cxn>
                <a:cxn ang="0">
                  <a:pos x="122" y="176"/>
                </a:cxn>
                <a:cxn ang="0">
                  <a:pos x="177" y="292"/>
                </a:cxn>
                <a:cxn ang="0">
                  <a:pos x="205" y="398"/>
                </a:cxn>
                <a:cxn ang="0">
                  <a:pos x="243" y="500"/>
                </a:cxn>
                <a:cxn ang="0">
                  <a:pos x="271" y="589"/>
                </a:cxn>
                <a:cxn ang="0">
                  <a:pos x="300" y="691"/>
                </a:cxn>
                <a:cxn ang="0">
                  <a:pos x="328" y="783"/>
                </a:cxn>
                <a:cxn ang="0">
                  <a:pos x="348" y="886"/>
                </a:cxn>
                <a:cxn ang="0">
                  <a:pos x="370" y="1052"/>
                </a:cxn>
                <a:cxn ang="0">
                  <a:pos x="389" y="1140"/>
                </a:cxn>
                <a:cxn ang="0">
                  <a:pos x="426" y="1230"/>
                </a:cxn>
                <a:cxn ang="0">
                  <a:pos x="429" y="1319"/>
                </a:cxn>
                <a:cxn ang="0">
                  <a:pos x="431" y="1412"/>
                </a:cxn>
                <a:cxn ang="0">
                  <a:pos x="434" y="1503"/>
                </a:cxn>
                <a:cxn ang="0">
                  <a:pos x="437" y="1595"/>
                </a:cxn>
                <a:cxn ang="0">
                  <a:pos x="416" y="1504"/>
                </a:cxn>
                <a:cxn ang="0">
                  <a:pos x="376" y="1453"/>
                </a:cxn>
              </a:cxnLst>
              <a:rect l="0" t="0" r="r" b="b"/>
              <a:pathLst>
                <a:path w="438" h="1596">
                  <a:moveTo>
                    <a:pt x="376" y="1453"/>
                  </a:moveTo>
                  <a:lnTo>
                    <a:pt x="362" y="1372"/>
                  </a:lnTo>
                  <a:lnTo>
                    <a:pt x="351" y="1328"/>
                  </a:lnTo>
                  <a:lnTo>
                    <a:pt x="342" y="1284"/>
                  </a:lnTo>
                  <a:lnTo>
                    <a:pt x="332" y="1238"/>
                  </a:lnTo>
                  <a:lnTo>
                    <a:pt x="313" y="1194"/>
                  </a:lnTo>
                  <a:lnTo>
                    <a:pt x="303" y="1149"/>
                  </a:lnTo>
                  <a:lnTo>
                    <a:pt x="285" y="1091"/>
                  </a:lnTo>
                  <a:lnTo>
                    <a:pt x="275" y="1046"/>
                  </a:lnTo>
                  <a:lnTo>
                    <a:pt x="266" y="1000"/>
                  </a:lnTo>
                  <a:lnTo>
                    <a:pt x="256" y="957"/>
                  </a:lnTo>
                  <a:lnTo>
                    <a:pt x="246" y="911"/>
                  </a:lnTo>
                  <a:lnTo>
                    <a:pt x="227" y="867"/>
                  </a:lnTo>
                  <a:lnTo>
                    <a:pt x="226" y="821"/>
                  </a:lnTo>
                  <a:lnTo>
                    <a:pt x="216" y="763"/>
                  </a:lnTo>
                  <a:lnTo>
                    <a:pt x="206" y="716"/>
                  </a:lnTo>
                  <a:lnTo>
                    <a:pt x="195" y="672"/>
                  </a:lnTo>
                  <a:lnTo>
                    <a:pt x="194" y="628"/>
                  </a:lnTo>
                  <a:lnTo>
                    <a:pt x="167" y="568"/>
                  </a:lnTo>
                  <a:lnTo>
                    <a:pt x="149" y="525"/>
                  </a:lnTo>
                  <a:lnTo>
                    <a:pt x="130" y="479"/>
                  </a:lnTo>
                  <a:lnTo>
                    <a:pt x="120" y="436"/>
                  </a:lnTo>
                  <a:lnTo>
                    <a:pt x="93" y="377"/>
                  </a:lnTo>
                  <a:lnTo>
                    <a:pt x="83" y="331"/>
                  </a:lnTo>
                  <a:lnTo>
                    <a:pt x="64" y="289"/>
                  </a:lnTo>
                  <a:lnTo>
                    <a:pt x="47" y="244"/>
                  </a:lnTo>
                  <a:lnTo>
                    <a:pt x="38" y="199"/>
                  </a:lnTo>
                  <a:lnTo>
                    <a:pt x="19" y="155"/>
                  </a:lnTo>
                  <a:lnTo>
                    <a:pt x="9" y="111"/>
                  </a:lnTo>
                  <a:lnTo>
                    <a:pt x="0" y="65"/>
                  </a:lnTo>
                  <a:lnTo>
                    <a:pt x="24" y="18"/>
                  </a:lnTo>
                  <a:lnTo>
                    <a:pt x="49" y="0"/>
                  </a:lnTo>
                  <a:lnTo>
                    <a:pt x="76" y="43"/>
                  </a:lnTo>
                  <a:lnTo>
                    <a:pt x="95" y="88"/>
                  </a:lnTo>
                  <a:lnTo>
                    <a:pt x="113" y="132"/>
                  </a:lnTo>
                  <a:lnTo>
                    <a:pt x="122" y="176"/>
                  </a:lnTo>
                  <a:lnTo>
                    <a:pt x="150" y="234"/>
                  </a:lnTo>
                  <a:lnTo>
                    <a:pt x="177" y="292"/>
                  </a:lnTo>
                  <a:lnTo>
                    <a:pt x="195" y="352"/>
                  </a:lnTo>
                  <a:lnTo>
                    <a:pt x="205" y="398"/>
                  </a:lnTo>
                  <a:lnTo>
                    <a:pt x="225" y="456"/>
                  </a:lnTo>
                  <a:lnTo>
                    <a:pt x="243" y="500"/>
                  </a:lnTo>
                  <a:lnTo>
                    <a:pt x="252" y="544"/>
                  </a:lnTo>
                  <a:lnTo>
                    <a:pt x="271" y="589"/>
                  </a:lnTo>
                  <a:lnTo>
                    <a:pt x="289" y="631"/>
                  </a:lnTo>
                  <a:lnTo>
                    <a:pt x="300" y="691"/>
                  </a:lnTo>
                  <a:lnTo>
                    <a:pt x="309" y="737"/>
                  </a:lnTo>
                  <a:lnTo>
                    <a:pt x="328" y="783"/>
                  </a:lnTo>
                  <a:lnTo>
                    <a:pt x="330" y="826"/>
                  </a:lnTo>
                  <a:lnTo>
                    <a:pt x="348" y="886"/>
                  </a:lnTo>
                  <a:lnTo>
                    <a:pt x="360" y="991"/>
                  </a:lnTo>
                  <a:lnTo>
                    <a:pt x="370" y="1052"/>
                  </a:lnTo>
                  <a:lnTo>
                    <a:pt x="379" y="1097"/>
                  </a:lnTo>
                  <a:lnTo>
                    <a:pt x="389" y="1140"/>
                  </a:lnTo>
                  <a:lnTo>
                    <a:pt x="408" y="1185"/>
                  </a:lnTo>
                  <a:lnTo>
                    <a:pt x="426" y="1230"/>
                  </a:lnTo>
                  <a:lnTo>
                    <a:pt x="428" y="1274"/>
                  </a:lnTo>
                  <a:lnTo>
                    <a:pt x="429" y="1319"/>
                  </a:lnTo>
                  <a:lnTo>
                    <a:pt x="430" y="1366"/>
                  </a:lnTo>
                  <a:lnTo>
                    <a:pt x="431" y="1412"/>
                  </a:lnTo>
                  <a:lnTo>
                    <a:pt x="433" y="1457"/>
                  </a:lnTo>
                  <a:lnTo>
                    <a:pt x="434" y="1503"/>
                  </a:lnTo>
                  <a:lnTo>
                    <a:pt x="435" y="1547"/>
                  </a:lnTo>
                  <a:lnTo>
                    <a:pt x="437" y="1595"/>
                  </a:lnTo>
                  <a:lnTo>
                    <a:pt x="427" y="1549"/>
                  </a:lnTo>
                  <a:lnTo>
                    <a:pt x="416" y="1504"/>
                  </a:lnTo>
                  <a:lnTo>
                    <a:pt x="376" y="1453"/>
                  </a:lnTo>
                  <a:lnTo>
                    <a:pt x="376" y="1453"/>
                  </a:lnTo>
                </a:path>
              </a:pathLst>
            </a:custGeom>
            <a:pattFill prst="narVert">
              <a:fgClr>
                <a:srgbClr val="FFCC66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498" name="Freeform 18"/>
            <p:cNvSpPr>
              <a:spLocks/>
            </p:cNvSpPr>
            <p:nvPr/>
          </p:nvSpPr>
          <p:spPr bwMode="auto">
            <a:xfrm>
              <a:off x="1560" y="1028"/>
              <a:ext cx="749" cy="1818"/>
            </a:xfrm>
            <a:custGeom>
              <a:avLst/>
              <a:gdLst/>
              <a:ahLst/>
              <a:cxnLst>
                <a:cxn ang="0">
                  <a:pos x="748" y="194"/>
                </a:cxn>
                <a:cxn ang="0">
                  <a:pos x="642" y="311"/>
                </a:cxn>
                <a:cxn ang="0">
                  <a:pos x="513" y="493"/>
                </a:cxn>
                <a:cxn ang="0">
                  <a:pos x="447" y="727"/>
                </a:cxn>
                <a:cxn ang="0">
                  <a:pos x="342" y="998"/>
                </a:cxn>
                <a:cxn ang="0">
                  <a:pos x="277" y="1233"/>
                </a:cxn>
                <a:cxn ang="0">
                  <a:pos x="209" y="1356"/>
                </a:cxn>
                <a:cxn ang="0">
                  <a:pos x="141" y="1480"/>
                </a:cxn>
                <a:cxn ang="0">
                  <a:pos x="128" y="1573"/>
                </a:cxn>
                <a:cxn ang="0">
                  <a:pos x="76" y="1710"/>
                </a:cxn>
                <a:cxn ang="0">
                  <a:pos x="52" y="1817"/>
                </a:cxn>
                <a:cxn ang="0">
                  <a:pos x="36" y="1749"/>
                </a:cxn>
                <a:cxn ang="0">
                  <a:pos x="7" y="1692"/>
                </a:cxn>
                <a:cxn ang="0">
                  <a:pos x="0" y="1618"/>
                </a:cxn>
                <a:cxn ang="0">
                  <a:pos x="24" y="1564"/>
                </a:cxn>
                <a:cxn ang="0">
                  <a:pos x="49" y="1515"/>
                </a:cxn>
                <a:cxn ang="0">
                  <a:pos x="71" y="1405"/>
                </a:cxn>
                <a:cxn ang="0">
                  <a:pos x="105" y="1346"/>
                </a:cxn>
                <a:cxn ang="0">
                  <a:pos x="122" y="1269"/>
                </a:cxn>
                <a:cxn ang="0">
                  <a:pos x="158" y="1207"/>
                </a:cxn>
                <a:cxn ang="0">
                  <a:pos x="176" y="1137"/>
                </a:cxn>
                <a:cxn ang="0">
                  <a:pos x="194" y="1060"/>
                </a:cxn>
                <a:cxn ang="0">
                  <a:pos x="217" y="1009"/>
                </a:cxn>
                <a:cxn ang="0">
                  <a:pos x="243" y="956"/>
                </a:cxn>
                <a:cxn ang="0">
                  <a:pos x="271" y="873"/>
                </a:cxn>
                <a:cxn ang="0">
                  <a:pos x="295" y="818"/>
                </a:cxn>
                <a:cxn ang="0">
                  <a:pos x="319" y="767"/>
                </a:cxn>
                <a:cxn ang="0">
                  <a:pos x="337" y="694"/>
                </a:cxn>
                <a:cxn ang="0">
                  <a:pos x="362" y="639"/>
                </a:cxn>
                <a:cxn ang="0">
                  <a:pos x="386" y="591"/>
                </a:cxn>
                <a:cxn ang="0">
                  <a:pos x="415" y="507"/>
                </a:cxn>
                <a:cxn ang="0">
                  <a:pos x="438" y="455"/>
                </a:cxn>
                <a:cxn ang="0">
                  <a:pos x="463" y="402"/>
                </a:cxn>
                <a:cxn ang="0">
                  <a:pos x="494" y="372"/>
                </a:cxn>
                <a:cxn ang="0">
                  <a:pos x="517" y="321"/>
                </a:cxn>
                <a:cxn ang="0">
                  <a:pos x="541" y="268"/>
                </a:cxn>
                <a:cxn ang="0">
                  <a:pos x="602" y="208"/>
                </a:cxn>
                <a:cxn ang="0">
                  <a:pos x="625" y="158"/>
                </a:cxn>
                <a:cxn ang="0">
                  <a:pos x="650" y="106"/>
                </a:cxn>
                <a:cxn ang="0">
                  <a:pos x="674" y="54"/>
                </a:cxn>
                <a:cxn ang="0">
                  <a:pos x="700" y="0"/>
                </a:cxn>
                <a:cxn ang="0">
                  <a:pos x="727" y="59"/>
                </a:cxn>
                <a:cxn ang="0">
                  <a:pos x="748" y="194"/>
                </a:cxn>
                <a:cxn ang="0">
                  <a:pos x="748" y="194"/>
                </a:cxn>
              </a:cxnLst>
              <a:rect l="0" t="0" r="r" b="b"/>
              <a:pathLst>
                <a:path w="749" h="1818">
                  <a:moveTo>
                    <a:pt x="748" y="194"/>
                  </a:moveTo>
                  <a:lnTo>
                    <a:pt x="642" y="311"/>
                  </a:lnTo>
                  <a:lnTo>
                    <a:pt x="513" y="493"/>
                  </a:lnTo>
                  <a:lnTo>
                    <a:pt x="447" y="727"/>
                  </a:lnTo>
                  <a:lnTo>
                    <a:pt x="342" y="998"/>
                  </a:lnTo>
                  <a:lnTo>
                    <a:pt x="277" y="1233"/>
                  </a:lnTo>
                  <a:lnTo>
                    <a:pt x="209" y="1356"/>
                  </a:lnTo>
                  <a:lnTo>
                    <a:pt x="141" y="1480"/>
                  </a:lnTo>
                  <a:lnTo>
                    <a:pt x="128" y="1573"/>
                  </a:lnTo>
                  <a:lnTo>
                    <a:pt x="76" y="1710"/>
                  </a:lnTo>
                  <a:lnTo>
                    <a:pt x="52" y="1817"/>
                  </a:lnTo>
                  <a:lnTo>
                    <a:pt x="36" y="1749"/>
                  </a:lnTo>
                  <a:lnTo>
                    <a:pt x="7" y="1692"/>
                  </a:lnTo>
                  <a:lnTo>
                    <a:pt x="0" y="1618"/>
                  </a:lnTo>
                  <a:lnTo>
                    <a:pt x="24" y="1564"/>
                  </a:lnTo>
                  <a:lnTo>
                    <a:pt x="49" y="1515"/>
                  </a:lnTo>
                  <a:lnTo>
                    <a:pt x="71" y="1405"/>
                  </a:lnTo>
                  <a:lnTo>
                    <a:pt x="105" y="1346"/>
                  </a:lnTo>
                  <a:lnTo>
                    <a:pt x="122" y="1269"/>
                  </a:lnTo>
                  <a:lnTo>
                    <a:pt x="158" y="1207"/>
                  </a:lnTo>
                  <a:lnTo>
                    <a:pt x="176" y="1137"/>
                  </a:lnTo>
                  <a:lnTo>
                    <a:pt x="194" y="1060"/>
                  </a:lnTo>
                  <a:lnTo>
                    <a:pt x="217" y="1009"/>
                  </a:lnTo>
                  <a:lnTo>
                    <a:pt x="243" y="956"/>
                  </a:lnTo>
                  <a:lnTo>
                    <a:pt x="271" y="873"/>
                  </a:lnTo>
                  <a:lnTo>
                    <a:pt x="295" y="818"/>
                  </a:lnTo>
                  <a:lnTo>
                    <a:pt x="319" y="767"/>
                  </a:lnTo>
                  <a:lnTo>
                    <a:pt x="337" y="694"/>
                  </a:lnTo>
                  <a:lnTo>
                    <a:pt x="362" y="639"/>
                  </a:lnTo>
                  <a:lnTo>
                    <a:pt x="386" y="591"/>
                  </a:lnTo>
                  <a:lnTo>
                    <a:pt x="415" y="507"/>
                  </a:lnTo>
                  <a:lnTo>
                    <a:pt x="438" y="455"/>
                  </a:lnTo>
                  <a:lnTo>
                    <a:pt x="463" y="402"/>
                  </a:lnTo>
                  <a:lnTo>
                    <a:pt x="494" y="372"/>
                  </a:lnTo>
                  <a:lnTo>
                    <a:pt x="517" y="321"/>
                  </a:lnTo>
                  <a:lnTo>
                    <a:pt x="541" y="268"/>
                  </a:lnTo>
                  <a:lnTo>
                    <a:pt x="602" y="208"/>
                  </a:lnTo>
                  <a:lnTo>
                    <a:pt x="625" y="158"/>
                  </a:lnTo>
                  <a:lnTo>
                    <a:pt x="650" y="106"/>
                  </a:lnTo>
                  <a:lnTo>
                    <a:pt x="674" y="54"/>
                  </a:lnTo>
                  <a:lnTo>
                    <a:pt x="700" y="0"/>
                  </a:lnTo>
                  <a:lnTo>
                    <a:pt x="727" y="59"/>
                  </a:lnTo>
                  <a:lnTo>
                    <a:pt x="748" y="194"/>
                  </a:lnTo>
                  <a:lnTo>
                    <a:pt x="748" y="194"/>
                  </a:lnTo>
                </a:path>
              </a:pathLst>
            </a:custGeom>
            <a:pattFill prst="narVert">
              <a:fgClr>
                <a:srgbClr val="FFCC66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499" name="Freeform 19"/>
            <p:cNvSpPr>
              <a:spLocks/>
            </p:cNvSpPr>
            <p:nvPr/>
          </p:nvSpPr>
          <p:spPr bwMode="auto">
            <a:xfrm>
              <a:off x="1839" y="2149"/>
              <a:ext cx="689" cy="1469"/>
            </a:xfrm>
            <a:custGeom>
              <a:avLst/>
              <a:gdLst/>
              <a:ahLst/>
              <a:cxnLst>
                <a:cxn ang="0">
                  <a:pos x="688" y="156"/>
                </a:cxn>
                <a:cxn ang="0">
                  <a:pos x="591" y="250"/>
                </a:cxn>
                <a:cxn ang="0">
                  <a:pos x="472" y="398"/>
                </a:cxn>
                <a:cxn ang="0">
                  <a:pos x="412" y="586"/>
                </a:cxn>
                <a:cxn ang="0">
                  <a:pos x="314" y="805"/>
                </a:cxn>
                <a:cxn ang="0">
                  <a:pos x="255" y="995"/>
                </a:cxn>
                <a:cxn ang="0">
                  <a:pos x="193" y="1094"/>
                </a:cxn>
                <a:cxn ang="0">
                  <a:pos x="128" y="1194"/>
                </a:cxn>
                <a:cxn ang="0">
                  <a:pos x="117" y="1270"/>
                </a:cxn>
                <a:cxn ang="0">
                  <a:pos x="68" y="1379"/>
                </a:cxn>
                <a:cxn ang="0">
                  <a:pos x="47" y="1468"/>
                </a:cxn>
                <a:cxn ang="0">
                  <a:pos x="32" y="1412"/>
                </a:cxn>
                <a:cxn ang="0">
                  <a:pos x="6" y="1367"/>
                </a:cxn>
                <a:cxn ang="0">
                  <a:pos x="0" y="1306"/>
                </a:cxn>
                <a:cxn ang="0">
                  <a:pos x="22" y="1264"/>
                </a:cxn>
                <a:cxn ang="0">
                  <a:pos x="45" y="1223"/>
                </a:cxn>
                <a:cxn ang="0">
                  <a:pos x="66" y="1136"/>
                </a:cxn>
                <a:cxn ang="0">
                  <a:pos x="96" y="1087"/>
                </a:cxn>
                <a:cxn ang="0">
                  <a:pos x="113" y="1026"/>
                </a:cxn>
                <a:cxn ang="0">
                  <a:pos x="145" y="975"/>
                </a:cxn>
                <a:cxn ang="0">
                  <a:pos x="162" y="919"/>
                </a:cxn>
                <a:cxn ang="0">
                  <a:pos x="179" y="857"/>
                </a:cxn>
                <a:cxn ang="0">
                  <a:pos x="201" y="815"/>
                </a:cxn>
                <a:cxn ang="0">
                  <a:pos x="223" y="773"/>
                </a:cxn>
                <a:cxn ang="0">
                  <a:pos x="250" y="704"/>
                </a:cxn>
                <a:cxn ang="0">
                  <a:pos x="273" y="662"/>
                </a:cxn>
                <a:cxn ang="0">
                  <a:pos x="293" y="619"/>
                </a:cxn>
                <a:cxn ang="0">
                  <a:pos x="311" y="562"/>
                </a:cxn>
                <a:cxn ang="0">
                  <a:pos x="333" y="517"/>
                </a:cxn>
                <a:cxn ang="0">
                  <a:pos x="356" y="476"/>
                </a:cxn>
                <a:cxn ang="0">
                  <a:pos x="383" y="409"/>
                </a:cxn>
                <a:cxn ang="0">
                  <a:pos x="404" y="368"/>
                </a:cxn>
                <a:cxn ang="0">
                  <a:pos x="427" y="325"/>
                </a:cxn>
                <a:cxn ang="0">
                  <a:pos x="456" y="300"/>
                </a:cxn>
                <a:cxn ang="0">
                  <a:pos x="477" y="258"/>
                </a:cxn>
                <a:cxn ang="0">
                  <a:pos x="498" y="217"/>
                </a:cxn>
                <a:cxn ang="0">
                  <a:pos x="555" y="167"/>
                </a:cxn>
                <a:cxn ang="0">
                  <a:pos x="576" y="129"/>
                </a:cxn>
                <a:cxn ang="0">
                  <a:pos x="599" y="84"/>
                </a:cxn>
                <a:cxn ang="0">
                  <a:pos x="622" y="43"/>
                </a:cxn>
                <a:cxn ang="0">
                  <a:pos x="644" y="0"/>
                </a:cxn>
                <a:cxn ang="0">
                  <a:pos x="669" y="47"/>
                </a:cxn>
                <a:cxn ang="0">
                  <a:pos x="688" y="156"/>
                </a:cxn>
                <a:cxn ang="0">
                  <a:pos x="688" y="156"/>
                </a:cxn>
              </a:cxnLst>
              <a:rect l="0" t="0" r="r" b="b"/>
              <a:pathLst>
                <a:path w="689" h="1469">
                  <a:moveTo>
                    <a:pt x="688" y="156"/>
                  </a:moveTo>
                  <a:lnTo>
                    <a:pt x="591" y="250"/>
                  </a:lnTo>
                  <a:lnTo>
                    <a:pt x="472" y="398"/>
                  </a:lnTo>
                  <a:lnTo>
                    <a:pt x="412" y="586"/>
                  </a:lnTo>
                  <a:lnTo>
                    <a:pt x="314" y="805"/>
                  </a:lnTo>
                  <a:lnTo>
                    <a:pt x="255" y="995"/>
                  </a:lnTo>
                  <a:lnTo>
                    <a:pt x="193" y="1094"/>
                  </a:lnTo>
                  <a:lnTo>
                    <a:pt x="128" y="1194"/>
                  </a:lnTo>
                  <a:lnTo>
                    <a:pt x="117" y="1270"/>
                  </a:lnTo>
                  <a:lnTo>
                    <a:pt x="68" y="1379"/>
                  </a:lnTo>
                  <a:lnTo>
                    <a:pt x="47" y="1468"/>
                  </a:lnTo>
                  <a:lnTo>
                    <a:pt x="32" y="1412"/>
                  </a:lnTo>
                  <a:lnTo>
                    <a:pt x="6" y="1367"/>
                  </a:lnTo>
                  <a:lnTo>
                    <a:pt x="0" y="1306"/>
                  </a:lnTo>
                  <a:lnTo>
                    <a:pt x="22" y="1264"/>
                  </a:lnTo>
                  <a:lnTo>
                    <a:pt x="45" y="1223"/>
                  </a:lnTo>
                  <a:lnTo>
                    <a:pt x="66" y="1136"/>
                  </a:lnTo>
                  <a:lnTo>
                    <a:pt x="96" y="1087"/>
                  </a:lnTo>
                  <a:lnTo>
                    <a:pt x="113" y="1026"/>
                  </a:lnTo>
                  <a:lnTo>
                    <a:pt x="145" y="975"/>
                  </a:lnTo>
                  <a:lnTo>
                    <a:pt x="162" y="919"/>
                  </a:lnTo>
                  <a:lnTo>
                    <a:pt x="179" y="857"/>
                  </a:lnTo>
                  <a:lnTo>
                    <a:pt x="201" y="815"/>
                  </a:lnTo>
                  <a:lnTo>
                    <a:pt x="223" y="773"/>
                  </a:lnTo>
                  <a:lnTo>
                    <a:pt x="250" y="704"/>
                  </a:lnTo>
                  <a:lnTo>
                    <a:pt x="273" y="662"/>
                  </a:lnTo>
                  <a:lnTo>
                    <a:pt x="293" y="619"/>
                  </a:lnTo>
                  <a:lnTo>
                    <a:pt x="311" y="562"/>
                  </a:lnTo>
                  <a:lnTo>
                    <a:pt x="333" y="517"/>
                  </a:lnTo>
                  <a:lnTo>
                    <a:pt x="356" y="476"/>
                  </a:lnTo>
                  <a:lnTo>
                    <a:pt x="383" y="409"/>
                  </a:lnTo>
                  <a:lnTo>
                    <a:pt x="404" y="368"/>
                  </a:lnTo>
                  <a:lnTo>
                    <a:pt x="427" y="325"/>
                  </a:lnTo>
                  <a:lnTo>
                    <a:pt x="456" y="300"/>
                  </a:lnTo>
                  <a:lnTo>
                    <a:pt x="477" y="258"/>
                  </a:lnTo>
                  <a:lnTo>
                    <a:pt x="498" y="217"/>
                  </a:lnTo>
                  <a:lnTo>
                    <a:pt x="555" y="167"/>
                  </a:lnTo>
                  <a:lnTo>
                    <a:pt x="576" y="129"/>
                  </a:lnTo>
                  <a:lnTo>
                    <a:pt x="599" y="84"/>
                  </a:lnTo>
                  <a:lnTo>
                    <a:pt x="622" y="43"/>
                  </a:lnTo>
                  <a:lnTo>
                    <a:pt x="644" y="0"/>
                  </a:lnTo>
                  <a:lnTo>
                    <a:pt x="669" y="47"/>
                  </a:lnTo>
                  <a:lnTo>
                    <a:pt x="688" y="156"/>
                  </a:lnTo>
                  <a:lnTo>
                    <a:pt x="688" y="156"/>
                  </a:lnTo>
                </a:path>
              </a:pathLst>
            </a:custGeom>
            <a:pattFill prst="narVert">
              <a:fgClr>
                <a:srgbClr val="FFCC66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0501" name="Freeform 21"/>
          <p:cNvSpPr>
            <a:spLocks/>
          </p:cNvSpPr>
          <p:nvPr/>
        </p:nvSpPr>
        <p:spPr bwMode="auto">
          <a:xfrm>
            <a:off x="3200400" y="4068763"/>
            <a:ext cx="1101725" cy="1800225"/>
          </a:xfrm>
          <a:custGeom>
            <a:avLst/>
            <a:gdLst/>
            <a:ahLst/>
            <a:cxnLst>
              <a:cxn ang="0">
                <a:pos x="82" y="955"/>
              </a:cxn>
              <a:cxn ang="0">
                <a:pos x="122" y="896"/>
              </a:cxn>
              <a:cxn ang="0">
                <a:pos x="156" y="826"/>
              </a:cxn>
              <a:cxn ang="0">
                <a:pos x="198" y="750"/>
              </a:cxn>
              <a:cxn ang="0">
                <a:pos x="239" y="692"/>
              </a:cxn>
              <a:cxn ang="0">
                <a:pos x="279" y="632"/>
              </a:cxn>
              <a:cxn ang="0">
                <a:pos x="320" y="573"/>
              </a:cxn>
              <a:cxn ang="0">
                <a:pos x="369" y="506"/>
              </a:cxn>
              <a:cxn ang="0">
                <a:pos x="415" y="458"/>
              </a:cxn>
              <a:cxn ang="0">
                <a:pos x="445" y="362"/>
              </a:cxn>
              <a:cxn ang="0">
                <a:pos x="478" y="293"/>
              </a:cxn>
              <a:cxn ang="0">
                <a:pos x="515" y="207"/>
              </a:cxn>
              <a:cxn ang="0">
                <a:pos x="542" y="129"/>
              </a:cxn>
              <a:cxn ang="0">
                <a:pos x="576" y="59"/>
              </a:cxn>
              <a:cxn ang="0">
                <a:pos x="616" y="0"/>
              </a:cxn>
              <a:cxn ang="0">
                <a:pos x="693" y="33"/>
              </a:cxn>
              <a:cxn ang="0">
                <a:pos x="671" y="122"/>
              </a:cxn>
              <a:cxn ang="0">
                <a:pos x="638" y="191"/>
              </a:cxn>
              <a:cxn ang="0">
                <a:pos x="606" y="304"/>
              </a:cxn>
              <a:cxn ang="0">
                <a:pos x="563" y="380"/>
              </a:cxn>
              <a:cxn ang="0">
                <a:pos x="528" y="466"/>
              </a:cxn>
              <a:cxn ang="0">
                <a:pos x="494" y="534"/>
              </a:cxn>
              <a:cxn ang="0">
                <a:pos x="451" y="610"/>
              </a:cxn>
              <a:cxn ang="0">
                <a:pos x="417" y="679"/>
              </a:cxn>
              <a:cxn ang="0">
                <a:pos x="368" y="746"/>
              </a:cxn>
              <a:cxn ang="0">
                <a:pos x="283" y="838"/>
              </a:cxn>
              <a:cxn ang="0">
                <a:pos x="242" y="896"/>
              </a:cxn>
              <a:cxn ang="0">
                <a:pos x="215" y="975"/>
              </a:cxn>
              <a:cxn ang="0">
                <a:pos x="162" y="1014"/>
              </a:cxn>
              <a:cxn ang="0">
                <a:pos x="107" y="1054"/>
              </a:cxn>
              <a:cxn ang="0">
                <a:pos x="54" y="1093"/>
              </a:cxn>
              <a:cxn ang="0">
                <a:pos x="0" y="1133"/>
              </a:cxn>
              <a:cxn ang="0">
                <a:pos x="41" y="1073"/>
              </a:cxn>
              <a:cxn ang="0">
                <a:pos x="42" y="1004"/>
              </a:cxn>
            </a:cxnLst>
            <a:rect l="0" t="0" r="r" b="b"/>
            <a:pathLst>
              <a:path w="694" h="1134">
                <a:moveTo>
                  <a:pt x="42" y="1004"/>
                </a:moveTo>
                <a:lnTo>
                  <a:pt x="82" y="955"/>
                </a:lnTo>
                <a:lnTo>
                  <a:pt x="102" y="925"/>
                </a:lnTo>
                <a:lnTo>
                  <a:pt x="122" y="896"/>
                </a:lnTo>
                <a:lnTo>
                  <a:pt x="141" y="866"/>
                </a:lnTo>
                <a:lnTo>
                  <a:pt x="156" y="826"/>
                </a:lnTo>
                <a:lnTo>
                  <a:pt x="175" y="796"/>
                </a:lnTo>
                <a:lnTo>
                  <a:pt x="198" y="750"/>
                </a:lnTo>
                <a:lnTo>
                  <a:pt x="219" y="721"/>
                </a:lnTo>
                <a:lnTo>
                  <a:pt x="239" y="692"/>
                </a:lnTo>
                <a:lnTo>
                  <a:pt x="258" y="662"/>
                </a:lnTo>
                <a:lnTo>
                  <a:pt x="279" y="632"/>
                </a:lnTo>
                <a:lnTo>
                  <a:pt x="292" y="592"/>
                </a:lnTo>
                <a:lnTo>
                  <a:pt x="320" y="573"/>
                </a:lnTo>
                <a:lnTo>
                  <a:pt x="348" y="537"/>
                </a:lnTo>
                <a:lnTo>
                  <a:pt x="369" y="506"/>
                </a:lnTo>
                <a:lnTo>
                  <a:pt x="389" y="477"/>
                </a:lnTo>
                <a:lnTo>
                  <a:pt x="415" y="458"/>
                </a:lnTo>
                <a:lnTo>
                  <a:pt x="431" y="401"/>
                </a:lnTo>
                <a:lnTo>
                  <a:pt x="445" y="362"/>
                </a:lnTo>
                <a:lnTo>
                  <a:pt x="459" y="322"/>
                </a:lnTo>
                <a:lnTo>
                  <a:pt x="478" y="293"/>
                </a:lnTo>
                <a:lnTo>
                  <a:pt x="495" y="237"/>
                </a:lnTo>
                <a:lnTo>
                  <a:pt x="515" y="207"/>
                </a:lnTo>
                <a:lnTo>
                  <a:pt x="528" y="167"/>
                </a:lnTo>
                <a:lnTo>
                  <a:pt x="542" y="129"/>
                </a:lnTo>
                <a:lnTo>
                  <a:pt x="562" y="98"/>
                </a:lnTo>
                <a:lnTo>
                  <a:pt x="576" y="59"/>
                </a:lnTo>
                <a:lnTo>
                  <a:pt x="595" y="29"/>
                </a:lnTo>
                <a:lnTo>
                  <a:pt x="616" y="0"/>
                </a:lnTo>
                <a:lnTo>
                  <a:pt x="663" y="10"/>
                </a:lnTo>
                <a:lnTo>
                  <a:pt x="693" y="33"/>
                </a:lnTo>
                <a:lnTo>
                  <a:pt x="685" y="82"/>
                </a:lnTo>
                <a:lnTo>
                  <a:pt x="671" y="122"/>
                </a:lnTo>
                <a:lnTo>
                  <a:pt x="658" y="162"/>
                </a:lnTo>
                <a:lnTo>
                  <a:pt x="638" y="191"/>
                </a:lnTo>
                <a:lnTo>
                  <a:pt x="622" y="248"/>
                </a:lnTo>
                <a:lnTo>
                  <a:pt x="606" y="304"/>
                </a:lnTo>
                <a:lnTo>
                  <a:pt x="584" y="349"/>
                </a:lnTo>
                <a:lnTo>
                  <a:pt x="563" y="380"/>
                </a:lnTo>
                <a:lnTo>
                  <a:pt x="541" y="426"/>
                </a:lnTo>
                <a:lnTo>
                  <a:pt x="528" y="466"/>
                </a:lnTo>
                <a:lnTo>
                  <a:pt x="508" y="495"/>
                </a:lnTo>
                <a:lnTo>
                  <a:pt x="494" y="534"/>
                </a:lnTo>
                <a:lnTo>
                  <a:pt x="480" y="573"/>
                </a:lnTo>
                <a:lnTo>
                  <a:pt x="451" y="610"/>
                </a:lnTo>
                <a:lnTo>
                  <a:pt x="431" y="639"/>
                </a:lnTo>
                <a:lnTo>
                  <a:pt x="417" y="679"/>
                </a:lnTo>
                <a:lnTo>
                  <a:pt x="391" y="699"/>
                </a:lnTo>
                <a:lnTo>
                  <a:pt x="368" y="746"/>
                </a:lnTo>
                <a:lnTo>
                  <a:pt x="313" y="801"/>
                </a:lnTo>
                <a:lnTo>
                  <a:pt x="283" y="838"/>
                </a:lnTo>
                <a:lnTo>
                  <a:pt x="262" y="866"/>
                </a:lnTo>
                <a:lnTo>
                  <a:pt x="242" y="896"/>
                </a:lnTo>
                <a:lnTo>
                  <a:pt x="229" y="935"/>
                </a:lnTo>
                <a:lnTo>
                  <a:pt x="215" y="975"/>
                </a:lnTo>
                <a:lnTo>
                  <a:pt x="188" y="996"/>
                </a:lnTo>
                <a:lnTo>
                  <a:pt x="162" y="1014"/>
                </a:lnTo>
                <a:lnTo>
                  <a:pt x="135" y="1035"/>
                </a:lnTo>
                <a:lnTo>
                  <a:pt x="107" y="1054"/>
                </a:lnTo>
                <a:lnTo>
                  <a:pt x="81" y="1074"/>
                </a:lnTo>
                <a:lnTo>
                  <a:pt x="54" y="1093"/>
                </a:lnTo>
                <a:lnTo>
                  <a:pt x="27" y="1113"/>
                </a:lnTo>
                <a:lnTo>
                  <a:pt x="0" y="1133"/>
                </a:lnTo>
                <a:lnTo>
                  <a:pt x="20" y="1103"/>
                </a:lnTo>
                <a:lnTo>
                  <a:pt x="41" y="1073"/>
                </a:lnTo>
                <a:lnTo>
                  <a:pt x="42" y="1004"/>
                </a:lnTo>
                <a:lnTo>
                  <a:pt x="42" y="1004"/>
                </a:lnTo>
              </a:path>
            </a:pathLst>
          </a:custGeom>
          <a:pattFill prst="narVert">
            <a:fgClr>
              <a:srgbClr val="FFCC66"/>
            </a:fgClr>
            <a:bgClr>
              <a:schemeClr val="bg1"/>
            </a:bgClr>
          </a:pattFill>
          <a:ln w="12700" cap="rnd" cmpd="sng">
            <a:solidFill>
              <a:schemeClr val="tx1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02" name="Freeform 22"/>
          <p:cNvSpPr>
            <a:spLocks/>
          </p:cNvSpPr>
          <p:nvPr/>
        </p:nvSpPr>
        <p:spPr bwMode="auto">
          <a:xfrm>
            <a:off x="3352800" y="4724400"/>
            <a:ext cx="763588" cy="1220788"/>
          </a:xfrm>
          <a:custGeom>
            <a:avLst/>
            <a:gdLst/>
            <a:ahLst/>
            <a:cxnLst>
              <a:cxn ang="0">
                <a:pos x="56" y="647"/>
              </a:cxn>
              <a:cxn ang="0">
                <a:pos x="84" y="607"/>
              </a:cxn>
              <a:cxn ang="0">
                <a:pos x="108" y="560"/>
              </a:cxn>
              <a:cxn ang="0">
                <a:pos x="137" y="508"/>
              </a:cxn>
              <a:cxn ang="0">
                <a:pos x="165" y="469"/>
              </a:cxn>
              <a:cxn ang="0">
                <a:pos x="193" y="428"/>
              </a:cxn>
              <a:cxn ang="0">
                <a:pos x="221" y="388"/>
              </a:cxn>
              <a:cxn ang="0">
                <a:pos x="255" y="343"/>
              </a:cxn>
              <a:cxn ang="0">
                <a:pos x="287" y="310"/>
              </a:cxn>
              <a:cxn ang="0">
                <a:pos x="308" y="245"/>
              </a:cxn>
              <a:cxn ang="0">
                <a:pos x="331" y="199"/>
              </a:cxn>
              <a:cxn ang="0">
                <a:pos x="357" y="140"/>
              </a:cxn>
              <a:cxn ang="0">
                <a:pos x="375" y="87"/>
              </a:cxn>
              <a:cxn ang="0">
                <a:pos x="399" y="40"/>
              </a:cxn>
              <a:cxn ang="0">
                <a:pos x="426" y="0"/>
              </a:cxn>
              <a:cxn ang="0">
                <a:pos x="480" y="22"/>
              </a:cxn>
              <a:cxn ang="0">
                <a:pos x="465" y="83"/>
              </a:cxn>
              <a:cxn ang="0">
                <a:pos x="442" y="129"/>
              </a:cxn>
              <a:cxn ang="0">
                <a:pos x="420" y="206"/>
              </a:cxn>
              <a:cxn ang="0">
                <a:pos x="390" y="257"/>
              </a:cxn>
              <a:cxn ang="0">
                <a:pos x="366" y="315"/>
              </a:cxn>
              <a:cxn ang="0">
                <a:pos x="342" y="362"/>
              </a:cxn>
              <a:cxn ang="0">
                <a:pos x="312" y="413"/>
              </a:cxn>
              <a:cxn ang="0">
                <a:pos x="289" y="460"/>
              </a:cxn>
              <a:cxn ang="0">
                <a:pos x="255" y="505"/>
              </a:cxn>
              <a:cxn ang="0">
                <a:pos x="196" y="568"/>
              </a:cxn>
              <a:cxn ang="0">
                <a:pos x="168" y="607"/>
              </a:cxn>
              <a:cxn ang="0">
                <a:pos x="149" y="661"/>
              </a:cxn>
              <a:cxn ang="0">
                <a:pos x="112" y="687"/>
              </a:cxn>
              <a:cxn ang="0">
                <a:pos x="74" y="715"/>
              </a:cxn>
              <a:cxn ang="0">
                <a:pos x="37" y="741"/>
              </a:cxn>
              <a:cxn ang="0">
                <a:pos x="0" y="768"/>
              </a:cxn>
              <a:cxn ang="0">
                <a:pos x="28" y="727"/>
              </a:cxn>
              <a:cxn ang="0">
                <a:pos x="29" y="680"/>
              </a:cxn>
            </a:cxnLst>
            <a:rect l="0" t="0" r="r" b="b"/>
            <a:pathLst>
              <a:path w="481" h="769">
                <a:moveTo>
                  <a:pt x="29" y="680"/>
                </a:moveTo>
                <a:lnTo>
                  <a:pt x="56" y="647"/>
                </a:lnTo>
                <a:lnTo>
                  <a:pt x="71" y="627"/>
                </a:lnTo>
                <a:lnTo>
                  <a:pt x="84" y="607"/>
                </a:lnTo>
                <a:lnTo>
                  <a:pt x="98" y="587"/>
                </a:lnTo>
                <a:lnTo>
                  <a:pt x="108" y="560"/>
                </a:lnTo>
                <a:lnTo>
                  <a:pt x="121" y="539"/>
                </a:lnTo>
                <a:lnTo>
                  <a:pt x="137" y="508"/>
                </a:lnTo>
                <a:lnTo>
                  <a:pt x="151" y="489"/>
                </a:lnTo>
                <a:lnTo>
                  <a:pt x="165" y="469"/>
                </a:lnTo>
                <a:lnTo>
                  <a:pt x="179" y="448"/>
                </a:lnTo>
                <a:lnTo>
                  <a:pt x="193" y="428"/>
                </a:lnTo>
                <a:lnTo>
                  <a:pt x="202" y="401"/>
                </a:lnTo>
                <a:lnTo>
                  <a:pt x="221" y="388"/>
                </a:lnTo>
                <a:lnTo>
                  <a:pt x="241" y="364"/>
                </a:lnTo>
                <a:lnTo>
                  <a:pt x="255" y="343"/>
                </a:lnTo>
                <a:lnTo>
                  <a:pt x="269" y="323"/>
                </a:lnTo>
                <a:lnTo>
                  <a:pt x="287" y="310"/>
                </a:lnTo>
                <a:lnTo>
                  <a:pt x="298" y="272"/>
                </a:lnTo>
                <a:lnTo>
                  <a:pt x="308" y="245"/>
                </a:lnTo>
                <a:lnTo>
                  <a:pt x="318" y="218"/>
                </a:lnTo>
                <a:lnTo>
                  <a:pt x="331" y="199"/>
                </a:lnTo>
                <a:lnTo>
                  <a:pt x="342" y="160"/>
                </a:lnTo>
                <a:lnTo>
                  <a:pt x="357" y="140"/>
                </a:lnTo>
                <a:lnTo>
                  <a:pt x="365" y="113"/>
                </a:lnTo>
                <a:lnTo>
                  <a:pt x="375" y="87"/>
                </a:lnTo>
                <a:lnTo>
                  <a:pt x="389" y="66"/>
                </a:lnTo>
                <a:lnTo>
                  <a:pt x="399" y="40"/>
                </a:lnTo>
                <a:lnTo>
                  <a:pt x="412" y="20"/>
                </a:lnTo>
                <a:lnTo>
                  <a:pt x="426" y="0"/>
                </a:lnTo>
                <a:lnTo>
                  <a:pt x="459" y="6"/>
                </a:lnTo>
                <a:lnTo>
                  <a:pt x="480" y="22"/>
                </a:lnTo>
                <a:lnTo>
                  <a:pt x="475" y="56"/>
                </a:lnTo>
                <a:lnTo>
                  <a:pt x="465" y="83"/>
                </a:lnTo>
                <a:lnTo>
                  <a:pt x="455" y="110"/>
                </a:lnTo>
                <a:lnTo>
                  <a:pt x="442" y="129"/>
                </a:lnTo>
                <a:lnTo>
                  <a:pt x="431" y="168"/>
                </a:lnTo>
                <a:lnTo>
                  <a:pt x="420" y="206"/>
                </a:lnTo>
                <a:lnTo>
                  <a:pt x="404" y="237"/>
                </a:lnTo>
                <a:lnTo>
                  <a:pt x="390" y="257"/>
                </a:lnTo>
                <a:lnTo>
                  <a:pt x="374" y="289"/>
                </a:lnTo>
                <a:lnTo>
                  <a:pt x="366" y="315"/>
                </a:lnTo>
                <a:lnTo>
                  <a:pt x="352" y="336"/>
                </a:lnTo>
                <a:lnTo>
                  <a:pt x="342" y="362"/>
                </a:lnTo>
                <a:lnTo>
                  <a:pt x="332" y="389"/>
                </a:lnTo>
                <a:lnTo>
                  <a:pt x="312" y="413"/>
                </a:lnTo>
                <a:lnTo>
                  <a:pt x="298" y="433"/>
                </a:lnTo>
                <a:lnTo>
                  <a:pt x="289" y="460"/>
                </a:lnTo>
                <a:lnTo>
                  <a:pt x="271" y="474"/>
                </a:lnTo>
                <a:lnTo>
                  <a:pt x="255" y="505"/>
                </a:lnTo>
                <a:lnTo>
                  <a:pt x="216" y="543"/>
                </a:lnTo>
                <a:lnTo>
                  <a:pt x="196" y="568"/>
                </a:lnTo>
                <a:lnTo>
                  <a:pt x="181" y="587"/>
                </a:lnTo>
                <a:lnTo>
                  <a:pt x="168" y="607"/>
                </a:lnTo>
                <a:lnTo>
                  <a:pt x="158" y="634"/>
                </a:lnTo>
                <a:lnTo>
                  <a:pt x="149" y="661"/>
                </a:lnTo>
                <a:lnTo>
                  <a:pt x="130" y="675"/>
                </a:lnTo>
                <a:lnTo>
                  <a:pt x="112" y="687"/>
                </a:lnTo>
                <a:lnTo>
                  <a:pt x="93" y="701"/>
                </a:lnTo>
                <a:lnTo>
                  <a:pt x="74" y="715"/>
                </a:lnTo>
                <a:lnTo>
                  <a:pt x="56" y="728"/>
                </a:lnTo>
                <a:lnTo>
                  <a:pt x="37" y="741"/>
                </a:lnTo>
                <a:lnTo>
                  <a:pt x="19" y="754"/>
                </a:lnTo>
                <a:lnTo>
                  <a:pt x="0" y="768"/>
                </a:lnTo>
                <a:lnTo>
                  <a:pt x="14" y="747"/>
                </a:lnTo>
                <a:lnTo>
                  <a:pt x="28" y="727"/>
                </a:lnTo>
                <a:lnTo>
                  <a:pt x="29" y="680"/>
                </a:lnTo>
                <a:lnTo>
                  <a:pt x="29" y="680"/>
                </a:lnTo>
              </a:path>
            </a:pathLst>
          </a:custGeom>
          <a:pattFill prst="narVert">
            <a:fgClr>
              <a:srgbClr val="FFCC66"/>
            </a:fgClr>
            <a:bgClr>
              <a:schemeClr val="bg1"/>
            </a:bgClr>
          </a:pattFill>
          <a:ln w="12700" cap="rnd" cmpd="sng">
            <a:solidFill>
              <a:schemeClr val="tx1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03" name="Freeform 23"/>
          <p:cNvSpPr>
            <a:spLocks/>
          </p:cNvSpPr>
          <p:nvPr/>
        </p:nvSpPr>
        <p:spPr bwMode="auto">
          <a:xfrm>
            <a:off x="3524250" y="4724400"/>
            <a:ext cx="744538" cy="1203325"/>
          </a:xfrm>
          <a:custGeom>
            <a:avLst/>
            <a:gdLst/>
            <a:ahLst/>
            <a:cxnLst>
              <a:cxn ang="0">
                <a:pos x="55" y="638"/>
              </a:cxn>
              <a:cxn ang="0">
                <a:pos x="82" y="599"/>
              </a:cxn>
              <a:cxn ang="0">
                <a:pos x="105" y="552"/>
              </a:cxn>
              <a:cxn ang="0">
                <a:pos x="133" y="501"/>
              </a:cxn>
              <a:cxn ang="0">
                <a:pos x="161" y="462"/>
              </a:cxn>
              <a:cxn ang="0">
                <a:pos x="188" y="422"/>
              </a:cxn>
              <a:cxn ang="0">
                <a:pos x="216" y="382"/>
              </a:cxn>
              <a:cxn ang="0">
                <a:pos x="249" y="338"/>
              </a:cxn>
              <a:cxn ang="0">
                <a:pos x="280" y="306"/>
              </a:cxn>
              <a:cxn ang="0">
                <a:pos x="301" y="242"/>
              </a:cxn>
              <a:cxn ang="0">
                <a:pos x="323" y="196"/>
              </a:cxn>
              <a:cxn ang="0">
                <a:pos x="348" y="138"/>
              </a:cxn>
              <a:cxn ang="0">
                <a:pos x="366" y="86"/>
              </a:cxn>
              <a:cxn ang="0">
                <a:pos x="389" y="39"/>
              </a:cxn>
              <a:cxn ang="0">
                <a:pos x="416" y="0"/>
              </a:cxn>
              <a:cxn ang="0">
                <a:pos x="468" y="22"/>
              </a:cxn>
              <a:cxn ang="0">
                <a:pos x="453" y="82"/>
              </a:cxn>
              <a:cxn ang="0">
                <a:pos x="431" y="128"/>
              </a:cxn>
              <a:cxn ang="0">
                <a:pos x="409" y="203"/>
              </a:cxn>
              <a:cxn ang="0">
                <a:pos x="380" y="254"/>
              </a:cxn>
              <a:cxn ang="0">
                <a:pos x="357" y="311"/>
              </a:cxn>
              <a:cxn ang="0">
                <a:pos x="333" y="357"/>
              </a:cxn>
              <a:cxn ang="0">
                <a:pos x="304" y="407"/>
              </a:cxn>
              <a:cxn ang="0">
                <a:pos x="281" y="454"/>
              </a:cxn>
              <a:cxn ang="0">
                <a:pos x="248" y="498"/>
              </a:cxn>
              <a:cxn ang="0">
                <a:pos x="191" y="559"/>
              </a:cxn>
              <a:cxn ang="0">
                <a:pos x="163" y="599"/>
              </a:cxn>
              <a:cxn ang="0">
                <a:pos x="145" y="651"/>
              </a:cxn>
              <a:cxn ang="0">
                <a:pos x="109" y="678"/>
              </a:cxn>
              <a:cxn ang="0">
                <a:pos x="72" y="704"/>
              </a:cxn>
              <a:cxn ang="0">
                <a:pos x="36" y="730"/>
              </a:cxn>
              <a:cxn ang="0">
                <a:pos x="0" y="757"/>
              </a:cxn>
              <a:cxn ang="0">
                <a:pos x="27" y="717"/>
              </a:cxn>
              <a:cxn ang="0">
                <a:pos x="28" y="671"/>
              </a:cxn>
            </a:cxnLst>
            <a:rect l="0" t="0" r="r" b="b"/>
            <a:pathLst>
              <a:path w="469" h="758">
                <a:moveTo>
                  <a:pt x="28" y="671"/>
                </a:moveTo>
                <a:lnTo>
                  <a:pt x="55" y="638"/>
                </a:lnTo>
                <a:lnTo>
                  <a:pt x="69" y="618"/>
                </a:lnTo>
                <a:lnTo>
                  <a:pt x="82" y="599"/>
                </a:lnTo>
                <a:lnTo>
                  <a:pt x="95" y="578"/>
                </a:lnTo>
                <a:lnTo>
                  <a:pt x="105" y="552"/>
                </a:lnTo>
                <a:lnTo>
                  <a:pt x="118" y="532"/>
                </a:lnTo>
                <a:lnTo>
                  <a:pt x="133" y="501"/>
                </a:lnTo>
                <a:lnTo>
                  <a:pt x="148" y="482"/>
                </a:lnTo>
                <a:lnTo>
                  <a:pt x="161" y="462"/>
                </a:lnTo>
                <a:lnTo>
                  <a:pt x="174" y="442"/>
                </a:lnTo>
                <a:lnTo>
                  <a:pt x="188" y="422"/>
                </a:lnTo>
                <a:lnTo>
                  <a:pt x="197" y="395"/>
                </a:lnTo>
                <a:lnTo>
                  <a:pt x="216" y="382"/>
                </a:lnTo>
                <a:lnTo>
                  <a:pt x="235" y="359"/>
                </a:lnTo>
                <a:lnTo>
                  <a:pt x="249" y="338"/>
                </a:lnTo>
                <a:lnTo>
                  <a:pt x="263" y="318"/>
                </a:lnTo>
                <a:lnTo>
                  <a:pt x="280" y="306"/>
                </a:lnTo>
                <a:lnTo>
                  <a:pt x="291" y="268"/>
                </a:lnTo>
                <a:lnTo>
                  <a:pt x="301" y="242"/>
                </a:lnTo>
                <a:lnTo>
                  <a:pt x="310" y="215"/>
                </a:lnTo>
                <a:lnTo>
                  <a:pt x="323" y="196"/>
                </a:lnTo>
                <a:lnTo>
                  <a:pt x="334" y="158"/>
                </a:lnTo>
                <a:lnTo>
                  <a:pt x="348" y="138"/>
                </a:lnTo>
                <a:lnTo>
                  <a:pt x="356" y="111"/>
                </a:lnTo>
                <a:lnTo>
                  <a:pt x="366" y="86"/>
                </a:lnTo>
                <a:lnTo>
                  <a:pt x="380" y="65"/>
                </a:lnTo>
                <a:lnTo>
                  <a:pt x="389" y="39"/>
                </a:lnTo>
                <a:lnTo>
                  <a:pt x="402" y="19"/>
                </a:lnTo>
                <a:lnTo>
                  <a:pt x="416" y="0"/>
                </a:lnTo>
                <a:lnTo>
                  <a:pt x="448" y="6"/>
                </a:lnTo>
                <a:lnTo>
                  <a:pt x="468" y="22"/>
                </a:lnTo>
                <a:lnTo>
                  <a:pt x="463" y="55"/>
                </a:lnTo>
                <a:lnTo>
                  <a:pt x="453" y="82"/>
                </a:lnTo>
                <a:lnTo>
                  <a:pt x="444" y="108"/>
                </a:lnTo>
                <a:lnTo>
                  <a:pt x="431" y="128"/>
                </a:lnTo>
                <a:lnTo>
                  <a:pt x="420" y="165"/>
                </a:lnTo>
                <a:lnTo>
                  <a:pt x="409" y="203"/>
                </a:lnTo>
                <a:lnTo>
                  <a:pt x="394" y="233"/>
                </a:lnTo>
                <a:lnTo>
                  <a:pt x="380" y="254"/>
                </a:lnTo>
                <a:lnTo>
                  <a:pt x="365" y="285"/>
                </a:lnTo>
                <a:lnTo>
                  <a:pt x="357" y="311"/>
                </a:lnTo>
                <a:lnTo>
                  <a:pt x="343" y="331"/>
                </a:lnTo>
                <a:lnTo>
                  <a:pt x="333" y="357"/>
                </a:lnTo>
                <a:lnTo>
                  <a:pt x="324" y="383"/>
                </a:lnTo>
                <a:lnTo>
                  <a:pt x="304" y="407"/>
                </a:lnTo>
                <a:lnTo>
                  <a:pt x="291" y="427"/>
                </a:lnTo>
                <a:lnTo>
                  <a:pt x="281" y="454"/>
                </a:lnTo>
                <a:lnTo>
                  <a:pt x="264" y="467"/>
                </a:lnTo>
                <a:lnTo>
                  <a:pt x="248" y="498"/>
                </a:lnTo>
                <a:lnTo>
                  <a:pt x="211" y="535"/>
                </a:lnTo>
                <a:lnTo>
                  <a:pt x="191" y="559"/>
                </a:lnTo>
                <a:lnTo>
                  <a:pt x="177" y="579"/>
                </a:lnTo>
                <a:lnTo>
                  <a:pt x="163" y="599"/>
                </a:lnTo>
                <a:lnTo>
                  <a:pt x="154" y="625"/>
                </a:lnTo>
                <a:lnTo>
                  <a:pt x="145" y="651"/>
                </a:lnTo>
                <a:lnTo>
                  <a:pt x="127" y="665"/>
                </a:lnTo>
                <a:lnTo>
                  <a:pt x="109" y="678"/>
                </a:lnTo>
                <a:lnTo>
                  <a:pt x="91" y="691"/>
                </a:lnTo>
                <a:lnTo>
                  <a:pt x="72" y="704"/>
                </a:lnTo>
                <a:lnTo>
                  <a:pt x="54" y="717"/>
                </a:lnTo>
                <a:lnTo>
                  <a:pt x="36" y="730"/>
                </a:lnTo>
                <a:lnTo>
                  <a:pt x="18" y="743"/>
                </a:lnTo>
                <a:lnTo>
                  <a:pt x="0" y="757"/>
                </a:lnTo>
                <a:lnTo>
                  <a:pt x="13" y="737"/>
                </a:lnTo>
                <a:lnTo>
                  <a:pt x="27" y="717"/>
                </a:lnTo>
                <a:lnTo>
                  <a:pt x="28" y="671"/>
                </a:lnTo>
                <a:lnTo>
                  <a:pt x="28" y="671"/>
                </a:lnTo>
              </a:path>
            </a:pathLst>
          </a:custGeom>
          <a:pattFill prst="narVert">
            <a:fgClr>
              <a:srgbClr val="FFCC66"/>
            </a:fgClr>
            <a:bgClr>
              <a:schemeClr val="bg1"/>
            </a:bgClr>
          </a:pattFill>
          <a:ln w="12700" cap="rnd" cmpd="sng">
            <a:solidFill>
              <a:schemeClr val="tx1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grpSp>
        <p:nvGrpSpPr>
          <p:cNvPr id="3" name="Group 28"/>
          <p:cNvGrpSpPr>
            <a:grpSpLocks/>
          </p:cNvGrpSpPr>
          <p:nvPr/>
        </p:nvGrpSpPr>
        <p:grpSpPr bwMode="auto">
          <a:xfrm>
            <a:off x="4197350" y="2216150"/>
            <a:ext cx="292100" cy="444500"/>
            <a:chOff x="2644" y="1396"/>
            <a:chExt cx="184" cy="280"/>
          </a:xfrm>
        </p:grpSpPr>
        <p:sp>
          <p:nvSpPr>
            <p:cNvPr id="20504" name="Oval 24"/>
            <p:cNvSpPr>
              <a:spLocks noChangeArrowheads="1"/>
            </p:cNvSpPr>
            <p:nvPr/>
          </p:nvSpPr>
          <p:spPr bwMode="auto">
            <a:xfrm>
              <a:off x="2692" y="1396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505" name="Oval 25"/>
            <p:cNvSpPr>
              <a:spLocks noChangeArrowheads="1"/>
            </p:cNvSpPr>
            <p:nvPr/>
          </p:nvSpPr>
          <p:spPr bwMode="auto">
            <a:xfrm>
              <a:off x="2740" y="1492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506" name="Oval 26"/>
            <p:cNvSpPr>
              <a:spLocks noChangeArrowheads="1"/>
            </p:cNvSpPr>
            <p:nvPr/>
          </p:nvSpPr>
          <p:spPr bwMode="auto">
            <a:xfrm>
              <a:off x="2644" y="1492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507" name="Oval 27"/>
            <p:cNvSpPr>
              <a:spLocks noChangeArrowheads="1"/>
            </p:cNvSpPr>
            <p:nvPr/>
          </p:nvSpPr>
          <p:spPr bwMode="auto">
            <a:xfrm>
              <a:off x="2740" y="1588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4" name="Group 33"/>
          <p:cNvGrpSpPr>
            <a:grpSpLocks/>
          </p:cNvGrpSpPr>
          <p:nvPr/>
        </p:nvGrpSpPr>
        <p:grpSpPr bwMode="auto">
          <a:xfrm>
            <a:off x="4121150" y="3587750"/>
            <a:ext cx="292100" cy="444500"/>
            <a:chOff x="2596" y="2260"/>
            <a:chExt cx="184" cy="280"/>
          </a:xfrm>
        </p:grpSpPr>
        <p:sp>
          <p:nvSpPr>
            <p:cNvPr id="20509" name="Oval 29"/>
            <p:cNvSpPr>
              <a:spLocks noChangeArrowheads="1"/>
            </p:cNvSpPr>
            <p:nvPr/>
          </p:nvSpPr>
          <p:spPr bwMode="auto">
            <a:xfrm>
              <a:off x="2644" y="2452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510" name="Oval 30"/>
            <p:cNvSpPr>
              <a:spLocks noChangeArrowheads="1"/>
            </p:cNvSpPr>
            <p:nvPr/>
          </p:nvSpPr>
          <p:spPr bwMode="auto">
            <a:xfrm>
              <a:off x="2692" y="2356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511" name="Oval 31"/>
            <p:cNvSpPr>
              <a:spLocks noChangeArrowheads="1"/>
            </p:cNvSpPr>
            <p:nvPr/>
          </p:nvSpPr>
          <p:spPr bwMode="auto">
            <a:xfrm>
              <a:off x="2596" y="2356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512" name="Oval 32"/>
            <p:cNvSpPr>
              <a:spLocks noChangeArrowheads="1"/>
            </p:cNvSpPr>
            <p:nvPr/>
          </p:nvSpPr>
          <p:spPr bwMode="auto">
            <a:xfrm>
              <a:off x="2692" y="2260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20514" name="Freeform 34"/>
          <p:cNvSpPr>
            <a:spLocks/>
          </p:cNvSpPr>
          <p:nvPr/>
        </p:nvSpPr>
        <p:spPr bwMode="auto">
          <a:xfrm>
            <a:off x="4038600" y="1014413"/>
            <a:ext cx="725488" cy="4868862"/>
          </a:xfrm>
          <a:custGeom>
            <a:avLst/>
            <a:gdLst/>
            <a:ahLst/>
            <a:cxnLst>
              <a:cxn ang="0">
                <a:pos x="118" y="21"/>
              </a:cxn>
              <a:cxn ang="0">
                <a:pos x="249" y="21"/>
              </a:cxn>
              <a:cxn ang="0">
                <a:pos x="369" y="131"/>
              </a:cxn>
              <a:cxn ang="0">
                <a:pos x="423" y="262"/>
              </a:cxn>
              <a:cxn ang="0">
                <a:pos x="434" y="393"/>
              </a:cxn>
              <a:cxn ang="0">
                <a:pos x="445" y="524"/>
              </a:cxn>
              <a:cxn ang="0">
                <a:pos x="445" y="654"/>
              </a:cxn>
              <a:cxn ang="0">
                <a:pos x="445" y="785"/>
              </a:cxn>
              <a:cxn ang="0">
                <a:pos x="456" y="916"/>
              </a:cxn>
              <a:cxn ang="0">
                <a:pos x="456" y="1080"/>
              </a:cxn>
              <a:cxn ang="0">
                <a:pos x="456" y="1222"/>
              </a:cxn>
              <a:cxn ang="0">
                <a:pos x="434" y="1353"/>
              </a:cxn>
              <a:cxn ang="0">
                <a:pos x="401" y="1484"/>
              </a:cxn>
              <a:cxn ang="0">
                <a:pos x="401" y="1615"/>
              </a:cxn>
              <a:cxn ang="0">
                <a:pos x="401" y="1757"/>
              </a:cxn>
              <a:cxn ang="0">
                <a:pos x="391" y="1888"/>
              </a:cxn>
              <a:cxn ang="0">
                <a:pos x="380" y="2030"/>
              </a:cxn>
              <a:cxn ang="0">
                <a:pos x="358" y="2161"/>
              </a:cxn>
              <a:cxn ang="0">
                <a:pos x="347" y="2292"/>
              </a:cxn>
              <a:cxn ang="0">
                <a:pos x="347" y="2422"/>
              </a:cxn>
              <a:cxn ang="0">
                <a:pos x="336" y="2553"/>
              </a:cxn>
              <a:cxn ang="0">
                <a:pos x="336" y="2684"/>
              </a:cxn>
              <a:cxn ang="0">
                <a:pos x="325" y="2815"/>
              </a:cxn>
              <a:cxn ang="0">
                <a:pos x="314" y="2946"/>
              </a:cxn>
              <a:cxn ang="0">
                <a:pos x="281" y="3066"/>
              </a:cxn>
              <a:cxn ang="0">
                <a:pos x="183" y="2968"/>
              </a:cxn>
              <a:cxn ang="0">
                <a:pos x="216" y="2859"/>
              </a:cxn>
              <a:cxn ang="0">
                <a:pos x="161" y="2750"/>
              </a:cxn>
              <a:cxn ang="0">
                <a:pos x="205" y="2630"/>
              </a:cxn>
              <a:cxn ang="0">
                <a:pos x="238" y="2499"/>
              </a:cxn>
              <a:cxn ang="0">
                <a:pos x="227" y="2379"/>
              </a:cxn>
              <a:cxn ang="0">
                <a:pos x="249" y="2259"/>
              </a:cxn>
              <a:cxn ang="0">
                <a:pos x="205" y="2150"/>
              </a:cxn>
              <a:cxn ang="0">
                <a:pos x="227" y="2030"/>
              </a:cxn>
              <a:cxn ang="0">
                <a:pos x="238" y="1899"/>
              </a:cxn>
              <a:cxn ang="0">
                <a:pos x="292" y="1768"/>
              </a:cxn>
              <a:cxn ang="0">
                <a:pos x="281" y="1637"/>
              </a:cxn>
              <a:cxn ang="0">
                <a:pos x="249" y="1506"/>
              </a:cxn>
              <a:cxn ang="0">
                <a:pos x="314" y="1397"/>
              </a:cxn>
              <a:cxn ang="0">
                <a:pos x="303" y="1266"/>
              </a:cxn>
              <a:cxn ang="0">
                <a:pos x="270" y="1146"/>
              </a:cxn>
              <a:cxn ang="0">
                <a:pos x="314" y="1015"/>
              </a:cxn>
              <a:cxn ang="0">
                <a:pos x="380" y="895"/>
              </a:cxn>
              <a:cxn ang="0">
                <a:pos x="303" y="796"/>
              </a:cxn>
              <a:cxn ang="0">
                <a:pos x="314" y="698"/>
              </a:cxn>
              <a:cxn ang="0">
                <a:pos x="325" y="567"/>
              </a:cxn>
              <a:cxn ang="0">
                <a:pos x="270" y="469"/>
              </a:cxn>
              <a:cxn ang="0">
                <a:pos x="238" y="349"/>
              </a:cxn>
              <a:cxn ang="0">
                <a:pos x="183" y="251"/>
              </a:cxn>
              <a:cxn ang="0">
                <a:pos x="140" y="142"/>
              </a:cxn>
              <a:cxn ang="0">
                <a:pos x="52" y="76"/>
              </a:cxn>
            </a:cxnLst>
            <a:rect l="0" t="0" r="r" b="b"/>
            <a:pathLst>
              <a:path w="457" h="3067">
                <a:moveTo>
                  <a:pt x="0" y="81"/>
                </a:moveTo>
                <a:lnTo>
                  <a:pt x="52" y="65"/>
                </a:lnTo>
                <a:lnTo>
                  <a:pt x="85" y="43"/>
                </a:lnTo>
                <a:lnTo>
                  <a:pt x="118" y="21"/>
                </a:lnTo>
                <a:lnTo>
                  <a:pt x="150" y="0"/>
                </a:lnTo>
                <a:lnTo>
                  <a:pt x="183" y="0"/>
                </a:lnTo>
                <a:lnTo>
                  <a:pt x="216" y="11"/>
                </a:lnTo>
                <a:lnTo>
                  <a:pt x="249" y="21"/>
                </a:lnTo>
                <a:lnTo>
                  <a:pt x="281" y="43"/>
                </a:lnTo>
                <a:lnTo>
                  <a:pt x="314" y="65"/>
                </a:lnTo>
                <a:lnTo>
                  <a:pt x="336" y="98"/>
                </a:lnTo>
                <a:lnTo>
                  <a:pt x="369" y="131"/>
                </a:lnTo>
                <a:lnTo>
                  <a:pt x="380" y="163"/>
                </a:lnTo>
                <a:lnTo>
                  <a:pt x="401" y="196"/>
                </a:lnTo>
                <a:lnTo>
                  <a:pt x="423" y="229"/>
                </a:lnTo>
                <a:lnTo>
                  <a:pt x="423" y="262"/>
                </a:lnTo>
                <a:lnTo>
                  <a:pt x="434" y="294"/>
                </a:lnTo>
                <a:lnTo>
                  <a:pt x="434" y="327"/>
                </a:lnTo>
                <a:lnTo>
                  <a:pt x="434" y="360"/>
                </a:lnTo>
                <a:lnTo>
                  <a:pt x="434" y="393"/>
                </a:lnTo>
                <a:lnTo>
                  <a:pt x="445" y="425"/>
                </a:lnTo>
                <a:lnTo>
                  <a:pt x="445" y="458"/>
                </a:lnTo>
                <a:lnTo>
                  <a:pt x="445" y="491"/>
                </a:lnTo>
                <a:lnTo>
                  <a:pt x="445" y="524"/>
                </a:lnTo>
                <a:lnTo>
                  <a:pt x="445" y="556"/>
                </a:lnTo>
                <a:lnTo>
                  <a:pt x="445" y="589"/>
                </a:lnTo>
                <a:lnTo>
                  <a:pt x="445" y="622"/>
                </a:lnTo>
                <a:lnTo>
                  <a:pt x="445" y="654"/>
                </a:lnTo>
                <a:lnTo>
                  <a:pt x="445" y="687"/>
                </a:lnTo>
                <a:lnTo>
                  <a:pt x="445" y="720"/>
                </a:lnTo>
                <a:lnTo>
                  <a:pt x="445" y="753"/>
                </a:lnTo>
                <a:lnTo>
                  <a:pt x="445" y="785"/>
                </a:lnTo>
                <a:lnTo>
                  <a:pt x="445" y="818"/>
                </a:lnTo>
                <a:lnTo>
                  <a:pt x="456" y="851"/>
                </a:lnTo>
                <a:lnTo>
                  <a:pt x="456" y="884"/>
                </a:lnTo>
                <a:lnTo>
                  <a:pt x="456" y="916"/>
                </a:lnTo>
                <a:lnTo>
                  <a:pt x="456" y="949"/>
                </a:lnTo>
                <a:lnTo>
                  <a:pt x="456" y="993"/>
                </a:lnTo>
                <a:lnTo>
                  <a:pt x="456" y="1036"/>
                </a:lnTo>
                <a:lnTo>
                  <a:pt x="456" y="1080"/>
                </a:lnTo>
                <a:lnTo>
                  <a:pt x="456" y="1124"/>
                </a:lnTo>
                <a:lnTo>
                  <a:pt x="456" y="1157"/>
                </a:lnTo>
                <a:lnTo>
                  <a:pt x="456" y="1189"/>
                </a:lnTo>
                <a:lnTo>
                  <a:pt x="456" y="1222"/>
                </a:lnTo>
                <a:lnTo>
                  <a:pt x="445" y="1255"/>
                </a:lnTo>
                <a:lnTo>
                  <a:pt x="445" y="1287"/>
                </a:lnTo>
                <a:lnTo>
                  <a:pt x="445" y="1320"/>
                </a:lnTo>
                <a:lnTo>
                  <a:pt x="434" y="1353"/>
                </a:lnTo>
                <a:lnTo>
                  <a:pt x="423" y="1386"/>
                </a:lnTo>
                <a:lnTo>
                  <a:pt x="423" y="1418"/>
                </a:lnTo>
                <a:lnTo>
                  <a:pt x="412" y="1451"/>
                </a:lnTo>
                <a:lnTo>
                  <a:pt x="401" y="1484"/>
                </a:lnTo>
                <a:lnTo>
                  <a:pt x="401" y="1517"/>
                </a:lnTo>
                <a:lnTo>
                  <a:pt x="401" y="1549"/>
                </a:lnTo>
                <a:lnTo>
                  <a:pt x="401" y="1582"/>
                </a:lnTo>
                <a:lnTo>
                  <a:pt x="401" y="1615"/>
                </a:lnTo>
                <a:lnTo>
                  <a:pt x="401" y="1648"/>
                </a:lnTo>
                <a:lnTo>
                  <a:pt x="401" y="1680"/>
                </a:lnTo>
                <a:lnTo>
                  <a:pt x="401" y="1713"/>
                </a:lnTo>
                <a:lnTo>
                  <a:pt x="401" y="1757"/>
                </a:lnTo>
                <a:lnTo>
                  <a:pt x="401" y="1789"/>
                </a:lnTo>
                <a:lnTo>
                  <a:pt x="401" y="1822"/>
                </a:lnTo>
                <a:lnTo>
                  <a:pt x="391" y="1855"/>
                </a:lnTo>
                <a:lnTo>
                  <a:pt x="391" y="1888"/>
                </a:lnTo>
                <a:lnTo>
                  <a:pt x="391" y="1920"/>
                </a:lnTo>
                <a:lnTo>
                  <a:pt x="391" y="1953"/>
                </a:lnTo>
                <a:lnTo>
                  <a:pt x="391" y="1997"/>
                </a:lnTo>
                <a:lnTo>
                  <a:pt x="380" y="2030"/>
                </a:lnTo>
                <a:lnTo>
                  <a:pt x="369" y="2062"/>
                </a:lnTo>
                <a:lnTo>
                  <a:pt x="369" y="2095"/>
                </a:lnTo>
                <a:lnTo>
                  <a:pt x="358" y="2128"/>
                </a:lnTo>
                <a:lnTo>
                  <a:pt x="358" y="2161"/>
                </a:lnTo>
                <a:lnTo>
                  <a:pt x="358" y="2193"/>
                </a:lnTo>
                <a:lnTo>
                  <a:pt x="358" y="2226"/>
                </a:lnTo>
                <a:lnTo>
                  <a:pt x="347" y="2259"/>
                </a:lnTo>
                <a:lnTo>
                  <a:pt x="347" y="2292"/>
                </a:lnTo>
                <a:lnTo>
                  <a:pt x="347" y="2324"/>
                </a:lnTo>
                <a:lnTo>
                  <a:pt x="347" y="2357"/>
                </a:lnTo>
                <a:lnTo>
                  <a:pt x="347" y="2390"/>
                </a:lnTo>
                <a:lnTo>
                  <a:pt x="347" y="2422"/>
                </a:lnTo>
                <a:lnTo>
                  <a:pt x="347" y="2455"/>
                </a:lnTo>
                <a:lnTo>
                  <a:pt x="347" y="2488"/>
                </a:lnTo>
                <a:lnTo>
                  <a:pt x="336" y="2521"/>
                </a:lnTo>
                <a:lnTo>
                  <a:pt x="336" y="2553"/>
                </a:lnTo>
                <a:lnTo>
                  <a:pt x="336" y="2586"/>
                </a:lnTo>
                <a:lnTo>
                  <a:pt x="336" y="2619"/>
                </a:lnTo>
                <a:lnTo>
                  <a:pt x="336" y="2652"/>
                </a:lnTo>
                <a:lnTo>
                  <a:pt x="336" y="2684"/>
                </a:lnTo>
                <a:lnTo>
                  <a:pt x="336" y="2717"/>
                </a:lnTo>
                <a:lnTo>
                  <a:pt x="336" y="2750"/>
                </a:lnTo>
                <a:lnTo>
                  <a:pt x="336" y="2783"/>
                </a:lnTo>
                <a:lnTo>
                  <a:pt x="325" y="2815"/>
                </a:lnTo>
                <a:lnTo>
                  <a:pt x="325" y="2848"/>
                </a:lnTo>
                <a:lnTo>
                  <a:pt x="325" y="2881"/>
                </a:lnTo>
                <a:lnTo>
                  <a:pt x="314" y="2914"/>
                </a:lnTo>
                <a:lnTo>
                  <a:pt x="314" y="2946"/>
                </a:lnTo>
                <a:lnTo>
                  <a:pt x="314" y="2979"/>
                </a:lnTo>
                <a:lnTo>
                  <a:pt x="314" y="3012"/>
                </a:lnTo>
                <a:lnTo>
                  <a:pt x="314" y="3045"/>
                </a:lnTo>
                <a:lnTo>
                  <a:pt x="281" y="3066"/>
                </a:lnTo>
                <a:lnTo>
                  <a:pt x="249" y="3066"/>
                </a:lnTo>
                <a:lnTo>
                  <a:pt x="227" y="3034"/>
                </a:lnTo>
                <a:lnTo>
                  <a:pt x="205" y="3001"/>
                </a:lnTo>
                <a:lnTo>
                  <a:pt x="183" y="2968"/>
                </a:lnTo>
                <a:lnTo>
                  <a:pt x="172" y="2935"/>
                </a:lnTo>
                <a:lnTo>
                  <a:pt x="172" y="2903"/>
                </a:lnTo>
                <a:lnTo>
                  <a:pt x="205" y="2892"/>
                </a:lnTo>
                <a:lnTo>
                  <a:pt x="216" y="2859"/>
                </a:lnTo>
                <a:lnTo>
                  <a:pt x="216" y="2826"/>
                </a:lnTo>
                <a:lnTo>
                  <a:pt x="183" y="2815"/>
                </a:lnTo>
                <a:lnTo>
                  <a:pt x="161" y="2783"/>
                </a:lnTo>
                <a:lnTo>
                  <a:pt x="161" y="2750"/>
                </a:lnTo>
                <a:lnTo>
                  <a:pt x="194" y="2728"/>
                </a:lnTo>
                <a:lnTo>
                  <a:pt x="216" y="2695"/>
                </a:lnTo>
                <a:lnTo>
                  <a:pt x="227" y="2663"/>
                </a:lnTo>
                <a:lnTo>
                  <a:pt x="205" y="2630"/>
                </a:lnTo>
                <a:lnTo>
                  <a:pt x="194" y="2597"/>
                </a:lnTo>
                <a:lnTo>
                  <a:pt x="216" y="2564"/>
                </a:lnTo>
                <a:lnTo>
                  <a:pt x="238" y="2532"/>
                </a:lnTo>
                <a:lnTo>
                  <a:pt x="238" y="2499"/>
                </a:lnTo>
                <a:lnTo>
                  <a:pt x="205" y="2477"/>
                </a:lnTo>
                <a:lnTo>
                  <a:pt x="205" y="2444"/>
                </a:lnTo>
                <a:lnTo>
                  <a:pt x="205" y="2412"/>
                </a:lnTo>
                <a:lnTo>
                  <a:pt x="227" y="2379"/>
                </a:lnTo>
                <a:lnTo>
                  <a:pt x="238" y="2346"/>
                </a:lnTo>
                <a:lnTo>
                  <a:pt x="216" y="2313"/>
                </a:lnTo>
                <a:lnTo>
                  <a:pt x="216" y="2281"/>
                </a:lnTo>
                <a:lnTo>
                  <a:pt x="249" y="2259"/>
                </a:lnTo>
                <a:lnTo>
                  <a:pt x="249" y="2226"/>
                </a:lnTo>
                <a:lnTo>
                  <a:pt x="216" y="2215"/>
                </a:lnTo>
                <a:lnTo>
                  <a:pt x="205" y="2182"/>
                </a:lnTo>
                <a:lnTo>
                  <a:pt x="205" y="2150"/>
                </a:lnTo>
                <a:lnTo>
                  <a:pt x="238" y="2128"/>
                </a:lnTo>
                <a:lnTo>
                  <a:pt x="249" y="2095"/>
                </a:lnTo>
                <a:lnTo>
                  <a:pt x="227" y="2062"/>
                </a:lnTo>
                <a:lnTo>
                  <a:pt x="227" y="2030"/>
                </a:lnTo>
                <a:lnTo>
                  <a:pt x="227" y="1997"/>
                </a:lnTo>
                <a:lnTo>
                  <a:pt x="249" y="1964"/>
                </a:lnTo>
                <a:lnTo>
                  <a:pt x="249" y="1931"/>
                </a:lnTo>
                <a:lnTo>
                  <a:pt x="238" y="1899"/>
                </a:lnTo>
                <a:lnTo>
                  <a:pt x="260" y="1866"/>
                </a:lnTo>
                <a:lnTo>
                  <a:pt x="260" y="1833"/>
                </a:lnTo>
                <a:lnTo>
                  <a:pt x="270" y="1800"/>
                </a:lnTo>
                <a:lnTo>
                  <a:pt x="292" y="1768"/>
                </a:lnTo>
                <a:lnTo>
                  <a:pt x="270" y="1735"/>
                </a:lnTo>
                <a:lnTo>
                  <a:pt x="270" y="1702"/>
                </a:lnTo>
                <a:lnTo>
                  <a:pt x="270" y="1669"/>
                </a:lnTo>
                <a:lnTo>
                  <a:pt x="281" y="1637"/>
                </a:lnTo>
                <a:lnTo>
                  <a:pt x="281" y="1604"/>
                </a:lnTo>
                <a:lnTo>
                  <a:pt x="270" y="1571"/>
                </a:lnTo>
                <a:lnTo>
                  <a:pt x="249" y="1538"/>
                </a:lnTo>
                <a:lnTo>
                  <a:pt x="249" y="1506"/>
                </a:lnTo>
                <a:lnTo>
                  <a:pt x="249" y="1473"/>
                </a:lnTo>
                <a:lnTo>
                  <a:pt x="281" y="1451"/>
                </a:lnTo>
                <a:lnTo>
                  <a:pt x="314" y="1440"/>
                </a:lnTo>
                <a:lnTo>
                  <a:pt x="314" y="1397"/>
                </a:lnTo>
                <a:lnTo>
                  <a:pt x="314" y="1364"/>
                </a:lnTo>
                <a:lnTo>
                  <a:pt x="292" y="1331"/>
                </a:lnTo>
                <a:lnTo>
                  <a:pt x="292" y="1298"/>
                </a:lnTo>
                <a:lnTo>
                  <a:pt x="303" y="1266"/>
                </a:lnTo>
                <a:lnTo>
                  <a:pt x="314" y="1233"/>
                </a:lnTo>
                <a:lnTo>
                  <a:pt x="314" y="1200"/>
                </a:lnTo>
                <a:lnTo>
                  <a:pt x="281" y="1178"/>
                </a:lnTo>
                <a:lnTo>
                  <a:pt x="270" y="1146"/>
                </a:lnTo>
                <a:lnTo>
                  <a:pt x="270" y="1113"/>
                </a:lnTo>
                <a:lnTo>
                  <a:pt x="303" y="1080"/>
                </a:lnTo>
                <a:lnTo>
                  <a:pt x="314" y="1047"/>
                </a:lnTo>
                <a:lnTo>
                  <a:pt x="314" y="1015"/>
                </a:lnTo>
                <a:lnTo>
                  <a:pt x="314" y="982"/>
                </a:lnTo>
                <a:lnTo>
                  <a:pt x="336" y="949"/>
                </a:lnTo>
                <a:lnTo>
                  <a:pt x="369" y="927"/>
                </a:lnTo>
                <a:lnTo>
                  <a:pt x="380" y="895"/>
                </a:lnTo>
                <a:lnTo>
                  <a:pt x="347" y="873"/>
                </a:lnTo>
                <a:lnTo>
                  <a:pt x="314" y="862"/>
                </a:lnTo>
                <a:lnTo>
                  <a:pt x="303" y="829"/>
                </a:lnTo>
                <a:lnTo>
                  <a:pt x="303" y="796"/>
                </a:lnTo>
                <a:lnTo>
                  <a:pt x="336" y="764"/>
                </a:lnTo>
                <a:lnTo>
                  <a:pt x="347" y="731"/>
                </a:lnTo>
                <a:lnTo>
                  <a:pt x="347" y="698"/>
                </a:lnTo>
                <a:lnTo>
                  <a:pt x="314" y="698"/>
                </a:lnTo>
                <a:lnTo>
                  <a:pt x="292" y="665"/>
                </a:lnTo>
                <a:lnTo>
                  <a:pt x="292" y="633"/>
                </a:lnTo>
                <a:lnTo>
                  <a:pt x="303" y="600"/>
                </a:lnTo>
                <a:lnTo>
                  <a:pt x="325" y="567"/>
                </a:lnTo>
                <a:lnTo>
                  <a:pt x="314" y="534"/>
                </a:lnTo>
                <a:lnTo>
                  <a:pt x="281" y="534"/>
                </a:lnTo>
                <a:lnTo>
                  <a:pt x="270" y="502"/>
                </a:lnTo>
                <a:lnTo>
                  <a:pt x="270" y="469"/>
                </a:lnTo>
                <a:lnTo>
                  <a:pt x="281" y="436"/>
                </a:lnTo>
                <a:lnTo>
                  <a:pt x="303" y="403"/>
                </a:lnTo>
                <a:lnTo>
                  <a:pt x="270" y="382"/>
                </a:lnTo>
                <a:lnTo>
                  <a:pt x="238" y="349"/>
                </a:lnTo>
                <a:lnTo>
                  <a:pt x="238" y="316"/>
                </a:lnTo>
                <a:lnTo>
                  <a:pt x="238" y="283"/>
                </a:lnTo>
                <a:lnTo>
                  <a:pt x="205" y="283"/>
                </a:lnTo>
                <a:lnTo>
                  <a:pt x="183" y="251"/>
                </a:lnTo>
                <a:lnTo>
                  <a:pt x="183" y="218"/>
                </a:lnTo>
                <a:lnTo>
                  <a:pt x="150" y="207"/>
                </a:lnTo>
                <a:lnTo>
                  <a:pt x="140" y="174"/>
                </a:lnTo>
                <a:lnTo>
                  <a:pt x="140" y="142"/>
                </a:lnTo>
                <a:lnTo>
                  <a:pt x="107" y="142"/>
                </a:lnTo>
                <a:lnTo>
                  <a:pt x="74" y="142"/>
                </a:lnTo>
                <a:lnTo>
                  <a:pt x="52" y="109"/>
                </a:lnTo>
                <a:lnTo>
                  <a:pt x="52" y="76"/>
                </a:lnTo>
                <a:lnTo>
                  <a:pt x="48" y="81"/>
                </a:lnTo>
              </a:path>
            </a:pathLst>
          </a:custGeom>
          <a:pattFill prst="pct90">
            <a:fgClr>
              <a:schemeClr val="hlink"/>
            </a:fgClr>
            <a:bgClr>
              <a:schemeClr val="bg1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15" name="Line 35"/>
          <p:cNvSpPr>
            <a:spLocks noChangeShapeType="1"/>
          </p:cNvSpPr>
          <p:nvPr/>
        </p:nvSpPr>
        <p:spPr bwMode="auto">
          <a:xfrm>
            <a:off x="1905000" y="5867400"/>
            <a:ext cx="2895600" cy="0"/>
          </a:xfrm>
          <a:prstGeom prst="line">
            <a:avLst/>
          </a:prstGeom>
          <a:noFill/>
          <a:ln w="127000">
            <a:solidFill>
              <a:srgbClr val="080808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16" name="Line 36"/>
          <p:cNvSpPr>
            <a:spLocks noChangeShapeType="1"/>
          </p:cNvSpPr>
          <p:nvPr/>
        </p:nvSpPr>
        <p:spPr bwMode="auto">
          <a:xfrm>
            <a:off x="2286000" y="1295400"/>
            <a:ext cx="152400" cy="2286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17" name="Line 37"/>
          <p:cNvSpPr>
            <a:spLocks noChangeShapeType="1"/>
          </p:cNvSpPr>
          <p:nvPr/>
        </p:nvSpPr>
        <p:spPr bwMode="auto">
          <a:xfrm>
            <a:off x="2019300" y="1562100"/>
            <a:ext cx="228600" cy="1524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18" name="Line 38"/>
          <p:cNvSpPr>
            <a:spLocks noChangeShapeType="1"/>
          </p:cNvSpPr>
          <p:nvPr/>
        </p:nvSpPr>
        <p:spPr bwMode="auto">
          <a:xfrm flipV="1">
            <a:off x="1920875" y="2012950"/>
            <a:ext cx="273050" cy="127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19" name="Line 39"/>
          <p:cNvSpPr>
            <a:spLocks noChangeShapeType="1"/>
          </p:cNvSpPr>
          <p:nvPr/>
        </p:nvSpPr>
        <p:spPr bwMode="auto">
          <a:xfrm flipV="1">
            <a:off x="1920875" y="2393950"/>
            <a:ext cx="273050" cy="127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20" name="Line 40"/>
          <p:cNvSpPr>
            <a:spLocks noChangeShapeType="1"/>
          </p:cNvSpPr>
          <p:nvPr/>
        </p:nvSpPr>
        <p:spPr bwMode="auto">
          <a:xfrm flipV="1">
            <a:off x="2008188" y="2728913"/>
            <a:ext cx="250825" cy="104775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21" name="Line 41"/>
          <p:cNvSpPr>
            <a:spLocks noChangeShapeType="1"/>
          </p:cNvSpPr>
          <p:nvPr/>
        </p:nvSpPr>
        <p:spPr bwMode="auto">
          <a:xfrm flipV="1">
            <a:off x="2225675" y="4451350"/>
            <a:ext cx="273050" cy="127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22" name="Line 42"/>
          <p:cNvSpPr>
            <a:spLocks noChangeShapeType="1"/>
          </p:cNvSpPr>
          <p:nvPr/>
        </p:nvSpPr>
        <p:spPr bwMode="auto">
          <a:xfrm flipV="1">
            <a:off x="2225675" y="3841750"/>
            <a:ext cx="273050" cy="127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23" name="Line 43"/>
          <p:cNvSpPr>
            <a:spLocks noChangeShapeType="1"/>
          </p:cNvSpPr>
          <p:nvPr/>
        </p:nvSpPr>
        <p:spPr bwMode="auto">
          <a:xfrm flipV="1">
            <a:off x="2225675" y="4832350"/>
            <a:ext cx="273050" cy="127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24" name="Line 44"/>
          <p:cNvSpPr>
            <a:spLocks noChangeShapeType="1"/>
          </p:cNvSpPr>
          <p:nvPr/>
        </p:nvSpPr>
        <p:spPr bwMode="auto">
          <a:xfrm flipV="1">
            <a:off x="2149475" y="5289550"/>
            <a:ext cx="273050" cy="127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25" name="Freeform 45"/>
          <p:cNvSpPr>
            <a:spLocks/>
          </p:cNvSpPr>
          <p:nvPr/>
        </p:nvSpPr>
        <p:spPr bwMode="auto">
          <a:xfrm>
            <a:off x="2268538" y="944563"/>
            <a:ext cx="1924050" cy="276225"/>
          </a:xfrm>
          <a:custGeom>
            <a:avLst/>
            <a:gdLst/>
            <a:ahLst/>
            <a:cxnLst>
              <a:cxn ang="0">
                <a:pos x="11" y="173"/>
              </a:cxn>
              <a:cxn ang="0">
                <a:pos x="0" y="120"/>
              </a:cxn>
              <a:cxn ang="0">
                <a:pos x="33" y="120"/>
              </a:cxn>
              <a:cxn ang="0">
                <a:pos x="65" y="109"/>
              </a:cxn>
              <a:cxn ang="0">
                <a:pos x="98" y="87"/>
              </a:cxn>
              <a:cxn ang="0">
                <a:pos x="131" y="76"/>
              </a:cxn>
              <a:cxn ang="0">
                <a:pos x="163" y="55"/>
              </a:cxn>
              <a:cxn ang="0">
                <a:pos x="196" y="44"/>
              </a:cxn>
              <a:cxn ang="0">
                <a:pos x="229" y="33"/>
              </a:cxn>
              <a:cxn ang="0">
                <a:pos x="262" y="22"/>
              </a:cxn>
              <a:cxn ang="0">
                <a:pos x="294" y="22"/>
              </a:cxn>
              <a:cxn ang="0">
                <a:pos x="327" y="22"/>
              </a:cxn>
              <a:cxn ang="0">
                <a:pos x="360" y="22"/>
              </a:cxn>
              <a:cxn ang="0">
                <a:pos x="393" y="22"/>
              </a:cxn>
              <a:cxn ang="0">
                <a:pos x="425" y="22"/>
              </a:cxn>
              <a:cxn ang="0">
                <a:pos x="458" y="22"/>
              </a:cxn>
              <a:cxn ang="0">
                <a:pos x="491" y="22"/>
              </a:cxn>
              <a:cxn ang="0">
                <a:pos x="524" y="11"/>
              </a:cxn>
              <a:cxn ang="0">
                <a:pos x="556" y="11"/>
              </a:cxn>
              <a:cxn ang="0">
                <a:pos x="589" y="11"/>
              </a:cxn>
              <a:cxn ang="0">
                <a:pos x="622" y="11"/>
              </a:cxn>
              <a:cxn ang="0">
                <a:pos x="654" y="0"/>
              </a:cxn>
              <a:cxn ang="0">
                <a:pos x="698" y="0"/>
              </a:cxn>
              <a:cxn ang="0">
                <a:pos x="731" y="0"/>
              </a:cxn>
              <a:cxn ang="0">
                <a:pos x="764" y="0"/>
              </a:cxn>
              <a:cxn ang="0">
                <a:pos x="796" y="0"/>
              </a:cxn>
              <a:cxn ang="0">
                <a:pos x="829" y="0"/>
              </a:cxn>
              <a:cxn ang="0">
                <a:pos x="873" y="11"/>
              </a:cxn>
              <a:cxn ang="0">
                <a:pos x="905" y="22"/>
              </a:cxn>
              <a:cxn ang="0">
                <a:pos x="938" y="22"/>
              </a:cxn>
              <a:cxn ang="0">
                <a:pos x="971" y="44"/>
              </a:cxn>
              <a:cxn ang="0">
                <a:pos x="1004" y="44"/>
              </a:cxn>
              <a:cxn ang="0">
                <a:pos x="1036" y="55"/>
              </a:cxn>
              <a:cxn ang="0">
                <a:pos x="1069" y="65"/>
              </a:cxn>
              <a:cxn ang="0">
                <a:pos x="1102" y="65"/>
              </a:cxn>
              <a:cxn ang="0">
                <a:pos x="1135" y="76"/>
              </a:cxn>
              <a:cxn ang="0">
                <a:pos x="1167" y="76"/>
              </a:cxn>
              <a:cxn ang="0">
                <a:pos x="1211" y="77"/>
              </a:cxn>
            </a:cxnLst>
            <a:rect l="0" t="0" r="r" b="b"/>
            <a:pathLst>
              <a:path w="1212" h="174">
                <a:moveTo>
                  <a:pt x="11" y="173"/>
                </a:moveTo>
                <a:lnTo>
                  <a:pt x="0" y="120"/>
                </a:lnTo>
                <a:lnTo>
                  <a:pt x="33" y="120"/>
                </a:lnTo>
                <a:lnTo>
                  <a:pt x="65" y="109"/>
                </a:lnTo>
                <a:lnTo>
                  <a:pt x="98" y="87"/>
                </a:lnTo>
                <a:lnTo>
                  <a:pt x="131" y="76"/>
                </a:lnTo>
                <a:lnTo>
                  <a:pt x="163" y="55"/>
                </a:lnTo>
                <a:lnTo>
                  <a:pt x="196" y="44"/>
                </a:lnTo>
                <a:lnTo>
                  <a:pt x="229" y="33"/>
                </a:lnTo>
                <a:lnTo>
                  <a:pt x="262" y="22"/>
                </a:lnTo>
                <a:lnTo>
                  <a:pt x="294" y="22"/>
                </a:lnTo>
                <a:lnTo>
                  <a:pt x="327" y="22"/>
                </a:lnTo>
                <a:lnTo>
                  <a:pt x="360" y="22"/>
                </a:lnTo>
                <a:lnTo>
                  <a:pt x="393" y="22"/>
                </a:lnTo>
                <a:lnTo>
                  <a:pt x="425" y="22"/>
                </a:lnTo>
                <a:lnTo>
                  <a:pt x="458" y="22"/>
                </a:lnTo>
                <a:lnTo>
                  <a:pt x="491" y="22"/>
                </a:lnTo>
                <a:lnTo>
                  <a:pt x="524" y="11"/>
                </a:lnTo>
                <a:lnTo>
                  <a:pt x="556" y="11"/>
                </a:lnTo>
                <a:lnTo>
                  <a:pt x="589" y="11"/>
                </a:lnTo>
                <a:lnTo>
                  <a:pt x="622" y="11"/>
                </a:lnTo>
                <a:lnTo>
                  <a:pt x="654" y="0"/>
                </a:lnTo>
                <a:lnTo>
                  <a:pt x="698" y="0"/>
                </a:lnTo>
                <a:lnTo>
                  <a:pt x="731" y="0"/>
                </a:lnTo>
                <a:lnTo>
                  <a:pt x="764" y="0"/>
                </a:lnTo>
                <a:lnTo>
                  <a:pt x="796" y="0"/>
                </a:lnTo>
                <a:lnTo>
                  <a:pt x="829" y="0"/>
                </a:lnTo>
                <a:lnTo>
                  <a:pt x="873" y="11"/>
                </a:lnTo>
                <a:lnTo>
                  <a:pt x="905" y="22"/>
                </a:lnTo>
                <a:lnTo>
                  <a:pt x="938" y="22"/>
                </a:lnTo>
                <a:lnTo>
                  <a:pt x="971" y="44"/>
                </a:lnTo>
                <a:lnTo>
                  <a:pt x="1004" y="44"/>
                </a:lnTo>
                <a:lnTo>
                  <a:pt x="1036" y="55"/>
                </a:lnTo>
                <a:lnTo>
                  <a:pt x="1069" y="65"/>
                </a:lnTo>
                <a:lnTo>
                  <a:pt x="1102" y="65"/>
                </a:lnTo>
                <a:lnTo>
                  <a:pt x="1135" y="76"/>
                </a:lnTo>
                <a:lnTo>
                  <a:pt x="1167" y="76"/>
                </a:lnTo>
                <a:lnTo>
                  <a:pt x="1211" y="77"/>
                </a:lnTo>
              </a:path>
            </a:pathLst>
          </a:custGeom>
          <a:noFill/>
          <a:ln w="76200" cap="rnd" cmpd="sng">
            <a:solidFill>
              <a:srgbClr val="FF3300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26" name="Freeform 46"/>
          <p:cNvSpPr>
            <a:spLocks/>
          </p:cNvSpPr>
          <p:nvPr/>
        </p:nvSpPr>
        <p:spPr bwMode="auto">
          <a:xfrm>
            <a:off x="1973263" y="1706563"/>
            <a:ext cx="174625" cy="209550"/>
          </a:xfrm>
          <a:custGeom>
            <a:avLst/>
            <a:gdLst/>
            <a:ahLst/>
            <a:cxnLst>
              <a:cxn ang="0">
                <a:pos x="101" y="77"/>
              </a:cxn>
              <a:cxn ang="0">
                <a:pos x="77" y="131"/>
              </a:cxn>
              <a:cxn ang="0">
                <a:pos x="101" y="77"/>
              </a:cxn>
              <a:cxn ang="0">
                <a:pos x="55" y="44"/>
              </a:cxn>
              <a:cxn ang="0">
                <a:pos x="44" y="77"/>
              </a:cxn>
              <a:cxn ang="0">
                <a:pos x="44" y="109"/>
              </a:cxn>
              <a:cxn ang="0">
                <a:pos x="77" y="131"/>
              </a:cxn>
              <a:cxn ang="0">
                <a:pos x="109" y="131"/>
              </a:cxn>
              <a:cxn ang="0">
                <a:pos x="101" y="77"/>
              </a:cxn>
              <a:cxn ang="0">
                <a:pos x="109" y="33"/>
              </a:cxn>
              <a:cxn ang="0">
                <a:pos x="77" y="11"/>
              </a:cxn>
              <a:cxn ang="0">
                <a:pos x="44" y="0"/>
              </a:cxn>
              <a:cxn ang="0">
                <a:pos x="11" y="22"/>
              </a:cxn>
              <a:cxn ang="0">
                <a:pos x="0" y="55"/>
              </a:cxn>
              <a:cxn ang="0">
                <a:pos x="5" y="77"/>
              </a:cxn>
            </a:cxnLst>
            <a:rect l="0" t="0" r="r" b="b"/>
            <a:pathLst>
              <a:path w="110" h="132">
                <a:moveTo>
                  <a:pt x="101" y="77"/>
                </a:moveTo>
                <a:lnTo>
                  <a:pt x="77" y="131"/>
                </a:lnTo>
                <a:lnTo>
                  <a:pt x="101" y="77"/>
                </a:lnTo>
                <a:lnTo>
                  <a:pt x="55" y="44"/>
                </a:lnTo>
                <a:lnTo>
                  <a:pt x="44" y="77"/>
                </a:lnTo>
                <a:lnTo>
                  <a:pt x="44" y="109"/>
                </a:lnTo>
                <a:lnTo>
                  <a:pt x="77" y="131"/>
                </a:lnTo>
                <a:lnTo>
                  <a:pt x="109" y="131"/>
                </a:lnTo>
                <a:lnTo>
                  <a:pt x="101" y="77"/>
                </a:lnTo>
                <a:lnTo>
                  <a:pt x="109" y="33"/>
                </a:lnTo>
                <a:lnTo>
                  <a:pt x="77" y="11"/>
                </a:lnTo>
                <a:lnTo>
                  <a:pt x="44" y="0"/>
                </a:lnTo>
                <a:lnTo>
                  <a:pt x="11" y="22"/>
                </a:lnTo>
                <a:lnTo>
                  <a:pt x="0" y="55"/>
                </a:lnTo>
                <a:lnTo>
                  <a:pt x="5" y="77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27" name="Freeform 47"/>
          <p:cNvSpPr>
            <a:spLocks/>
          </p:cNvSpPr>
          <p:nvPr/>
        </p:nvSpPr>
        <p:spPr bwMode="auto">
          <a:xfrm>
            <a:off x="2201863" y="3078163"/>
            <a:ext cx="174625" cy="209550"/>
          </a:xfrm>
          <a:custGeom>
            <a:avLst/>
            <a:gdLst/>
            <a:ahLst/>
            <a:cxnLst>
              <a:cxn ang="0">
                <a:pos x="101" y="77"/>
              </a:cxn>
              <a:cxn ang="0">
                <a:pos x="77" y="131"/>
              </a:cxn>
              <a:cxn ang="0">
                <a:pos x="101" y="77"/>
              </a:cxn>
              <a:cxn ang="0">
                <a:pos x="55" y="44"/>
              </a:cxn>
              <a:cxn ang="0">
                <a:pos x="44" y="77"/>
              </a:cxn>
              <a:cxn ang="0">
                <a:pos x="44" y="109"/>
              </a:cxn>
              <a:cxn ang="0">
                <a:pos x="77" y="131"/>
              </a:cxn>
              <a:cxn ang="0">
                <a:pos x="109" y="131"/>
              </a:cxn>
              <a:cxn ang="0">
                <a:pos x="101" y="77"/>
              </a:cxn>
              <a:cxn ang="0">
                <a:pos x="109" y="33"/>
              </a:cxn>
              <a:cxn ang="0">
                <a:pos x="77" y="11"/>
              </a:cxn>
              <a:cxn ang="0">
                <a:pos x="44" y="0"/>
              </a:cxn>
              <a:cxn ang="0">
                <a:pos x="11" y="22"/>
              </a:cxn>
              <a:cxn ang="0">
                <a:pos x="0" y="55"/>
              </a:cxn>
              <a:cxn ang="0">
                <a:pos x="5" y="77"/>
              </a:cxn>
            </a:cxnLst>
            <a:rect l="0" t="0" r="r" b="b"/>
            <a:pathLst>
              <a:path w="110" h="132">
                <a:moveTo>
                  <a:pt x="101" y="77"/>
                </a:moveTo>
                <a:lnTo>
                  <a:pt x="77" y="131"/>
                </a:lnTo>
                <a:lnTo>
                  <a:pt x="101" y="77"/>
                </a:lnTo>
                <a:lnTo>
                  <a:pt x="55" y="44"/>
                </a:lnTo>
                <a:lnTo>
                  <a:pt x="44" y="77"/>
                </a:lnTo>
                <a:lnTo>
                  <a:pt x="44" y="109"/>
                </a:lnTo>
                <a:lnTo>
                  <a:pt x="77" y="131"/>
                </a:lnTo>
                <a:lnTo>
                  <a:pt x="109" y="131"/>
                </a:lnTo>
                <a:lnTo>
                  <a:pt x="101" y="77"/>
                </a:lnTo>
                <a:lnTo>
                  <a:pt x="109" y="33"/>
                </a:lnTo>
                <a:lnTo>
                  <a:pt x="77" y="11"/>
                </a:lnTo>
                <a:lnTo>
                  <a:pt x="44" y="0"/>
                </a:lnTo>
                <a:lnTo>
                  <a:pt x="11" y="22"/>
                </a:lnTo>
                <a:lnTo>
                  <a:pt x="0" y="55"/>
                </a:lnTo>
                <a:lnTo>
                  <a:pt x="5" y="77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28" name="Freeform 48"/>
          <p:cNvSpPr>
            <a:spLocks/>
          </p:cNvSpPr>
          <p:nvPr/>
        </p:nvSpPr>
        <p:spPr bwMode="auto">
          <a:xfrm>
            <a:off x="2049463" y="2544763"/>
            <a:ext cx="174625" cy="209550"/>
          </a:xfrm>
          <a:custGeom>
            <a:avLst/>
            <a:gdLst/>
            <a:ahLst/>
            <a:cxnLst>
              <a:cxn ang="0">
                <a:pos x="101" y="77"/>
              </a:cxn>
              <a:cxn ang="0">
                <a:pos x="77" y="131"/>
              </a:cxn>
              <a:cxn ang="0">
                <a:pos x="101" y="77"/>
              </a:cxn>
              <a:cxn ang="0">
                <a:pos x="55" y="44"/>
              </a:cxn>
              <a:cxn ang="0">
                <a:pos x="44" y="77"/>
              </a:cxn>
              <a:cxn ang="0">
                <a:pos x="44" y="109"/>
              </a:cxn>
              <a:cxn ang="0">
                <a:pos x="77" y="131"/>
              </a:cxn>
              <a:cxn ang="0">
                <a:pos x="109" y="131"/>
              </a:cxn>
              <a:cxn ang="0">
                <a:pos x="101" y="77"/>
              </a:cxn>
              <a:cxn ang="0">
                <a:pos x="109" y="33"/>
              </a:cxn>
              <a:cxn ang="0">
                <a:pos x="77" y="11"/>
              </a:cxn>
              <a:cxn ang="0">
                <a:pos x="44" y="0"/>
              </a:cxn>
              <a:cxn ang="0">
                <a:pos x="11" y="22"/>
              </a:cxn>
              <a:cxn ang="0">
                <a:pos x="0" y="55"/>
              </a:cxn>
              <a:cxn ang="0">
                <a:pos x="5" y="77"/>
              </a:cxn>
            </a:cxnLst>
            <a:rect l="0" t="0" r="r" b="b"/>
            <a:pathLst>
              <a:path w="110" h="132">
                <a:moveTo>
                  <a:pt x="101" y="77"/>
                </a:moveTo>
                <a:lnTo>
                  <a:pt x="77" y="131"/>
                </a:lnTo>
                <a:lnTo>
                  <a:pt x="101" y="77"/>
                </a:lnTo>
                <a:lnTo>
                  <a:pt x="55" y="44"/>
                </a:lnTo>
                <a:lnTo>
                  <a:pt x="44" y="77"/>
                </a:lnTo>
                <a:lnTo>
                  <a:pt x="44" y="109"/>
                </a:lnTo>
                <a:lnTo>
                  <a:pt x="77" y="131"/>
                </a:lnTo>
                <a:lnTo>
                  <a:pt x="109" y="131"/>
                </a:lnTo>
                <a:lnTo>
                  <a:pt x="101" y="77"/>
                </a:lnTo>
                <a:lnTo>
                  <a:pt x="109" y="33"/>
                </a:lnTo>
                <a:lnTo>
                  <a:pt x="77" y="11"/>
                </a:lnTo>
                <a:lnTo>
                  <a:pt x="44" y="0"/>
                </a:lnTo>
                <a:lnTo>
                  <a:pt x="11" y="22"/>
                </a:lnTo>
                <a:lnTo>
                  <a:pt x="0" y="55"/>
                </a:lnTo>
                <a:lnTo>
                  <a:pt x="5" y="77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29" name="Freeform 49"/>
          <p:cNvSpPr>
            <a:spLocks/>
          </p:cNvSpPr>
          <p:nvPr/>
        </p:nvSpPr>
        <p:spPr bwMode="auto">
          <a:xfrm>
            <a:off x="2201863" y="4983163"/>
            <a:ext cx="174625" cy="209550"/>
          </a:xfrm>
          <a:custGeom>
            <a:avLst/>
            <a:gdLst/>
            <a:ahLst/>
            <a:cxnLst>
              <a:cxn ang="0">
                <a:pos x="101" y="77"/>
              </a:cxn>
              <a:cxn ang="0">
                <a:pos x="77" y="131"/>
              </a:cxn>
              <a:cxn ang="0">
                <a:pos x="101" y="77"/>
              </a:cxn>
              <a:cxn ang="0">
                <a:pos x="55" y="44"/>
              </a:cxn>
              <a:cxn ang="0">
                <a:pos x="44" y="77"/>
              </a:cxn>
              <a:cxn ang="0">
                <a:pos x="44" y="109"/>
              </a:cxn>
              <a:cxn ang="0">
                <a:pos x="77" y="131"/>
              </a:cxn>
              <a:cxn ang="0">
                <a:pos x="109" y="131"/>
              </a:cxn>
              <a:cxn ang="0">
                <a:pos x="101" y="77"/>
              </a:cxn>
              <a:cxn ang="0">
                <a:pos x="109" y="33"/>
              </a:cxn>
              <a:cxn ang="0">
                <a:pos x="77" y="11"/>
              </a:cxn>
              <a:cxn ang="0">
                <a:pos x="44" y="0"/>
              </a:cxn>
              <a:cxn ang="0">
                <a:pos x="11" y="22"/>
              </a:cxn>
              <a:cxn ang="0">
                <a:pos x="0" y="55"/>
              </a:cxn>
              <a:cxn ang="0">
                <a:pos x="5" y="77"/>
              </a:cxn>
            </a:cxnLst>
            <a:rect l="0" t="0" r="r" b="b"/>
            <a:pathLst>
              <a:path w="110" h="132">
                <a:moveTo>
                  <a:pt x="101" y="77"/>
                </a:moveTo>
                <a:lnTo>
                  <a:pt x="77" y="131"/>
                </a:lnTo>
                <a:lnTo>
                  <a:pt x="101" y="77"/>
                </a:lnTo>
                <a:lnTo>
                  <a:pt x="55" y="44"/>
                </a:lnTo>
                <a:lnTo>
                  <a:pt x="44" y="77"/>
                </a:lnTo>
                <a:lnTo>
                  <a:pt x="44" y="109"/>
                </a:lnTo>
                <a:lnTo>
                  <a:pt x="77" y="131"/>
                </a:lnTo>
                <a:lnTo>
                  <a:pt x="109" y="131"/>
                </a:lnTo>
                <a:lnTo>
                  <a:pt x="101" y="77"/>
                </a:lnTo>
                <a:lnTo>
                  <a:pt x="109" y="33"/>
                </a:lnTo>
                <a:lnTo>
                  <a:pt x="77" y="11"/>
                </a:lnTo>
                <a:lnTo>
                  <a:pt x="44" y="0"/>
                </a:lnTo>
                <a:lnTo>
                  <a:pt x="11" y="22"/>
                </a:lnTo>
                <a:lnTo>
                  <a:pt x="0" y="55"/>
                </a:lnTo>
                <a:lnTo>
                  <a:pt x="5" y="77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30" name="Freeform 50"/>
          <p:cNvSpPr>
            <a:spLocks/>
          </p:cNvSpPr>
          <p:nvPr/>
        </p:nvSpPr>
        <p:spPr bwMode="auto">
          <a:xfrm>
            <a:off x="2278063" y="4068763"/>
            <a:ext cx="174625" cy="209550"/>
          </a:xfrm>
          <a:custGeom>
            <a:avLst/>
            <a:gdLst/>
            <a:ahLst/>
            <a:cxnLst>
              <a:cxn ang="0">
                <a:pos x="101" y="77"/>
              </a:cxn>
              <a:cxn ang="0">
                <a:pos x="77" y="131"/>
              </a:cxn>
              <a:cxn ang="0">
                <a:pos x="101" y="77"/>
              </a:cxn>
              <a:cxn ang="0">
                <a:pos x="55" y="44"/>
              </a:cxn>
              <a:cxn ang="0">
                <a:pos x="44" y="77"/>
              </a:cxn>
              <a:cxn ang="0">
                <a:pos x="44" y="109"/>
              </a:cxn>
              <a:cxn ang="0">
                <a:pos x="77" y="131"/>
              </a:cxn>
              <a:cxn ang="0">
                <a:pos x="109" y="131"/>
              </a:cxn>
              <a:cxn ang="0">
                <a:pos x="101" y="77"/>
              </a:cxn>
              <a:cxn ang="0">
                <a:pos x="109" y="33"/>
              </a:cxn>
              <a:cxn ang="0">
                <a:pos x="77" y="11"/>
              </a:cxn>
              <a:cxn ang="0">
                <a:pos x="44" y="0"/>
              </a:cxn>
              <a:cxn ang="0">
                <a:pos x="11" y="22"/>
              </a:cxn>
              <a:cxn ang="0">
                <a:pos x="0" y="55"/>
              </a:cxn>
              <a:cxn ang="0">
                <a:pos x="5" y="77"/>
              </a:cxn>
            </a:cxnLst>
            <a:rect l="0" t="0" r="r" b="b"/>
            <a:pathLst>
              <a:path w="110" h="132">
                <a:moveTo>
                  <a:pt x="101" y="77"/>
                </a:moveTo>
                <a:lnTo>
                  <a:pt x="77" y="131"/>
                </a:lnTo>
                <a:lnTo>
                  <a:pt x="101" y="77"/>
                </a:lnTo>
                <a:lnTo>
                  <a:pt x="55" y="44"/>
                </a:lnTo>
                <a:lnTo>
                  <a:pt x="44" y="77"/>
                </a:lnTo>
                <a:lnTo>
                  <a:pt x="44" y="109"/>
                </a:lnTo>
                <a:lnTo>
                  <a:pt x="77" y="131"/>
                </a:lnTo>
                <a:lnTo>
                  <a:pt x="109" y="131"/>
                </a:lnTo>
                <a:lnTo>
                  <a:pt x="101" y="77"/>
                </a:lnTo>
                <a:lnTo>
                  <a:pt x="109" y="33"/>
                </a:lnTo>
                <a:lnTo>
                  <a:pt x="77" y="11"/>
                </a:lnTo>
                <a:lnTo>
                  <a:pt x="44" y="0"/>
                </a:lnTo>
                <a:lnTo>
                  <a:pt x="11" y="22"/>
                </a:lnTo>
                <a:lnTo>
                  <a:pt x="0" y="55"/>
                </a:lnTo>
                <a:lnTo>
                  <a:pt x="5" y="77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31" name="Rectangle 51"/>
          <p:cNvSpPr>
            <a:spLocks noChangeArrowheads="1"/>
          </p:cNvSpPr>
          <p:nvPr/>
        </p:nvSpPr>
        <p:spPr bwMode="auto">
          <a:xfrm>
            <a:off x="6400800" y="76200"/>
            <a:ext cx="1752600" cy="923972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  <a:effectLst/>
        </p:spPr>
        <p:txBody>
          <a:bodyPr wrap="square"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ru-RU" sz="5400" b="1" dirty="0">
                <a:solidFill>
                  <a:schemeClr val="accent2"/>
                </a:solidFill>
              </a:rPr>
              <a:t>LIP</a:t>
            </a:r>
          </a:p>
        </p:txBody>
      </p:sp>
      <p:sp>
        <p:nvSpPr>
          <p:cNvPr id="20532" name="Rectangle 52"/>
          <p:cNvSpPr>
            <a:spLocks noChangeArrowheads="1"/>
          </p:cNvSpPr>
          <p:nvPr/>
        </p:nvSpPr>
        <p:spPr bwMode="auto">
          <a:xfrm flipH="1">
            <a:off x="76200" y="88900"/>
            <a:ext cx="2971800" cy="1588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en-US" sz="2800" b="1" dirty="0" smtClean="0">
                <a:solidFill>
                  <a:srgbClr val="FF6633"/>
                </a:solidFill>
              </a:rPr>
              <a:t>2. </a:t>
            </a:r>
            <a:r>
              <a:rPr lang="ru-RU" sz="2800" b="1" dirty="0" smtClean="0">
                <a:solidFill>
                  <a:srgbClr val="FF6633"/>
                </a:solidFill>
              </a:rPr>
              <a:t>RED </a:t>
            </a:r>
            <a:r>
              <a:rPr lang="ru-RU" sz="2800" b="1" dirty="0">
                <a:solidFill>
                  <a:srgbClr val="FF6633"/>
                </a:solidFill>
              </a:rPr>
              <a:t>MARGIN  </a:t>
            </a:r>
            <a:endParaRPr lang="en-US" sz="2800" b="1" dirty="0" smtClean="0">
              <a:solidFill>
                <a:srgbClr val="FF6633"/>
              </a:solidFill>
            </a:endParaRPr>
          </a:p>
          <a:p>
            <a:pPr defTabSz="661988">
              <a:spcBef>
                <a:spcPct val="50000"/>
              </a:spcBef>
            </a:pPr>
            <a:r>
              <a:rPr lang="ru-RU" sz="2800" b="1" dirty="0" smtClean="0">
                <a:solidFill>
                  <a:srgbClr val="FF6633"/>
                </a:solidFill>
              </a:rPr>
              <a:t>VERMILION </a:t>
            </a:r>
            <a:r>
              <a:rPr lang="en-US" sz="2800" b="1" u="sng" dirty="0" smtClean="0">
                <a:solidFill>
                  <a:srgbClr val="FF6633"/>
                </a:solidFill>
              </a:rPr>
              <a:t>transitional</a:t>
            </a:r>
            <a:endParaRPr lang="ru-RU" sz="2800" b="1" u="sng" dirty="0">
              <a:solidFill>
                <a:srgbClr val="FF6633"/>
              </a:solidFill>
            </a:endParaRPr>
          </a:p>
        </p:txBody>
      </p:sp>
      <p:sp>
        <p:nvSpPr>
          <p:cNvPr id="20533" name="Arc 53"/>
          <p:cNvSpPr>
            <a:spLocks/>
          </p:cNvSpPr>
          <p:nvPr/>
        </p:nvSpPr>
        <p:spPr bwMode="auto">
          <a:xfrm>
            <a:off x="2436813" y="228600"/>
            <a:ext cx="992187" cy="533400"/>
          </a:xfrm>
          <a:custGeom>
            <a:avLst/>
            <a:gdLst>
              <a:gd name="G0" fmla="+- 35 0 0"/>
              <a:gd name="G1" fmla="+- 21600 0 0"/>
              <a:gd name="G2" fmla="+- 21600 0 0"/>
              <a:gd name="T0" fmla="*/ 0 w 21635"/>
              <a:gd name="T1" fmla="*/ 0 h 21600"/>
              <a:gd name="T2" fmla="*/ 21635 w 21635"/>
              <a:gd name="T3" fmla="*/ 21600 h 21600"/>
              <a:gd name="T4" fmla="*/ 35 w 21635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35" h="21600" fill="none" extrusionOk="0">
                <a:moveTo>
                  <a:pt x="0" y="0"/>
                </a:moveTo>
                <a:cubicBezTo>
                  <a:pt x="11" y="0"/>
                  <a:pt x="23" y="-1"/>
                  <a:pt x="35" y="0"/>
                </a:cubicBezTo>
                <a:cubicBezTo>
                  <a:pt x="11964" y="0"/>
                  <a:pt x="21635" y="9670"/>
                  <a:pt x="21635" y="21600"/>
                </a:cubicBezTo>
              </a:path>
              <a:path w="21635" h="21600" stroke="0" extrusionOk="0">
                <a:moveTo>
                  <a:pt x="0" y="0"/>
                </a:moveTo>
                <a:cubicBezTo>
                  <a:pt x="11" y="0"/>
                  <a:pt x="23" y="-1"/>
                  <a:pt x="35" y="0"/>
                </a:cubicBezTo>
                <a:cubicBezTo>
                  <a:pt x="11964" y="0"/>
                  <a:pt x="21635" y="9670"/>
                  <a:pt x="21635" y="21600"/>
                </a:cubicBezTo>
                <a:lnTo>
                  <a:pt x="35" y="21600"/>
                </a:lnTo>
                <a:close/>
              </a:path>
            </a:pathLst>
          </a:custGeom>
          <a:noFill/>
          <a:ln w="12700" cap="rnd">
            <a:solidFill>
              <a:srgbClr val="FF6633"/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34" name="Rectangle 54"/>
          <p:cNvSpPr>
            <a:spLocks noChangeArrowheads="1"/>
          </p:cNvSpPr>
          <p:nvPr/>
        </p:nvSpPr>
        <p:spPr bwMode="auto">
          <a:xfrm flipH="1">
            <a:off x="152400" y="3365500"/>
            <a:ext cx="2057400" cy="180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en-US" sz="3200" b="1" dirty="0" smtClean="0">
                <a:solidFill>
                  <a:schemeClr val="accent6">
                    <a:lumMod val="75000"/>
                  </a:schemeClr>
                </a:solidFill>
              </a:rPr>
              <a:t>1. </a:t>
            </a:r>
            <a:r>
              <a:rPr lang="ru-RU" sz="3200" b="1" dirty="0" smtClean="0">
                <a:solidFill>
                  <a:schemeClr val="accent6">
                    <a:lumMod val="75000"/>
                  </a:schemeClr>
                </a:solidFill>
              </a:rPr>
              <a:t>HAIRY SKIN</a:t>
            </a:r>
            <a:endParaRPr lang="en-US" sz="32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defTabSz="661988">
              <a:spcBef>
                <a:spcPct val="50000"/>
              </a:spcBef>
            </a:pPr>
            <a:r>
              <a:rPr lang="en-US" sz="3200" b="1" u="sng" dirty="0" smtClean="0">
                <a:solidFill>
                  <a:schemeClr val="accent6">
                    <a:lumMod val="75000"/>
                  </a:schemeClr>
                </a:solidFill>
              </a:rPr>
              <a:t>anterior</a:t>
            </a:r>
            <a:endParaRPr lang="ru-RU" sz="3200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535" name="Arc 55"/>
          <p:cNvSpPr>
            <a:spLocks/>
          </p:cNvSpPr>
          <p:nvPr/>
        </p:nvSpPr>
        <p:spPr bwMode="auto">
          <a:xfrm>
            <a:off x="992188" y="2057400"/>
            <a:ext cx="762000" cy="1143000"/>
          </a:xfrm>
          <a:custGeom>
            <a:avLst/>
            <a:gdLst>
              <a:gd name="G0" fmla="+- 21600 0 0"/>
              <a:gd name="G1" fmla="+- 21600 0 0"/>
              <a:gd name="G2" fmla="+- 21600 0 0"/>
              <a:gd name="T0" fmla="*/ 0 w 21600"/>
              <a:gd name="T1" fmla="*/ 21600 h 21600"/>
              <a:gd name="T2" fmla="*/ 21555 w 21600"/>
              <a:gd name="T3" fmla="*/ 0 h 21600"/>
              <a:gd name="T4" fmla="*/ 2160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21600"/>
                </a:moveTo>
                <a:cubicBezTo>
                  <a:pt x="0" y="9688"/>
                  <a:pt x="9643" y="24"/>
                  <a:pt x="21555" y="0"/>
                </a:cubicBezTo>
              </a:path>
              <a:path w="21600" h="21600" stroke="0" extrusionOk="0">
                <a:moveTo>
                  <a:pt x="0" y="21600"/>
                </a:moveTo>
                <a:cubicBezTo>
                  <a:pt x="0" y="9688"/>
                  <a:pt x="9643" y="24"/>
                  <a:pt x="21555" y="0"/>
                </a:cubicBezTo>
                <a:lnTo>
                  <a:pt x="21600" y="21600"/>
                </a:lnTo>
                <a:close/>
              </a:path>
            </a:pathLst>
          </a:custGeom>
          <a:noFill/>
          <a:ln w="12700" cap="rnd">
            <a:solidFill>
              <a:schemeClr val="accent6">
                <a:lumMod val="75000"/>
              </a:schemeClr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36" name="Rectangle 56"/>
          <p:cNvSpPr>
            <a:spLocks noChangeArrowheads="1"/>
          </p:cNvSpPr>
          <p:nvPr/>
        </p:nvSpPr>
        <p:spPr bwMode="auto">
          <a:xfrm flipH="1">
            <a:off x="2514600" y="5943600"/>
            <a:ext cx="1676400" cy="357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b="1" dirty="0">
                <a:solidFill>
                  <a:schemeClr val="tx2">
                    <a:lumMod val="75000"/>
                  </a:schemeClr>
                </a:solidFill>
              </a:rPr>
              <a:t>MUSCLE</a:t>
            </a:r>
          </a:p>
        </p:txBody>
      </p:sp>
      <p:sp>
        <p:nvSpPr>
          <p:cNvPr id="20537" name="Rectangle 57"/>
          <p:cNvSpPr>
            <a:spLocks noChangeArrowheads="1"/>
          </p:cNvSpPr>
          <p:nvPr/>
        </p:nvSpPr>
        <p:spPr bwMode="auto">
          <a:xfrm flipH="1">
            <a:off x="5105400" y="1689100"/>
            <a:ext cx="4038600" cy="941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en-US" sz="2800" b="1" dirty="0" smtClean="0">
                <a:solidFill>
                  <a:schemeClr val="hlink"/>
                </a:solidFill>
              </a:rPr>
              <a:t>3. </a:t>
            </a:r>
            <a:r>
              <a:rPr lang="ru-RU" sz="2800" b="1" dirty="0" smtClean="0">
                <a:solidFill>
                  <a:schemeClr val="hlink"/>
                </a:solidFill>
              </a:rPr>
              <a:t>LABIAL MUCOSA  thick </a:t>
            </a:r>
            <a:r>
              <a:rPr lang="en-US" sz="2800" b="1" u="sng" dirty="0" smtClean="0">
                <a:solidFill>
                  <a:schemeClr val="hlink"/>
                </a:solidFill>
              </a:rPr>
              <a:t>inner</a:t>
            </a:r>
            <a:endParaRPr lang="ru-RU" sz="2800" b="1" u="sng" dirty="0">
              <a:solidFill>
                <a:schemeClr val="hlink"/>
              </a:solidFill>
            </a:endParaRPr>
          </a:p>
        </p:txBody>
      </p:sp>
      <p:sp>
        <p:nvSpPr>
          <p:cNvPr id="20538" name="Rectangle 58"/>
          <p:cNvSpPr>
            <a:spLocks noChangeArrowheads="1"/>
          </p:cNvSpPr>
          <p:nvPr/>
        </p:nvSpPr>
        <p:spPr bwMode="auto">
          <a:xfrm flipH="1">
            <a:off x="5257800" y="3136900"/>
            <a:ext cx="2743200" cy="51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2800" b="1" dirty="0" smtClean="0">
                <a:solidFill>
                  <a:srgbClr val="66CCFF"/>
                </a:solidFill>
              </a:rPr>
              <a:t>GLAND </a:t>
            </a:r>
            <a:r>
              <a:rPr lang="ru-RU" sz="2800" b="1" dirty="0">
                <a:solidFill>
                  <a:srgbClr val="66CCFF"/>
                </a:solidFill>
              </a:rPr>
              <a:t>mucous</a:t>
            </a:r>
          </a:p>
        </p:txBody>
      </p:sp>
      <p:sp>
        <p:nvSpPr>
          <p:cNvPr id="20539" name="Line 59"/>
          <p:cNvSpPr>
            <a:spLocks noChangeShapeType="1"/>
          </p:cNvSpPr>
          <p:nvPr/>
        </p:nvSpPr>
        <p:spPr bwMode="auto">
          <a:xfrm flipV="1">
            <a:off x="4343400" y="3352800"/>
            <a:ext cx="838200" cy="457200"/>
          </a:xfrm>
          <a:prstGeom prst="line">
            <a:avLst/>
          </a:prstGeom>
          <a:noFill/>
          <a:ln w="12700">
            <a:solidFill>
              <a:srgbClr val="66CCFF"/>
            </a:solidFill>
            <a:round/>
            <a:headEnd type="stealth" w="med" len="lg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40" name="Rectangle 60"/>
          <p:cNvSpPr>
            <a:spLocks noChangeArrowheads="1"/>
          </p:cNvSpPr>
          <p:nvPr/>
        </p:nvSpPr>
        <p:spPr bwMode="auto">
          <a:xfrm flipH="1">
            <a:off x="5403850" y="5035550"/>
            <a:ext cx="3289300" cy="357150"/>
          </a:xfrm>
          <a:prstGeom prst="rect">
            <a:avLst/>
          </a:prstGeom>
          <a:noFill/>
          <a:ln w="12700">
            <a:solidFill>
              <a:schemeClr val="bg1"/>
            </a:solidFill>
            <a:prstDash val="dash"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endParaRPr lang="ru-RU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37"/>
          <p:cNvGrpSpPr>
            <a:grpSpLocks/>
          </p:cNvGrpSpPr>
          <p:nvPr/>
        </p:nvGrpSpPr>
        <p:grpSpPr bwMode="auto">
          <a:xfrm>
            <a:off x="22225" y="0"/>
            <a:ext cx="9731376" cy="6456363"/>
            <a:chOff x="14" y="0"/>
            <a:chExt cx="6130" cy="4067"/>
          </a:xfrm>
        </p:grpSpPr>
        <p:sp>
          <p:nvSpPr>
            <p:cNvPr id="3" name="Rectangle 2"/>
            <p:cNvSpPr>
              <a:spLocks noChangeArrowheads="1"/>
            </p:cNvSpPr>
            <p:nvPr/>
          </p:nvSpPr>
          <p:spPr bwMode="auto">
            <a:xfrm>
              <a:off x="1392" y="0"/>
              <a:ext cx="4176" cy="584"/>
            </a:xfrm>
            <a:prstGeom prst="rect">
              <a:avLst/>
            </a:prstGeom>
            <a:solidFill>
              <a:srgbClr val="FFFF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square" lIns="93663" tIns="47625" rIns="93663" bIns="47625">
              <a:spAutoFit/>
            </a:bodyPr>
            <a:lstStyle/>
            <a:p>
              <a:pPr defTabSz="952500">
                <a:spcBef>
                  <a:spcPct val="50000"/>
                </a:spcBef>
              </a:pPr>
              <a:r>
                <a:rPr lang="en-US" sz="5400" b="1" dirty="0" smtClean="0">
                  <a:solidFill>
                    <a:schemeClr val="accent2"/>
                  </a:solidFill>
                </a:rPr>
                <a:t>GUM (GINGIVA)</a:t>
              </a:r>
              <a:endParaRPr lang="ru-RU" sz="5400" b="1" dirty="0">
                <a:solidFill>
                  <a:schemeClr val="accent2"/>
                </a:solidFill>
              </a:endParaRPr>
            </a:p>
          </p:txBody>
        </p:sp>
        <p:sp>
          <p:nvSpPr>
            <p:cNvPr id="4" name="Rectangle 3"/>
            <p:cNvSpPr>
              <a:spLocks noChangeArrowheads="1"/>
            </p:cNvSpPr>
            <p:nvPr/>
          </p:nvSpPr>
          <p:spPr bwMode="auto">
            <a:xfrm flipH="1">
              <a:off x="3804" y="2453"/>
              <a:ext cx="1956" cy="36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sz="3200" b="1" dirty="0">
                  <a:solidFill>
                    <a:srgbClr val="FF9999"/>
                  </a:solidFill>
                </a:rPr>
                <a:t>FREE GINGIVA</a:t>
              </a:r>
            </a:p>
          </p:txBody>
        </p:sp>
        <p:grpSp>
          <p:nvGrpSpPr>
            <p:cNvPr id="5" name="Group 7"/>
            <p:cNvGrpSpPr>
              <a:grpSpLocks/>
            </p:cNvGrpSpPr>
            <p:nvPr/>
          </p:nvGrpSpPr>
          <p:grpSpPr bwMode="auto">
            <a:xfrm>
              <a:off x="1872" y="1344"/>
              <a:ext cx="1715" cy="2401"/>
              <a:chOff x="1872" y="1344"/>
              <a:chExt cx="1715" cy="2401"/>
            </a:xfrm>
          </p:grpSpPr>
          <p:sp>
            <p:nvSpPr>
              <p:cNvPr id="35" name="Freeform 4"/>
              <p:cNvSpPr>
                <a:spLocks/>
              </p:cNvSpPr>
              <p:nvPr/>
            </p:nvSpPr>
            <p:spPr bwMode="auto">
              <a:xfrm>
                <a:off x="2344" y="2413"/>
                <a:ext cx="1138" cy="1284"/>
              </a:xfrm>
              <a:custGeom>
                <a:avLst/>
                <a:gdLst/>
                <a:ahLst/>
                <a:cxnLst>
                  <a:cxn ang="0">
                    <a:pos x="63" y="1253"/>
                  </a:cxn>
                  <a:cxn ang="0">
                    <a:pos x="126" y="1253"/>
                  </a:cxn>
                  <a:cxn ang="0">
                    <a:pos x="189" y="1253"/>
                  </a:cxn>
                  <a:cxn ang="0">
                    <a:pos x="242" y="1253"/>
                  </a:cxn>
                  <a:cxn ang="0">
                    <a:pos x="305" y="1242"/>
                  </a:cxn>
                  <a:cxn ang="0">
                    <a:pos x="453" y="1242"/>
                  </a:cxn>
                  <a:cxn ang="0">
                    <a:pos x="516" y="1242"/>
                  </a:cxn>
                  <a:cxn ang="0">
                    <a:pos x="610" y="1242"/>
                  </a:cxn>
                  <a:cxn ang="0">
                    <a:pos x="726" y="1242"/>
                  </a:cxn>
                  <a:cxn ang="0">
                    <a:pos x="800" y="1242"/>
                  </a:cxn>
                  <a:cxn ang="0">
                    <a:pos x="863" y="1242"/>
                  </a:cxn>
                  <a:cxn ang="0">
                    <a:pos x="926" y="1253"/>
                  </a:cxn>
                  <a:cxn ang="0">
                    <a:pos x="1052" y="1253"/>
                  </a:cxn>
                  <a:cxn ang="0">
                    <a:pos x="1137" y="1231"/>
                  </a:cxn>
                  <a:cxn ang="0">
                    <a:pos x="1137" y="1168"/>
                  </a:cxn>
                  <a:cxn ang="0">
                    <a:pos x="1137" y="1105"/>
                  </a:cxn>
                  <a:cxn ang="0">
                    <a:pos x="1137" y="1052"/>
                  </a:cxn>
                  <a:cxn ang="0">
                    <a:pos x="1116" y="989"/>
                  </a:cxn>
                  <a:cxn ang="0">
                    <a:pos x="1116" y="926"/>
                  </a:cxn>
                  <a:cxn ang="0">
                    <a:pos x="1105" y="873"/>
                  </a:cxn>
                  <a:cxn ang="0">
                    <a:pos x="1073" y="810"/>
                  </a:cxn>
                  <a:cxn ang="0">
                    <a:pos x="1063" y="747"/>
                  </a:cxn>
                  <a:cxn ang="0">
                    <a:pos x="1031" y="684"/>
                  </a:cxn>
                  <a:cxn ang="0">
                    <a:pos x="1021" y="621"/>
                  </a:cxn>
                  <a:cxn ang="0">
                    <a:pos x="989" y="558"/>
                  </a:cxn>
                  <a:cxn ang="0">
                    <a:pos x="979" y="494"/>
                  </a:cxn>
                  <a:cxn ang="0">
                    <a:pos x="958" y="431"/>
                  </a:cxn>
                  <a:cxn ang="0">
                    <a:pos x="947" y="368"/>
                  </a:cxn>
                  <a:cxn ang="0">
                    <a:pos x="926" y="305"/>
                  </a:cxn>
                  <a:cxn ang="0">
                    <a:pos x="905" y="242"/>
                  </a:cxn>
                  <a:cxn ang="0">
                    <a:pos x="863" y="189"/>
                  </a:cxn>
                  <a:cxn ang="0">
                    <a:pos x="831" y="126"/>
                  </a:cxn>
                  <a:cxn ang="0">
                    <a:pos x="779" y="63"/>
                  </a:cxn>
                  <a:cxn ang="0">
                    <a:pos x="716" y="21"/>
                  </a:cxn>
                  <a:cxn ang="0">
                    <a:pos x="653" y="0"/>
                  </a:cxn>
                  <a:cxn ang="0">
                    <a:pos x="600" y="0"/>
                  </a:cxn>
                  <a:cxn ang="0">
                    <a:pos x="526" y="0"/>
                  </a:cxn>
                  <a:cxn ang="0">
                    <a:pos x="442" y="10"/>
                  </a:cxn>
                  <a:cxn ang="0">
                    <a:pos x="379" y="42"/>
                  </a:cxn>
                  <a:cxn ang="0">
                    <a:pos x="316" y="73"/>
                  </a:cxn>
                  <a:cxn ang="0">
                    <a:pos x="253" y="115"/>
                  </a:cxn>
                  <a:cxn ang="0">
                    <a:pos x="200" y="158"/>
                  </a:cxn>
                  <a:cxn ang="0">
                    <a:pos x="158" y="221"/>
                  </a:cxn>
                  <a:cxn ang="0">
                    <a:pos x="116" y="284"/>
                  </a:cxn>
                  <a:cxn ang="0">
                    <a:pos x="84" y="347"/>
                  </a:cxn>
                  <a:cxn ang="0">
                    <a:pos x="53" y="410"/>
                  </a:cxn>
                  <a:cxn ang="0">
                    <a:pos x="42" y="473"/>
                  </a:cxn>
                  <a:cxn ang="0">
                    <a:pos x="32" y="537"/>
                  </a:cxn>
                  <a:cxn ang="0">
                    <a:pos x="32" y="600"/>
                  </a:cxn>
                  <a:cxn ang="0">
                    <a:pos x="32" y="663"/>
                  </a:cxn>
                  <a:cxn ang="0">
                    <a:pos x="21" y="726"/>
                  </a:cxn>
                  <a:cxn ang="0">
                    <a:pos x="21" y="789"/>
                  </a:cxn>
                  <a:cxn ang="0">
                    <a:pos x="21" y="852"/>
                  </a:cxn>
                  <a:cxn ang="0">
                    <a:pos x="21" y="916"/>
                  </a:cxn>
                  <a:cxn ang="0">
                    <a:pos x="0" y="979"/>
                  </a:cxn>
                  <a:cxn ang="0">
                    <a:pos x="0" y="1042"/>
                  </a:cxn>
                  <a:cxn ang="0">
                    <a:pos x="0" y="1105"/>
                  </a:cxn>
                  <a:cxn ang="0">
                    <a:pos x="0" y="1168"/>
                  </a:cxn>
                  <a:cxn ang="0">
                    <a:pos x="0" y="1231"/>
                  </a:cxn>
                  <a:cxn ang="0">
                    <a:pos x="8" y="1283"/>
                  </a:cxn>
                </a:cxnLst>
                <a:rect l="0" t="0" r="r" b="b"/>
                <a:pathLst>
                  <a:path w="1138" h="1284">
                    <a:moveTo>
                      <a:pt x="8" y="1283"/>
                    </a:moveTo>
                    <a:lnTo>
                      <a:pt x="63" y="1253"/>
                    </a:lnTo>
                    <a:lnTo>
                      <a:pt x="95" y="1253"/>
                    </a:lnTo>
                    <a:lnTo>
                      <a:pt x="126" y="1253"/>
                    </a:lnTo>
                    <a:lnTo>
                      <a:pt x="158" y="1253"/>
                    </a:lnTo>
                    <a:lnTo>
                      <a:pt x="189" y="1253"/>
                    </a:lnTo>
                    <a:lnTo>
                      <a:pt x="211" y="1253"/>
                    </a:lnTo>
                    <a:lnTo>
                      <a:pt x="242" y="1253"/>
                    </a:lnTo>
                    <a:lnTo>
                      <a:pt x="274" y="1242"/>
                    </a:lnTo>
                    <a:lnTo>
                      <a:pt x="305" y="1242"/>
                    </a:lnTo>
                    <a:lnTo>
                      <a:pt x="389" y="1242"/>
                    </a:lnTo>
                    <a:lnTo>
                      <a:pt x="453" y="1242"/>
                    </a:lnTo>
                    <a:lnTo>
                      <a:pt x="484" y="1242"/>
                    </a:lnTo>
                    <a:lnTo>
                      <a:pt x="516" y="1242"/>
                    </a:lnTo>
                    <a:lnTo>
                      <a:pt x="579" y="1242"/>
                    </a:lnTo>
                    <a:lnTo>
                      <a:pt x="610" y="1242"/>
                    </a:lnTo>
                    <a:lnTo>
                      <a:pt x="653" y="1242"/>
                    </a:lnTo>
                    <a:lnTo>
                      <a:pt x="726" y="1242"/>
                    </a:lnTo>
                    <a:lnTo>
                      <a:pt x="768" y="1242"/>
                    </a:lnTo>
                    <a:lnTo>
                      <a:pt x="800" y="1242"/>
                    </a:lnTo>
                    <a:lnTo>
                      <a:pt x="831" y="1242"/>
                    </a:lnTo>
                    <a:lnTo>
                      <a:pt x="863" y="1242"/>
                    </a:lnTo>
                    <a:lnTo>
                      <a:pt x="895" y="1253"/>
                    </a:lnTo>
                    <a:lnTo>
                      <a:pt x="926" y="1253"/>
                    </a:lnTo>
                    <a:lnTo>
                      <a:pt x="968" y="1253"/>
                    </a:lnTo>
                    <a:lnTo>
                      <a:pt x="1052" y="1253"/>
                    </a:lnTo>
                    <a:lnTo>
                      <a:pt x="1116" y="1253"/>
                    </a:lnTo>
                    <a:lnTo>
                      <a:pt x="1137" y="1231"/>
                    </a:lnTo>
                    <a:lnTo>
                      <a:pt x="1137" y="1200"/>
                    </a:lnTo>
                    <a:lnTo>
                      <a:pt x="1137" y="1168"/>
                    </a:lnTo>
                    <a:lnTo>
                      <a:pt x="1137" y="1137"/>
                    </a:lnTo>
                    <a:lnTo>
                      <a:pt x="1137" y="1105"/>
                    </a:lnTo>
                    <a:lnTo>
                      <a:pt x="1137" y="1074"/>
                    </a:lnTo>
                    <a:lnTo>
                      <a:pt x="1137" y="1052"/>
                    </a:lnTo>
                    <a:lnTo>
                      <a:pt x="1137" y="1021"/>
                    </a:lnTo>
                    <a:lnTo>
                      <a:pt x="1116" y="989"/>
                    </a:lnTo>
                    <a:lnTo>
                      <a:pt x="1116" y="958"/>
                    </a:lnTo>
                    <a:lnTo>
                      <a:pt x="1116" y="926"/>
                    </a:lnTo>
                    <a:lnTo>
                      <a:pt x="1105" y="895"/>
                    </a:lnTo>
                    <a:lnTo>
                      <a:pt x="1105" y="873"/>
                    </a:lnTo>
                    <a:lnTo>
                      <a:pt x="1084" y="842"/>
                    </a:lnTo>
                    <a:lnTo>
                      <a:pt x="1073" y="810"/>
                    </a:lnTo>
                    <a:lnTo>
                      <a:pt x="1073" y="779"/>
                    </a:lnTo>
                    <a:lnTo>
                      <a:pt x="1063" y="747"/>
                    </a:lnTo>
                    <a:lnTo>
                      <a:pt x="1052" y="716"/>
                    </a:lnTo>
                    <a:lnTo>
                      <a:pt x="1031" y="684"/>
                    </a:lnTo>
                    <a:lnTo>
                      <a:pt x="1031" y="652"/>
                    </a:lnTo>
                    <a:lnTo>
                      <a:pt x="1021" y="621"/>
                    </a:lnTo>
                    <a:lnTo>
                      <a:pt x="1000" y="589"/>
                    </a:lnTo>
                    <a:lnTo>
                      <a:pt x="989" y="558"/>
                    </a:lnTo>
                    <a:lnTo>
                      <a:pt x="989" y="526"/>
                    </a:lnTo>
                    <a:lnTo>
                      <a:pt x="979" y="494"/>
                    </a:lnTo>
                    <a:lnTo>
                      <a:pt x="968" y="463"/>
                    </a:lnTo>
                    <a:lnTo>
                      <a:pt x="958" y="431"/>
                    </a:lnTo>
                    <a:lnTo>
                      <a:pt x="947" y="400"/>
                    </a:lnTo>
                    <a:lnTo>
                      <a:pt x="947" y="368"/>
                    </a:lnTo>
                    <a:lnTo>
                      <a:pt x="937" y="337"/>
                    </a:lnTo>
                    <a:lnTo>
                      <a:pt x="926" y="305"/>
                    </a:lnTo>
                    <a:lnTo>
                      <a:pt x="916" y="273"/>
                    </a:lnTo>
                    <a:lnTo>
                      <a:pt x="905" y="242"/>
                    </a:lnTo>
                    <a:lnTo>
                      <a:pt x="895" y="210"/>
                    </a:lnTo>
                    <a:lnTo>
                      <a:pt x="863" y="189"/>
                    </a:lnTo>
                    <a:lnTo>
                      <a:pt x="852" y="158"/>
                    </a:lnTo>
                    <a:lnTo>
                      <a:pt x="831" y="126"/>
                    </a:lnTo>
                    <a:lnTo>
                      <a:pt x="810" y="94"/>
                    </a:lnTo>
                    <a:lnTo>
                      <a:pt x="779" y="63"/>
                    </a:lnTo>
                    <a:lnTo>
                      <a:pt x="747" y="42"/>
                    </a:lnTo>
                    <a:lnTo>
                      <a:pt x="716" y="21"/>
                    </a:lnTo>
                    <a:lnTo>
                      <a:pt x="684" y="10"/>
                    </a:lnTo>
                    <a:lnTo>
                      <a:pt x="653" y="0"/>
                    </a:lnTo>
                    <a:lnTo>
                      <a:pt x="631" y="0"/>
                    </a:lnTo>
                    <a:lnTo>
                      <a:pt x="600" y="0"/>
                    </a:lnTo>
                    <a:lnTo>
                      <a:pt x="568" y="0"/>
                    </a:lnTo>
                    <a:lnTo>
                      <a:pt x="526" y="0"/>
                    </a:lnTo>
                    <a:lnTo>
                      <a:pt x="484" y="0"/>
                    </a:lnTo>
                    <a:lnTo>
                      <a:pt x="442" y="10"/>
                    </a:lnTo>
                    <a:lnTo>
                      <a:pt x="410" y="31"/>
                    </a:lnTo>
                    <a:lnTo>
                      <a:pt x="379" y="42"/>
                    </a:lnTo>
                    <a:lnTo>
                      <a:pt x="347" y="52"/>
                    </a:lnTo>
                    <a:lnTo>
                      <a:pt x="316" y="73"/>
                    </a:lnTo>
                    <a:lnTo>
                      <a:pt x="284" y="94"/>
                    </a:lnTo>
                    <a:lnTo>
                      <a:pt x="253" y="115"/>
                    </a:lnTo>
                    <a:lnTo>
                      <a:pt x="232" y="137"/>
                    </a:lnTo>
                    <a:lnTo>
                      <a:pt x="200" y="158"/>
                    </a:lnTo>
                    <a:lnTo>
                      <a:pt x="179" y="189"/>
                    </a:lnTo>
                    <a:lnTo>
                      <a:pt x="158" y="221"/>
                    </a:lnTo>
                    <a:lnTo>
                      <a:pt x="137" y="252"/>
                    </a:lnTo>
                    <a:lnTo>
                      <a:pt x="116" y="284"/>
                    </a:lnTo>
                    <a:lnTo>
                      <a:pt x="95" y="316"/>
                    </a:lnTo>
                    <a:lnTo>
                      <a:pt x="84" y="347"/>
                    </a:lnTo>
                    <a:lnTo>
                      <a:pt x="63" y="379"/>
                    </a:lnTo>
                    <a:lnTo>
                      <a:pt x="53" y="410"/>
                    </a:lnTo>
                    <a:lnTo>
                      <a:pt x="42" y="442"/>
                    </a:lnTo>
                    <a:lnTo>
                      <a:pt x="42" y="473"/>
                    </a:lnTo>
                    <a:lnTo>
                      <a:pt x="32" y="505"/>
                    </a:lnTo>
                    <a:lnTo>
                      <a:pt x="32" y="537"/>
                    </a:lnTo>
                    <a:lnTo>
                      <a:pt x="32" y="568"/>
                    </a:lnTo>
                    <a:lnTo>
                      <a:pt x="32" y="600"/>
                    </a:lnTo>
                    <a:lnTo>
                      <a:pt x="32" y="631"/>
                    </a:lnTo>
                    <a:lnTo>
                      <a:pt x="32" y="663"/>
                    </a:lnTo>
                    <a:lnTo>
                      <a:pt x="32" y="695"/>
                    </a:lnTo>
                    <a:lnTo>
                      <a:pt x="21" y="726"/>
                    </a:lnTo>
                    <a:lnTo>
                      <a:pt x="21" y="758"/>
                    </a:lnTo>
                    <a:lnTo>
                      <a:pt x="21" y="789"/>
                    </a:lnTo>
                    <a:lnTo>
                      <a:pt x="21" y="821"/>
                    </a:lnTo>
                    <a:lnTo>
                      <a:pt x="21" y="852"/>
                    </a:lnTo>
                    <a:lnTo>
                      <a:pt x="21" y="884"/>
                    </a:lnTo>
                    <a:lnTo>
                      <a:pt x="21" y="916"/>
                    </a:lnTo>
                    <a:lnTo>
                      <a:pt x="11" y="947"/>
                    </a:lnTo>
                    <a:lnTo>
                      <a:pt x="0" y="979"/>
                    </a:lnTo>
                    <a:lnTo>
                      <a:pt x="0" y="1010"/>
                    </a:lnTo>
                    <a:lnTo>
                      <a:pt x="0" y="1042"/>
                    </a:lnTo>
                    <a:lnTo>
                      <a:pt x="0" y="1074"/>
                    </a:lnTo>
                    <a:lnTo>
                      <a:pt x="0" y="1105"/>
                    </a:lnTo>
                    <a:lnTo>
                      <a:pt x="0" y="1137"/>
                    </a:lnTo>
                    <a:lnTo>
                      <a:pt x="0" y="1168"/>
                    </a:lnTo>
                    <a:lnTo>
                      <a:pt x="0" y="1200"/>
                    </a:lnTo>
                    <a:lnTo>
                      <a:pt x="0" y="1231"/>
                    </a:lnTo>
                    <a:lnTo>
                      <a:pt x="8" y="1283"/>
                    </a:lnTo>
                    <a:lnTo>
                      <a:pt x="8" y="1283"/>
                    </a:lnTo>
                  </a:path>
                </a:pathLst>
              </a:custGeom>
              <a:pattFill prst="smCheck">
                <a:fgClr>
                  <a:schemeClr val="accent1"/>
                </a:fgClr>
                <a:bgClr>
                  <a:srgbClr val="009900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" name="Rectangle 5"/>
              <p:cNvSpPr>
                <a:spLocks noChangeArrowheads="1"/>
              </p:cNvSpPr>
              <p:nvPr/>
            </p:nvSpPr>
            <p:spPr bwMode="auto">
              <a:xfrm>
                <a:off x="1872" y="1344"/>
                <a:ext cx="480" cy="2352"/>
              </a:xfrm>
              <a:prstGeom prst="rect">
                <a:avLst/>
              </a:prstGeom>
              <a:pattFill prst="lgConfetti">
                <a:fgClr>
                  <a:schemeClr val="bg1"/>
                </a:fgClr>
                <a:bgClr>
                  <a:schemeClr val="bg2"/>
                </a:bgClr>
              </a:pattFill>
              <a:ln w="9525">
                <a:solidFill>
                  <a:schemeClr val="accent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" name="Freeform 6"/>
              <p:cNvSpPr>
                <a:spLocks/>
              </p:cNvSpPr>
              <p:nvPr/>
            </p:nvSpPr>
            <p:spPr bwMode="auto">
              <a:xfrm>
                <a:off x="2304" y="2307"/>
                <a:ext cx="1283" cy="1438"/>
              </a:xfrm>
              <a:custGeom>
                <a:avLst/>
                <a:gdLst/>
                <a:ahLst/>
                <a:cxnLst>
                  <a:cxn ang="0">
                    <a:pos x="19" y="1306"/>
                  </a:cxn>
                  <a:cxn ang="0">
                    <a:pos x="19" y="1158"/>
                  </a:cxn>
                  <a:cxn ang="0">
                    <a:pos x="19" y="1001"/>
                  </a:cxn>
                  <a:cxn ang="0">
                    <a:pos x="30" y="853"/>
                  </a:cxn>
                  <a:cxn ang="0">
                    <a:pos x="30" y="695"/>
                  </a:cxn>
                  <a:cxn ang="0">
                    <a:pos x="51" y="537"/>
                  </a:cxn>
                  <a:cxn ang="0">
                    <a:pos x="114" y="379"/>
                  </a:cxn>
                  <a:cxn ang="0">
                    <a:pos x="187" y="221"/>
                  </a:cxn>
                  <a:cxn ang="0">
                    <a:pos x="314" y="95"/>
                  </a:cxn>
                  <a:cxn ang="0">
                    <a:pos x="472" y="11"/>
                  </a:cxn>
                  <a:cxn ang="0">
                    <a:pos x="629" y="0"/>
                  </a:cxn>
                  <a:cxn ang="0">
                    <a:pos x="787" y="53"/>
                  </a:cxn>
                  <a:cxn ang="0">
                    <a:pos x="924" y="179"/>
                  </a:cxn>
                  <a:cxn ang="0">
                    <a:pos x="1008" y="327"/>
                  </a:cxn>
                  <a:cxn ang="0">
                    <a:pos x="1071" y="485"/>
                  </a:cxn>
                  <a:cxn ang="0">
                    <a:pos x="1113" y="643"/>
                  </a:cxn>
                  <a:cxn ang="0">
                    <a:pos x="1166" y="811"/>
                  </a:cxn>
                  <a:cxn ang="0">
                    <a:pos x="1198" y="969"/>
                  </a:cxn>
                  <a:cxn ang="0">
                    <a:pos x="1240" y="1127"/>
                  </a:cxn>
                  <a:cxn ang="0">
                    <a:pos x="1261" y="1274"/>
                  </a:cxn>
                  <a:cxn ang="0">
                    <a:pos x="1219" y="1380"/>
                  </a:cxn>
                  <a:cxn ang="0">
                    <a:pos x="1071" y="1348"/>
                  </a:cxn>
                  <a:cxn ang="0">
                    <a:pos x="1092" y="1285"/>
                  </a:cxn>
                  <a:cxn ang="0">
                    <a:pos x="1113" y="1211"/>
                  </a:cxn>
                  <a:cxn ang="0">
                    <a:pos x="1061" y="1137"/>
                  </a:cxn>
                  <a:cxn ang="0">
                    <a:pos x="1113" y="1074"/>
                  </a:cxn>
                  <a:cxn ang="0">
                    <a:pos x="1040" y="1043"/>
                  </a:cxn>
                  <a:cxn ang="0">
                    <a:pos x="1019" y="990"/>
                  </a:cxn>
                  <a:cxn ang="0">
                    <a:pos x="1019" y="906"/>
                  </a:cxn>
                  <a:cxn ang="0">
                    <a:pos x="945" y="906"/>
                  </a:cxn>
                  <a:cxn ang="0">
                    <a:pos x="977" y="811"/>
                  </a:cxn>
                  <a:cxn ang="0">
                    <a:pos x="945" y="769"/>
                  </a:cxn>
                  <a:cxn ang="0">
                    <a:pos x="966" y="685"/>
                  </a:cxn>
                  <a:cxn ang="0">
                    <a:pos x="861" y="664"/>
                  </a:cxn>
                  <a:cxn ang="0">
                    <a:pos x="914" y="558"/>
                  </a:cxn>
                  <a:cxn ang="0">
                    <a:pos x="787" y="579"/>
                  </a:cxn>
                  <a:cxn ang="0">
                    <a:pos x="892" y="443"/>
                  </a:cxn>
                  <a:cxn ang="0">
                    <a:pos x="787" y="432"/>
                  </a:cxn>
                  <a:cxn ang="0">
                    <a:pos x="850" y="337"/>
                  </a:cxn>
                  <a:cxn ang="0">
                    <a:pos x="756" y="327"/>
                  </a:cxn>
                  <a:cxn ang="0">
                    <a:pos x="766" y="232"/>
                  </a:cxn>
                  <a:cxn ang="0">
                    <a:pos x="671" y="243"/>
                  </a:cxn>
                  <a:cxn ang="0">
                    <a:pos x="671" y="148"/>
                  </a:cxn>
                  <a:cxn ang="0">
                    <a:pos x="598" y="243"/>
                  </a:cxn>
                  <a:cxn ang="0">
                    <a:pos x="545" y="190"/>
                  </a:cxn>
                  <a:cxn ang="0">
                    <a:pos x="514" y="316"/>
                  </a:cxn>
                  <a:cxn ang="0">
                    <a:pos x="398" y="243"/>
                  </a:cxn>
                  <a:cxn ang="0">
                    <a:pos x="377" y="348"/>
                  </a:cxn>
                  <a:cxn ang="0">
                    <a:pos x="293" y="358"/>
                  </a:cxn>
                  <a:cxn ang="0">
                    <a:pos x="251" y="411"/>
                  </a:cxn>
                  <a:cxn ang="0">
                    <a:pos x="240" y="516"/>
                  </a:cxn>
                  <a:cxn ang="0">
                    <a:pos x="124" y="548"/>
                  </a:cxn>
                  <a:cxn ang="0">
                    <a:pos x="124" y="706"/>
                  </a:cxn>
                  <a:cxn ang="0">
                    <a:pos x="82" y="864"/>
                  </a:cxn>
                  <a:cxn ang="0">
                    <a:pos x="82" y="1022"/>
                  </a:cxn>
                  <a:cxn ang="0">
                    <a:pos x="61" y="1180"/>
                  </a:cxn>
                  <a:cxn ang="0">
                    <a:pos x="40" y="1337"/>
                  </a:cxn>
                </a:cxnLst>
                <a:rect l="0" t="0" r="r" b="b"/>
                <a:pathLst>
                  <a:path w="1283" h="1438">
                    <a:moveTo>
                      <a:pt x="0" y="1437"/>
                    </a:moveTo>
                    <a:lnTo>
                      <a:pt x="19" y="1390"/>
                    </a:lnTo>
                    <a:lnTo>
                      <a:pt x="19" y="1359"/>
                    </a:lnTo>
                    <a:lnTo>
                      <a:pt x="19" y="1337"/>
                    </a:lnTo>
                    <a:lnTo>
                      <a:pt x="19" y="1306"/>
                    </a:lnTo>
                    <a:lnTo>
                      <a:pt x="19" y="1274"/>
                    </a:lnTo>
                    <a:lnTo>
                      <a:pt x="19" y="1243"/>
                    </a:lnTo>
                    <a:lnTo>
                      <a:pt x="19" y="1211"/>
                    </a:lnTo>
                    <a:lnTo>
                      <a:pt x="19" y="1180"/>
                    </a:lnTo>
                    <a:lnTo>
                      <a:pt x="19" y="1158"/>
                    </a:lnTo>
                    <a:lnTo>
                      <a:pt x="19" y="1127"/>
                    </a:lnTo>
                    <a:lnTo>
                      <a:pt x="19" y="1095"/>
                    </a:lnTo>
                    <a:lnTo>
                      <a:pt x="19" y="1064"/>
                    </a:lnTo>
                    <a:lnTo>
                      <a:pt x="19" y="1032"/>
                    </a:lnTo>
                    <a:lnTo>
                      <a:pt x="19" y="1001"/>
                    </a:lnTo>
                    <a:lnTo>
                      <a:pt x="19" y="979"/>
                    </a:lnTo>
                    <a:lnTo>
                      <a:pt x="19" y="948"/>
                    </a:lnTo>
                    <a:lnTo>
                      <a:pt x="19" y="916"/>
                    </a:lnTo>
                    <a:lnTo>
                      <a:pt x="30" y="885"/>
                    </a:lnTo>
                    <a:lnTo>
                      <a:pt x="30" y="853"/>
                    </a:lnTo>
                    <a:lnTo>
                      <a:pt x="30" y="822"/>
                    </a:lnTo>
                    <a:lnTo>
                      <a:pt x="30" y="790"/>
                    </a:lnTo>
                    <a:lnTo>
                      <a:pt x="30" y="758"/>
                    </a:lnTo>
                    <a:lnTo>
                      <a:pt x="30" y="727"/>
                    </a:lnTo>
                    <a:lnTo>
                      <a:pt x="30" y="695"/>
                    </a:lnTo>
                    <a:lnTo>
                      <a:pt x="30" y="664"/>
                    </a:lnTo>
                    <a:lnTo>
                      <a:pt x="30" y="632"/>
                    </a:lnTo>
                    <a:lnTo>
                      <a:pt x="30" y="600"/>
                    </a:lnTo>
                    <a:lnTo>
                      <a:pt x="40" y="569"/>
                    </a:lnTo>
                    <a:lnTo>
                      <a:pt x="51" y="537"/>
                    </a:lnTo>
                    <a:lnTo>
                      <a:pt x="61" y="506"/>
                    </a:lnTo>
                    <a:lnTo>
                      <a:pt x="72" y="474"/>
                    </a:lnTo>
                    <a:lnTo>
                      <a:pt x="82" y="443"/>
                    </a:lnTo>
                    <a:lnTo>
                      <a:pt x="93" y="411"/>
                    </a:lnTo>
                    <a:lnTo>
                      <a:pt x="114" y="379"/>
                    </a:lnTo>
                    <a:lnTo>
                      <a:pt x="124" y="348"/>
                    </a:lnTo>
                    <a:lnTo>
                      <a:pt x="145" y="316"/>
                    </a:lnTo>
                    <a:lnTo>
                      <a:pt x="145" y="285"/>
                    </a:lnTo>
                    <a:lnTo>
                      <a:pt x="166" y="253"/>
                    </a:lnTo>
                    <a:lnTo>
                      <a:pt x="187" y="221"/>
                    </a:lnTo>
                    <a:lnTo>
                      <a:pt x="208" y="190"/>
                    </a:lnTo>
                    <a:lnTo>
                      <a:pt x="240" y="179"/>
                    </a:lnTo>
                    <a:lnTo>
                      <a:pt x="261" y="148"/>
                    </a:lnTo>
                    <a:lnTo>
                      <a:pt x="282" y="116"/>
                    </a:lnTo>
                    <a:lnTo>
                      <a:pt x="314" y="95"/>
                    </a:lnTo>
                    <a:lnTo>
                      <a:pt x="345" y="64"/>
                    </a:lnTo>
                    <a:lnTo>
                      <a:pt x="377" y="53"/>
                    </a:lnTo>
                    <a:lnTo>
                      <a:pt x="408" y="32"/>
                    </a:lnTo>
                    <a:lnTo>
                      <a:pt x="440" y="21"/>
                    </a:lnTo>
                    <a:lnTo>
                      <a:pt x="472" y="11"/>
                    </a:lnTo>
                    <a:lnTo>
                      <a:pt x="503" y="0"/>
                    </a:lnTo>
                    <a:lnTo>
                      <a:pt x="535" y="0"/>
                    </a:lnTo>
                    <a:lnTo>
                      <a:pt x="566" y="0"/>
                    </a:lnTo>
                    <a:lnTo>
                      <a:pt x="598" y="0"/>
                    </a:lnTo>
                    <a:lnTo>
                      <a:pt x="629" y="0"/>
                    </a:lnTo>
                    <a:lnTo>
                      <a:pt x="661" y="0"/>
                    </a:lnTo>
                    <a:lnTo>
                      <a:pt x="693" y="0"/>
                    </a:lnTo>
                    <a:lnTo>
                      <a:pt x="735" y="21"/>
                    </a:lnTo>
                    <a:lnTo>
                      <a:pt x="756" y="43"/>
                    </a:lnTo>
                    <a:lnTo>
                      <a:pt x="787" y="53"/>
                    </a:lnTo>
                    <a:lnTo>
                      <a:pt x="819" y="85"/>
                    </a:lnTo>
                    <a:lnTo>
                      <a:pt x="850" y="106"/>
                    </a:lnTo>
                    <a:lnTo>
                      <a:pt x="871" y="137"/>
                    </a:lnTo>
                    <a:lnTo>
                      <a:pt x="903" y="148"/>
                    </a:lnTo>
                    <a:lnTo>
                      <a:pt x="924" y="179"/>
                    </a:lnTo>
                    <a:lnTo>
                      <a:pt x="956" y="200"/>
                    </a:lnTo>
                    <a:lnTo>
                      <a:pt x="966" y="232"/>
                    </a:lnTo>
                    <a:lnTo>
                      <a:pt x="987" y="264"/>
                    </a:lnTo>
                    <a:lnTo>
                      <a:pt x="998" y="295"/>
                    </a:lnTo>
                    <a:lnTo>
                      <a:pt x="1008" y="327"/>
                    </a:lnTo>
                    <a:lnTo>
                      <a:pt x="1029" y="358"/>
                    </a:lnTo>
                    <a:lnTo>
                      <a:pt x="1040" y="390"/>
                    </a:lnTo>
                    <a:lnTo>
                      <a:pt x="1040" y="422"/>
                    </a:lnTo>
                    <a:lnTo>
                      <a:pt x="1050" y="453"/>
                    </a:lnTo>
                    <a:lnTo>
                      <a:pt x="1071" y="485"/>
                    </a:lnTo>
                    <a:lnTo>
                      <a:pt x="1071" y="516"/>
                    </a:lnTo>
                    <a:lnTo>
                      <a:pt x="1082" y="548"/>
                    </a:lnTo>
                    <a:lnTo>
                      <a:pt x="1092" y="579"/>
                    </a:lnTo>
                    <a:lnTo>
                      <a:pt x="1113" y="611"/>
                    </a:lnTo>
                    <a:lnTo>
                      <a:pt x="1113" y="643"/>
                    </a:lnTo>
                    <a:lnTo>
                      <a:pt x="1124" y="674"/>
                    </a:lnTo>
                    <a:lnTo>
                      <a:pt x="1135" y="706"/>
                    </a:lnTo>
                    <a:lnTo>
                      <a:pt x="1145" y="737"/>
                    </a:lnTo>
                    <a:lnTo>
                      <a:pt x="1156" y="769"/>
                    </a:lnTo>
                    <a:lnTo>
                      <a:pt x="1166" y="811"/>
                    </a:lnTo>
                    <a:lnTo>
                      <a:pt x="1166" y="843"/>
                    </a:lnTo>
                    <a:lnTo>
                      <a:pt x="1166" y="874"/>
                    </a:lnTo>
                    <a:lnTo>
                      <a:pt x="1177" y="906"/>
                    </a:lnTo>
                    <a:lnTo>
                      <a:pt x="1177" y="937"/>
                    </a:lnTo>
                    <a:lnTo>
                      <a:pt x="1198" y="969"/>
                    </a:lnTo>
                    <a:lnTo>
                      <a:pt x="1198" y="1001"/>
                    </a:lnTo>
                    <a:lnTo>
                      <a:pt x="1208" y="1032"/>
                    </a:lnTo>
                    <a:lnTo>
                      <a:pt x="1219" y="1064"/>
                    </a:lnTo>
                    <a:lnTo>
                      <a:pt x="1229" y="1095"/>
                    </a:lnTo>
                    <a:lnTo>
                      <a:pt x="1240" y="1127"/>
                    </a:lnTo>
                    <a:lnTo>
                      <a:pt x="1250" y="1158"/>
                    </a:lnTo>
                    <a:lnTo>
                      <a:pt x="1250" y="1180"/>
                    </a:lnTo>
                    <a:lnTo>
                      <a:pt x="1250" y="1211"/>
                    </a:lnTo>
                    <a:lnTo>
                      <a:pt x="1261" y="1243"/>
                    </a:lnTo>
                    <a:lnTo>
                      <a:pt x="1261" y="1274"/>
                    </a:lnTo>
                    <a:lnTo>
                      <a:pt x="1271" y="1306"/>
                    </a:lnTo>
                    <a:lnTo>
                      <a:pt x="1282" y="1337"/>
                    </a:lnTo>
                    <a:lnTo>
                      <a:pt x="1282" y="1359"/>
                    </a:lnTo>
                    <a:lnTo>
                      <a:pt x="1250" y="1380"/>
                    </a:lnTo>
                    <a:lnTo>
                      <a:pt x="1219" y="1380"/>
                    </a:lnTo>
                    <a:lnTo>
                      <a:pt x="1187" y="1380"/>
                    </a:lnTo>
                    <a:lnTo>
                      <a:pt x="1156" y="1380"/>
                    </a:lnTo>
                    <a:lnTo>
                      <a:pt x="1124" y="1380"/>
                    </a:lnTo>
                    <a:lnTo>
                      <a:pt x="1092" y="1380"/>
                    </a:lnTo>
                    <a:lnTo>
                      <a:pt x="1071" y="1348"/>
                    </a:lnTo>
                    <a:lnTo>
                      <a:pt x="1103" y="1348"/>
                    </a:lnTo>
                    <a:lnTo>
                      <a:pt x="1135" y="1316"/>
                    </a:lnTo>
                    <a:lnTo>
                      <a:pt x="1156" y="1285"/>
                    </a:lnTo>
                    <a:lnTo>
                      <a:pt x="1124" y="1285"/>
                    </a:lnTo>
                    <a:lnTo>
                      <a:pt x="1092" y="1285"/>
                    </a:lnTo>
                    <a:lnTo>
                      <a:pt x="1061" y="1285"/>
                    </a:lnTo>
                    <a:lnTo>
                      <a:pt x="1050" y="1253"/>
                    </a:lnTo>
                    <a:lnTo>
                      <a:pt x="1050" y="1222"/>
                    </a:lnTo>
                    <a:lnTo>
                      <a:pt x="1082" y="1222"/>
                    </a:lnTo>
                    <a:lnTo>
                      <a:pt x="1113" y="1211"/>
                    </a:lnTo>
                    <a:lnTo>
                      <a:pt x="1135" y="1201"/>
                    </a:lnTo>
                    <a:lnTo>
                      <a:pt x="1156" y="1169"/>
                    </a:lnTo>
                    <a:lnTo>
                      <a:pt x="1124" y="1148"/>
                    </a:lnTo>
                    <a:lnTo>
                      <a:pt x="1092" y="1137"/>
                    </a:lnTo>
                    <a:lnTo>
                      <a:pt x="1061" y="1137"/>
                    </a:lnTo>
                    <a:lnTo>
                      <a:pt x="1029" y="1137"/>
                    </a:lnTo>
                    <a:lnTo>
                      <a:pt x="1008" y="1106"/>
                    </a:lnTo>
                    <a:lnTo>
                      <a:pt x="1050" y="1095"/>
                    </a:lnTo>
                    <a:lnTo>
                      <a:pt x="1082" y="1095"/>
                    </a:lnTo>
                    <a:lnTo>
                      <a:pt x="1113" y="1074"/>
                    </a:lnTo>
                    <a:lnTo>
                      <a:pt x="1124" y="1043"/>
                    </a:lnTo>
                    <a:lnTo>
                      <a:pt x="1124" y="1011"/>
                    </a:lnTo>
                    <a:lnTo>
                      <a:pt x="1092" y="1011"/>
                    </a:lnTo>
                    <a:lnTo>
                      <a:pt x="1050" y="1011"/>
                    </a:lnTo>
                    <a:lnTo>
                      <a:pt x="1040" y="1043"/>
                    </a:lnTo>
                    <a:lnTo>
                      <a:pt x="1008" y="1053"/>
                    </a:lnTo>
                    <a:lnTo>
                      <a:pt x="977" y="1064"/>
                    </a:lnTo>
                    <a:lnTo>
                      <a:pt x="966" y="1032"/>
                    </a:lnTo>
                    <a:lnTo>
                      <a:pt x="987" y="1001"/>
                    </a:lnTo>
                    <a:lnTo>
                      <a:pt x="1019" y="990"/>
                    </a:lnTo>
                    <a:lnTo>
                      <a:pt x="1050" y="969"/>
                    </a:lnTo>
                    <a:lnTo>
                      <a:pt x="1082" y="948"/>
                    </a:lnTo>
                    <a:lnTo>
                      <a:pt x="1082" y="916"/>
                    </a:lnTo>
                    <a:lnTo>
                      <a:pt x="1050" y="895"/>
                    </a:lnTo>
                    <a:lnTo>
                      <a:pt x="1019" y="906"/>
                    </a:lnTo>
                    <a:lnTo>
                      <a:pt x="987" y="937"/>
                    </a:lnTo>
                    <a:lnTo>
                      <a:pt x="956" y="948"/>
                    </a:lnTo>
                    <a:lnTo>
                      <a:pt x="924" y="948"/>
                    </a:lnTo>
                    <a:lnTo>
                      <a:pt x="914" y="916"/>
                    </a:lnTo>
                    <a:lnTo>
                      <a:pt x="945" y="906"/>
                    </a:lnTo>
                    <a:lnTo>
                      <a:pt x="987" y="885"/>
                    </a:lnTo>
                    <a:lnTo>
                      <a:pt x="1019" y="864"/>
                    </a:lnTo>
                    <a:lnTo>
                      <a:pt x="1040" y="832"/>
                    </a:lnTo>
                    <a:lnTo>
                      <a:pt x="1008" y="811"/>
                    </a:lnTo>
                    <a:lnTo>
                      <a:pt x="977" y="811"/>
                    </a:lnTo>
                    <a:lnTo>
                      <a:pt x="945" y="811"/>
                    </a:lnTo>
                    <a:lnTo>
                      <a:pt x="914" y="832"/>
                    </a:lnTo>
                    <a:lnTo>
                      <a:pt x="914" y="801"/>
                    </a:lnTo>
                    <a:lnTo>
                      <a:pt x="914" y="779"/>
                    </a:lnTo>
                    <a:lnTo>
                      <a:pt x="945" y="769"/>
                    </a:lnTo>
                    <a:lnTo>
                      <a:pt x="977" y="748"/>
                    </a:lnTo>
                    <a:lnTo>
                      <a:pt x="1008" y="737"/>
                    </a:lnTo>
                    <a:lnTo>
                      <a:pt x="1029" y="706"/>
                    </a:lnTo>
                    <a:lnTo>
                      <a:pt x="998" y="685"/>
                    </a:lnTo>
                    <a:lnTo>
                      <a:pt x="966" y="685"/>
                    </a:lnTo>
                    <a:lnTo>
                      <a:pt x="935" y="685"/>
                    </a:lnTo>
                    <a:lnTo>
                      <a:pt x="903" y="706"/>
                    </a:lnTo>
                    <a:lnTo>
                      <a:pt x="861" y="727"/>
                    </a:lnTo>
                    <a:lnTo>
                      <a:pt x="840" y="695"/>
                    </a:lnTo>
                    <a:lnTo>
                      <a:pt x="861" y="664"/>
                    </a:lnTo>
                    <a:lnTo>
                      <a:pt x="892" y="643"/>
                    </a:lnTo>
                    <a:lnTo>
                      <a:pt x="914" y="632"/>
                    </a:lnTo>
                    <a:lnTo>
                      <a:pt x="945" y="611"/>
                    </a:lnTo>
                    <a:lnTo>
                      <a:pt x="945" y="579"/>
                    </a:lnTo>
                    <a:lnTo>
                      <a:pt x="914" y="558"/>
                    </a:lnTo>
                    <a:lnTo>
                      <a:pt x="882" y="558"/>
                    </a:lnTo>
                    <a:lnTo>
                      <a:pt x="850" y="590"/>
                    </a:lnTo>
                    <a:lnTo>
                      <a:pt x="819" y="611"/>
                    </a:lnTo>
                    <a:lnTo>
                      <a:pt x="787" y="611"/>
                    </a:lnTo>
                    <a:lnTo>
                      <a:pt x="787" y="579"/>
                    </a:lnTo>
                    <a:lnTo>
                      <a:pt x="819" y="548"/>
                    </a:lnTo>
                    <a:lnTo>
                      <a:pt x="850" y="516"/>
                    </a:lnTo>
                    <a:lnTo>
                      <a:pt x="882" y="495"/>
                    </a:lnTo>
                    <a:lnTo>
                      <a:pt x="914" y="474"/>
                    </a:lnTo>
                    <a:lnTo>
                      <a:pt x="892" y="443"/>
                    </a:lnTo>
                    <a:lnTo>
                      <a:pt x="861" y="443"/>
                    </a:lnTo>
                    <a:lnTo>
                      <a:pt x="829" y="474"/>
                    </a:lnTo>
                    <a:lnTo>
                      <a:pt x="798" y="495"/>
                    </a:lnTo>
                    <a:lnTo>
                      <a:pt x="777" y="464"/>
                    </a:lnTo>
                    <a:lnTo>
                      <a:pt x="787" y="432"/>
                    </a:lnTo>
                    <a:lnTo>
                      <a:pt x="819" y="411"/>
                    </a:lnTo>
                    <a:lnTo>
                      <a:pt x="850" y="400"/>
                    </a:lnTo>
                    <a:lnTo>
                      <a:pt x="882" y="379"/>
                    </a:lnTo>
                    <a:lnTo>
                      <a:pt x="882" y="348"/>
                    </a:lnTo>
                    <a:lnTo>
                      <a:pt x="850" y="337"/>
                    </a:lnTo>
                    <a:lnTo>
                      <a:pt x="819" y="337"/>
                    </a:lnTo>
                    <a:lnTo>
                      <a:pt x="787" y="369"/>
                    </a:lnTo>
                    <a:lnTo>
                      <a:pt x="756" y="390"/>
                    </a:lnTo>
                    <a:lnTo>
                      <a:pt x="735" y="358"/>
                    </a:lnTo>
                    <a:lnTo>
                      <a:pt x="756" y="327"/>
                    </a:lnTo>
                    <a:lnTo>
                      <a:pt x="787" y="316"/>
                    </a:lnTo>
                    <a:lnTo>
                      <a:pt x="819" y="295"/>
                    </a:lnTo>
                    <a:lnTo>
                      <a:pt x="829" y="264"/>
                    </a:lnTo>
                    <a:lnTo>
                      <a:pt x="798" y="243"/>
                    </a:lnTo>
                    <a:lnTo>
                      <a:pt x="766" y="232"/>
                    </a:lnTo>
                    <a:lnTo>
                      <a:pt x="735" y="253"/>
                    </a:lnTo>
                    <a:lnTo>
                      <a:pt x="714" y="285"/>
                    </a:lnTo>
                    <a:lnTo>
                      <a:pt x="682" y="306"/>
                    </a:lnTo>
                    <a:lnTo>
                      <a:pt x="671" y="274"/>
                    </a:lnTo>
                    <a:lnTo>
                      <a:pt x="671" y="243"/>
                    </a:lnTo>
                    <a:lnTo>
                      <a:pt x="682" y="221"/>
                    </a:lnTo>
                    <a:lnTo>
                      <a:pt x="714" y="190"/>
                    </a:lnTo>
                    <a:lnTo>
                      <a:pt x="724" y="158"/>
                    </a:lnTo>
                    <a:lnTo>
                      <a:pt x="693" y="148"/>
                    </a:lnTo>
                    <a:lnTo>
                      <a:pt x="671" y="148"/>
                    </a:lnTo>
                    <a:lnTo>
                      <a:pt x="650" y="179"/>
                    </a:lnTo>
                    <a:lnTo>
                      <a:pt x="650" y="211"/>
                    </a:lnTo>
                    <a:lnTo>
                      <a:pt x="640" y="243"/>
                    </a:lnTo>
                    <a:lnTo>
                      <a:pt x="629" y="274"/>
                    </a:lnTo>
                    <a:lnTo>
                      <a:pt x="598" y="243"/>
                    </a:lnTo>
                    <a:lnTo>
                      <a:pt x="598" y="221"/>
                    </a:lnTo>
                    <a:lnTo>
                      <a:pt x="598" y="190"/>
                    </a:lnTo>
                    <a:lnTo>
                      <a:pt x="587" y="158"/>
                    </a:lnTo>
                    <a:lnTo>
                      <a:pt x="556" y="158"/>
                    </a:lnTo>
                    <a:lnTo>
                      <a:pt x="545" y="190"/>
                    </a:lnTo>
                    <a:lnTo>
                      <a:pt x="545" y="221"/>
                    </a:lnTo>
                    <a:lnTo>
                      <a:pt x="545" y="243"/>
                    </a:lnTo>
                    <a:lnTo>
                      <a:pt x="545" y="274"/>
                    </a:lnTo>
                    <a:lnTo>
                      <a:pt x="545" y="306"/>
                    </a:lnTo>
                    <a:lnTo>
                      <a:pt x="514" y="316"/>
                    </a:lnTo>
                    <a:lnTo>
                      <a:pt x="482" y="285"/>
                    </a:lnTo>
                    <a:lnTo>
                      <a:pt x="461" y="253"/>
                    </a:lnTo>
                    <a:lnTo>
                      <a:pt x="440" y="221"/>
                    </a:lnTo>
                    <a:lnTo>
                      <a:pt x="408" y="211"/>
                    </a:lnTo>
                    <a:lnTo>
                      <a:pt x="398" y="243"/>
                    </a:lnTo>
                    <a:lnTo>
                      <a:pt x="408" y="274"/>
                    </a:lnTo>
                    <a:lnTo>
                      <a:pt x="429" y="306"/>
                    </a:lnTo>
                    <a:lnTo>
                      <a:pt x="440" y="337"/>
                    </a:lnTo>
                    <a:lnTo>
                      <a:pt x="408" y="348"/>
                    </a:lnTo>
                    <a:lnTo>
                      <a:pt x="377" y="348"/>
                    </a:lnTo>
                    <a:lnTo>
                      <a:pt x="356" y="316"/>
                    </a:lnTo>
                    <a:lnTo>
                      <a:pt x="324" y="295"/>
                    </a:lnTo>
                    <a:lnTo>
                      <a:pt x="293" y="295"/>
                    </a:lnTo>
                    <a:lnTo>
                      <a:pt x="293" y="327"/>
                    </a:lnTo>
                    <a:lnTo>
                      <a:pt x="293" y="358"/>
                    </a:lnTo>
                    <a:lnTo>
                      <a:pt x="314" y="390"/>
                    </a:lnTo>
                    <a:lnTo>
                      <a:pt x="345" y="411"/>
                    </a:lnTo>
                    <a:lnTo>
                      <a:pt x="314" y="432"/>
                    </a:lnTo>
                    <a:lnTo>
                      <a:pt x="282" y="432"/>
                    </a:lnTo>
                    <a:lnTo>
                      <a:pt x="251" y="411"/>
                    </a:lnTo>
                    <a:lnTo>
                      <a:pt x="229" y="390"/>
                    </a:lnTo>
                    <a:lnTo>
                      <a:pt x="208" y="422"/>
                    </a:lnTo>
                    <a:lnTo>
                      <a:pt x="208" y="453"/>
                    </a:lnTo>
                    <a:lnTo>
                      <a:pt x="229" y="485"/>
                    </a:lnTo>
                    <a:lnTo>
                      <a:pt x="240" y="516"/>
                    </a:lnTo>
                    <a:lnTo>
                      <a:pt x="229" y="548"/>
                    </a:lnTo>
                    <a:lnTo>
                      <a:pt x="198" y="548"/>
                    </a:lnTo>
                    <a:lnTo>
                      <a:pt x="166" y="527"/>
                    </a:lnTo>
                    <a:lnTo>
                      <a:pt x="135" y="516"/>
                    </a:lnTo>
                    <a:lnTo>
                      <a:pt x="124" y="548"/>
                    </a:lnTo>
                    <a:lnTo>
                      <a:pt x="145" y="579"/>
                    </a:lnTo>
                    <a:lnTo>
                      <a:pt x="166" y="611"/>
                    </a:lnTo>
                    <a:lnTo>
                      <a:pt x="166" y="643"/>
                    </a:lnTo>
                    <a:lnTo>
                      <a:pt x="145" y="674"/>
                    </a:lnTo>
                    <a:lnTo>
                      <a:pt x="124" y="706"/>
                    </a:lnTo>
                    <a:lnTo>
                      <a:pt x="124" y="737"/>
                    </a:lnTo>
                    <a:lnTo>
                      <a:pt x="114" y="769"/>
                    </a:lnTo>
                    <a:lnTo>
                      <a:pt x="103" y="801"/>
                    </a:lnTo>
                    <a:lnTo>
                      <a:pt x="93" y="832"/>
                    </a:lnTo>
                    <a:lnTo>
                      <a:pt x="82" y="864"/>
                    </a:lnTo>
                    <a:lnTo>
                      <a:pt x="82" y="895"/>
                    </a:lnTo>
                    <a:lnTo>
                      <a:pt x="82" y="927"/>
                    </a:lnTo>
                    <a:lnTo>
                      <a:pt x="82" y="958"/>
                    </a:lnTo>
                    <a:lnTo>
                      <a:pt x="82" y="990"/>
                    </a:lnTo>
                    <a:lnTo>
                      <a:pt x="82" y="1022"/>
                    </a:lnTo>
                    <a:lnTo>
                      <a:pt x="82" y="1053"/>
                    </a:lnTo>
                    <a:lnTo>
                      <a:pt x="82" y="1085"/>
                    </a:lnTo>
                    <a:lnTo>
                      <a:pt x="82" y="1116"/>
                    </a:lnTo>
                    <a:lnTo>
                      <a:pt x="72" y="1148"/>
                    </a:lnTo>
                    <a:lnTo>
                      <a:pt x="61" y="1180"/>
                    </a:lnTo>
                    <a:lnTo>
                      <a:pt x="61" y="1211"/>
                    </a:lnTo>
                    <a:lnTo>
                      <a:pt x="61" y="1243"/>
                    </a:lnTo>
                    <a:lnTo>
                      <a:pt x="61" y="1274"/>
                    </a:lnTo>
                    <a:lnTo>
                      <a:pt x="51" y="1306"/>
                    </a:lnTo>
                    <a:lnTo>
                      <a:pt x="40" y="1337"/>
                    </a:lnTo>
                    <a:lnTo>
                      <a:pt x="40" y="1359"/>
                    </a:lnTo>
                    <a:lnTo>
                      <a:pt x="30" y="1390"/>
                    </a:lnTo>
                    <a:lnTo>
                      <a:pt x="0" y="1437"/>
                    </a:lnTo>
                    <a:lnTo>
                      <a:pt x="0" y="1437"/>
                    </a:lnTo>
                  </a:path>
                </a:pathLst>
              </a:custGeom>
              <a:pattFill prst="pct70">
                <a:fgClr>
                  <a:srgbClr val="FF9999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6" name="Freeform 8"/>
            <p:cNvSpPr>
              <a:spLocks/>
            </p:cNvSpPr>
            <p:nvPr/>
          </p:nvSpPr>
          <p:spPr bwMode="auto">
            <a:xfrm>
              <a:off x="966" y="972"/>
              <a:ext cx="254" cy="605"/>
            </a:xfrm>
            <a:custGeom>
              <a:avLst/>
              <a:gdLst/>
              <a:ahLst/>
              <a:cxnLst>
                <a:cxn ang="0">
                  <a:pos x="20" y="604"/>
                </a:cxn>
                <a:cxn ang="0">
                  <a:pos x="0" y="544"/>
                </a:cxn>
                <a:cxn ang="0">
                  <a:pos x="0" y="518"/>
                </a:cxn>
                <a:cxn ang="0">
                  <a:pos x="0" y="481"/>
                </a:cxn>
                <a:cxn ang="0">
                  <a:pos x="13" y="442"/>
                </a:cxn>
                <a:cxn ang="0">
                  <a:pos x="38" y="405"/>
                </a:cxn>
                <a:cxn ang="0">
                  <a:pos x="38" y="367"/>
                </a:cxn>
                <a:cxn ang="0">
                  <a:pos x="38" y="329"/>
                </a:cxn>
                <a:cxn ang="0">
                  <a:pos x="38" y="303"/>
                </a:cxn>
                <a:cxn ang="0">
                  <a:pos x="38" y="266"/>
                </a:cxn>
                <a:cxn ang="0">
                  <a:pos x="50" y="227"/>
                </a:cxn>
                <a:cxn ang="0">
                  <a:pos x="50" y="190"/>
                </a:cxn>
                <a:cxn ang="0">
                  <a:pos x="50" y="152"/>
                </a:cxn>
                <a:cxn ang="0">
                  <a:pos x="50" y="114"/>
                </a:cxn>
                <a:cxn ang="0">
                  <a:pos x="50" y="88"/>
                </a:cxn>
                <a:cxn ang="0">
                  <a:pos x="50" y="51"/>
                </a:cxn>
                <a:cxn ang="0">
                  <a:pos x="50" y="12"/>
                </a:cxn>
                <a:cxn ang="0">
                  <a:pos x="89" y="0"/>
                </a:cxn>
                <a:cxn ang="0">
                  <a:pos x="126" y="0"/>
                </a:cxn>
                <a:cxn ang="0">
                  <a:pos x="139" y="38"/>
                </a:cxn>
                <a:cxn ang="0">
                  <a:pos x="139" y="76"/>
                </a:cxn>
                <a:cxn ang="0">
                  <a:pos x="151" y="114"/>
                </a:cxn>
                <a:cxn ang="0">
                  <a:pos x="164" y="152"/>
                </a:cxn>
                <a:cxn ang="0">
                  <a:pos x="176" y="190"/>
                </a:cxn>
                <a:cxn ang="0">
                  <a:pos x="176" y="227"/>
                </a:cxn>
                <a:cxn ang="0">
                  <a:pos x="190" y="266"/>
                </a:cxn>
                <a:cxn ang="0">
                  <a:pos x="202" y="303"/>
                </a:cxn>
                <a:cxn ang="0">
                  <a:pos x="202" y="329"/>
                </a:cxn>
                <a:cxn ang="0">
                  <a:pos x="215" y="367"/>
                </a:cxn>
                <a:cxn ang="0">
                  <a:pos x="228" y="405"/>
                </a:cxn>
                <a:cxn ang="0">
                  <a:pos x="240" y="442"/>
                </a:cxn>
                <a:cxn ang="0">
                  <a:pos x="253" y="405"/>
                </a:cxn>
                <a:cxn ang="0">
                  <a:pos x="251" y="431"/>
                </a:cxn>
              </a:cxnLst>
              <a:rect l="0" t="0" r="r" b="b"/>
              <a:pathLst>
                <a:path w="254" h="605">
                  <a:moveTo>
                    <a:pt x="20" y="604"/>
                  </a:moveTo>
                  <a:lnTo>
                    <a:pt x="0" y="544"/>
                  </a:lnTo>
                  <a:lnTo>
                    <a:pt x="0" y="518"/>
                  </a:lnTo>
                  <a:lnTo>
                    <a:pt x="0" y="481"/>
                  </a:lnTo>
                  <a:lnTo>
                    <a:pt x="13" y="442"/>
                  </a:lnTo>
                  <a:lnTo>
                    <a:pt x="38" y="405"/>
                  </a:lnTo>
                  <a:lnTo>
                    <a:pt x="38" y="367"/>
                  </a:lnTo>
                  <a:lnTo>
                    <a:pt x="38" y="329"/>
                  </a:lnTo>
                  <a:lnTo>
                    <a:pt x="38" y="303"/>
                  </a:lnTo>
                  <a:lnTo>
                    <a:pt x="38" y="266"/>
                  </a:lnTo>
                  <a:lnTo>
                    <a:pt x="50" y="227"/>
                  </a:lnTo>
                  <a:lnTo>
                    <a:pt x="50" y="190"/>
                  </a:lnTo>
                  <a:lnTo>
                    <a:pt x="50" y="152"/>
                  </a:lnTo>
                  <a:lnTo>
                    <a:pt x="50" y="114"/>
                  </a:lnTo>
                  <a:lnTo>
                    <a:pt x="50" y="88"/>
                  </a:lnTo>
                  <a:lnTo>
                    <a:pt x="50" y="51"/>
                  </a:lnTo>
                  <a:lnTo>
                    <a:pt x="50" y="12"/>
                  </a:lnTo>
                  <a:lnTo>
                    <a:pt x="89" y="0"/>
                  </a:lnTo>
                  <a:lnTo>
                    <a:pt x="126" y="0"/>
                  </a:lnTo>
                  <a:lnTo>
                    <a:pt x="139" y="38"/>
                  </a:lnTo>
                  <a:lnTo>
                    <a:pt x="139" y="76"/>
                  </a:lnTo>
                  <a:lnTo>
                    <a:pt x="151" y="114"/>
                  </a:lnTo>
                  <a:lnTo>
                    <a:pt x="164" y="152"/>
                  </a:lnTo>
                  <a:lnTo>
                    <a:pt x="176" y="190"/>
                  </a:lnTo>
                  <a:lnTo>
                    <a:pt x="176" y="227"/>
                  </a:lnTo>
                  <a:lnTo>
                    <a:pt x="190" y="266"/>
                  </a:lnTo>
                  <a:lnTo>
                    <a:pt x="202" y="303"/>
                  </a:lnTo>
                  <a:lnTo>
                    <a:pt x="202" y="329"/>
                  </a:lnTo>
                  <a:lnTo>
                    <a:pt x="215" y="367"/>
                  </a:lnTo>
                  <a:lnTo>
                    <a:pt x="228" y="405"/>
                  </a:lnTo>
                  <a:lnTo>
                    <a:pt x="240" y="442"/>
                  </a:lnTo>
                  <a:lnTo>
                    <a:pt x="253" y="405"/>
                  </a:lnTo>
                  <a:lnTo>
                    <a:pt x="251" y="431"/>
                  </a:lnTo>
                </a:path>
              </a:pathLst>
            </a:custGeom>
            <a:noFill/>
            <a:ln w="50800" cap="rnd" cmpd="sng">
              <a:solidFill>
                <a:schemeClr val="hlink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grpSp>
          <p:nvGrpSpPr>
            <p:cNvPr id="7" name="Group 12"/>
            <p:cNvGrpSpPr>
              <a:grpSpLocks/>
            </p:cNvGrpSpPr>
            <p:nvPr/>
          </p:nvGrpSpPr>
          <p:grpSpPr bwMode="auto">
            <a:xfrm>
              <a:off x="493" y="654"/>
              <a:ext cx="453" cy="1405"/>
              <a:chOff x="493" y="654"/>
              <a:chExt cx="453" cy="1405"/>
            </a:xfrm>
          </p:grpSpPr>
          <p:sp>
            <p:nvSpPr>
              <p:cNvPr id="32" name="Freeform 9"/>
              <p:cNvSpPr>
                <a:spLocks/>
              </p:cNvSpPr>
              <p:nvPr/>
            </p:nvSpPr>
            <p:spPr bwMode="auto">
              <a:xfrm>
                <a:off x="493" y="654"/>
                <a:ext cx="453" cy="1197"/>
              </a:xfrm>
              <a:custGeom>
                <a:avLst/>
                <a:gdLst/>
                <a:ahLst/>
                <a:cxnLst>
                  <a:cxn ang="0">
                    <a:pos x="434" y="1090"/>
                  </a:cxn>
                  <a:cxn ang="0">
                    <a:pos x="448" y="1000"/>
                  </a:cxn>
                  <a:cxn ang="0">
                    <a:pos x="448" y="895"/>
                  </a:cxn>
                  <a:cxn ang="0">
                    <a:pos x="445" y="750"/>
                  </a:cxn>
                  <a:cxn ang="0">
                    <a:pos x="442" y="665"/>
                  </a:cxn>
                  <a:cxn ang="0">
                    <a:pos x="420" y="578"/>
                  </a:cxn>
                  <a:cxn ang="0">
                    <a:pos x="392" y="501"/>
                  </a:cxn>
                  <a:cxn ang="0">
                    <a:pos x="371" y="414"/>
                  </a:cxn>
                  <a:cxn ang="0">
                    <a:pos x="351" y="333"/>
                  </a:cxn>
                  <a:cxn ang="0">
                    <a:pos x="324" y="257"/>
                  </a:cxn>
                  <a:cxn ang="0">
                    <a:pos x="296" y="181"/>
                  </a:cxn>
                  <a:cxn ang="0">
                    <a:pos x="269" y="105"/>
                  </a:cxn>
                  <a:cxn ang="0">
                    <a:pos x="248" y="26"/>
                  </a:cxn>
                  <a:cxn ang="0">
                    <a:pos x="211" y="29"/>
                  </a:cxn>
                  <a:cxn ang="0">
                    <a:pos x="180" y="127"/>
                  </a:cxn>
                  <a:cxn ang="0">
                    <a:pos x="151" y="235"/>
                  </a:cxn>
                  <a:cxn ang="0">
                    <a:pos x="120" y="331"/>
                  </a:cxn>
                  <a:cxn ang="0">
                    <a:pos x="80" y="433"/>
                  </a:cxn>
                  <a:cxn ang="0">
                    <a:pos x="56" y="528"/>
                  </a:cxn>
                  <a:cxn ang="0">
                    <a:pos x="25" y="627"/>
                  </a:cxn>
                  <a:cxn ang="0">
                    <a:pos x="3" y="722"/>
                  </a:cxn>
                  <a:cxn ang="0">
                    <a:pos x="5" y="806"/>
                  </a:cxn>
                  <a:cxn ang="0">
                    <a:pos x="1" y="904"/>
                  </a:cxn>
                  <a:cxn ang="0">
                    <a:pos x="12" y="985"/>
                  </a:cxn>
                  <a:cxn ang="0">
                    <a:pos x="22" y="1068"/>
                  </a:cxn>
                  <a:cxn ang="0">
                    <a:pos x="50" y="1146"/>
                  </a:cxn>
                  <a:cxn ang="0">
                    <a:pos x="60" y="1171"/>
                  </a:cxn>
                  <a:cxn ang="0">
                    <a:pos x="65" y="1081"/>
                  </a:cxn>
                  <a:cxn ang="0">
                    <a:pos x="64" y="995"/>
                  </a:cxn>
                  <a:cxn ang="0">
                    <a:pos x="62" y="910"/>
                  </a:cxn>
                  <a:cxn ang="0">
                    <a:pos x="73" y="809"/>
                  </a:cxn>
                  <a:cxn ang="0">
                    <a:pos x="88" y="718"/>
                  </a:cxn>
                  <a:cxn ang="0">
                    <a:pos x="103" y="626"/>
                  </a:cxn>
                  <a:cxn ang="0">
                    <a:pos x="131" y="519"/>
                  </a:cxn>
                  <a:cxn ang="0">
                    <a:pos x="163" y="422"/>
                  </a:cxn>
                  <a:cxn ang="0">
                    <a:pos x="202" y="322"/>
                  </a:cxn>
                  <a:cxn ang="0">
                    <a:pos x="246" y="286"/>
                  </a:cxn>
                  <a:cxn ang="0">
                    <a:pos x="274" y="362"/>
                  </a:cxn>
                  <a:cxn ang="0">
                    <a:pos x="308" y="455"/>
                  </a:cxn>
                  <a:cxn ang="0">
                    <a:pos x="337" y="531"/>
                  </a:cxn>
                  <a:cxn ang="0">
                    <a:pos x="364" y="609"/>
                  </a:cxn>
                  <a:cxn ang="0">
                    <a:pos x="377" y="699"/>
                  </a:cxn>
                  <a:cxn ang="0">
                    <a:pos x="380" y="785"/>
                  </a:cxn>
                  <a:cxn ang="0">
                    <a:pos x="382" y="870"/>
                  </a:cxn>
                  <a:cxn ang="0">
                    <a:pos x="385" y="954"/>
                  </a:cxn>
                  <a:cxn ang="0">
                    <a:pos x="387" y="1042"/>
                  </a:cxn>
                  <a:cxn ang="0">
                    <a:pos x="398" y="1161"/>
                  </a:cxn>
                </a:cxnLst>
                <a:rect l="0" t="0" r="r" b="b"/>
                <a:pathLst>
                  <a:path w="453" h="1197">
                    <a:moveTo>
                      <a:pt x="398" y="1161"/>
                    </a:moveTo>
                    <a:lnTo>
                      <a:pt x="427" y="1124"/>
                    </a:lnTo>
                    <a:lnTo>
                      <a:pt x="434" y="1090"/>
                    </a:lnTo>
                    <a:lnTo>
                      <a:pt x="442" y="1059"/>
                    </a:lnTo>
                    <a:lnTo>
                      <a:pt x="450" y="1028"/>
                    </a:lnTo>
                    <a:lnTo>
                      <a:pt x="448" y="1000"/>
                    </a:lnTo>
                    <a:lnTo>
                      <a:pt x="447" y="971"/>
                    </a:lnTo>
                    <a:lnTo>
                      <a:pt x="452" y="930"/>
                    </a:lnTo>
                    <a:lnTo>
                      <a:pt x="448" y="895"/>
                    </a:lnTo>
                    <a:lnTo>
                      <a:pt x="450" y="816"/>
                    </a:lnTo>
                    <a:lnTo>
                      <a:pt x="446" y="780"/>
                    </a:lnTo>
                    <a:lnTo>
                      <a:pt x="445" y="750"/>
                    </a:lnTo>
                    <a:lnTo>
                      <a:pt x="443" y="722"/>
                    </a:lnTo>
                    <a:lnTo>
                      <a:pt x="443" y="694"/>
                    </a:lnTo>
                    <a:lnTo>
                      <a:pt x="442" y="665"/>
                    </a:lnTo>
                    <a:lnTo>
                      <a:pt x="434" y="640"/>
                    </a:lnTo>
                    <a:lnTo>
                      <a:pt x="421" y="606"/>
                    </a:lnTo>
                    <a:lnTo>
                      <a:pt x="420" y="578"/>
                    </a:lnTo>
                    <a:lnTo>
                      <a:pt x="410" y="551"/>
                    </a:lnTo>
                    <a:lnTo>
                      <a:pt x="402" y="526"/>
                    </a:lnTo>
                    <a:lnTo>
                      <a:pt x="392" y="501"/>
                    </a:lnTo>
                    <a:lnTo>
                      <a:pt x="392" y="472"/>
                    </a:lnTo>
                    <a:lnTo>
                      <a:pt x="382" y="448"/>
                    </a:lnTo>
                    <a:lnTo>
                      <a:pt x="371" y="414"/>
                    </a:lnTo>
                    <a:lnTo>
                      <a:pt x="361" y="388"/>
                    </a:lnTo>
                    <a:lnTo>
                      <a:pt x="361" y="359"/>
                    </a:lnTo>
                    <a:lnTo>
                      <a:pt x="351" y="333"/>
                    </a:lnTo>
                    <a:lnTo>
                      <a:pt x="341" y="308"/>
                    </a:lnTo>
                    <a:lnTo>
                      <a:pt x="334" y="284"/>
                    </a:lnTo>
                    <a:lnTo>
                      <a:pt x="324" y="257"/>
                    </a:lnTo>
                    <a:lnTo>
                      <a:pt x="314" y="232"/>
                    </a:lnTo>
                    <a:lnTo>
                      <a:pt x="306" y="206"/>
                    </a:lnTo>
                    <a:lnTo>
                      <a:pt x="296" y="181"/>
                    </a:lnTo>
                    <a:lnTo>
                      <a:pt x="286" y="156"/>
                    </a:lnTo>
                    <a:lnTo>
                      <a:pt x="277" y="130"/>
                    </a:lnTo>
                    <a:lnTo>
                      <a:pt x="269" y="105"/>
                    </a:lnTo>
                    <a:lnTo>
                      <a:pt x="268" y="77"/>
                    </a:lnTo>
                    <a:lnTo>
                      <a:pt x="258" y="51"/>
                    </a:lnTo>
                    <a:lnTo>
                      <a:pt x="248" y="26"/>
                    </a:lnTo>
                    <a:lnTo>
                      <a:pt x="240" y="0"/>
                    </a:lnTo>
                    <a:lnTo>
                      <a:pt x="211" y="1"/>
                    </a:lnTo>
                    <a:lnTo>
                      <a:pt x="211" y="29"/>
                    </a:lnTo>
                    <a:lnTo>
                      <a:pt x="204" y="61"/>
                    </a:lnTo>
                    <a:lnTo>
                      <a:pt x="197" y="92"/>
                    </a:lnTo>
                    <a:lnTo>
                      <a:pt x="180" y="127"/>
                    </a:lnTo>
                    <a:lnTo>
                      <a:pt x="176" y="168"/>
                    </a:lnTo>
                    <a:lnTo>
                      <a:pt x="160" y="202"/>
                    </a:lnTo>
                    <a:lnTo>
                      <a:pt x="151" y="235"/>
                    </a:lnTo>
                    <a:lnTo>
                      <a:pt x="144" y="264"/>
                    </a:lnTo>
                    <a:lnTo>
                      <a:pt x="127" y="300"/>
                    </a:lnTo>
                    <a:lnTo>
                      <a:pt x="120" y="331"/>
                    </a:lnTo>
                    <a:lnTo>
                      <a:pt x="104" y="366"/>
                    </a:lnTo>
                    <a:lnTo>
                      <a:pt x="87" y="401"/>
                    </a:lnTo>
                    <a:lnTo>
                      <a:pt x="80" y="433"/>
                    </a:lnTo>
                    <a:lnTo>
                      <a:pt x="73" y="465"/>
                    </a:lnTo>
                    <a:lnTo>
                      <a:pt x="65" y="497"/>
                    </a:lnTo>
                    <a:lnTo>
                      <a:pt x="56" y="528"/>
                    </a:lnTo>
                    <a:lnTo>
                      <a:pt x="49" y="560"/>
                    </a:lnTo>
                    <a:lnTo>
                      <a:pt x="34" y="594"/>
                    </a:lnTo>
                    <a:lnTo>
                      <a:pt x="25" y="627"/>
                    </a:lnTo>
                    <a:lnTo>
                      <a:pt x="17" y="657"/>
                    </a:lnTo>
                    <a:lnTo>
                      <a:pt x="10" y="689"/>
                    </a:lnTo>
                    <a:lnTo>
                      <a:pt x="3" y="722"/>
                    </a:lnTo>
                    <a:lnTo>
                      <a:pt x="4" y="750"/>
                    </a:lnTo>
                    <a:lnTo>
                      <a:pt x="4" y="778"/>
                    </a:lnTo>
                    <a:lnTo>
                      <a:pt x="5" y="806"/>
                    </a:lnTo>
                    <a:lnTo>
                      <a:pt x="0" y="847"/>
                    </a:lnTo>
                    <a:lnTo>
                      <a:pt x="0" y="875"/>
                    </a:lnTo>
                    <a:lnTo>
                      <a:pt x="1" y="904"/>
                    </a:lnTo>
                    <a:lnTo>
                      <a:pt x="2" y="933"/>
                    </a:lnTo>
                    <a:lnTo>
                      <a:pt x="12" y="957"/>
                    </a:lnTo>
                    <a:lnTo>
                      <a:pt x="12" y="985"/>
                    </a:lnTo>
                    <a:lnTo>
                      <a:pt x="13" y="1014"/>
                    </a:lnTo>
                    <a:lnTo>
                      <a:pt x="13" y="1044"/>
                    </a:lnTo>
                    <a:lnTo>
                      <a:pt x="22" y="1068"/>
                    </a:lnTo>
                    <a:lnTo>
                      <a:pt x="32" y="1093"/>
                    </a:lnTo>
                    <a:lnTo>
                      <a:pt x="41" y="1119"/>
                    </a:lnTo>
                    <a:lnTo>
                      <a:pt x="50" y="1146"/>
                    </a:lnTo>
                    <a:lnTo>
                      <a:pt x="60" y="1171"/>
                    </a:lnTo>
                    <a:lnTo>
                      <a:pt x="68" y="1196"/>
                    </a:lnTo>
                    <a:lnTo>
                      <a:pt x="60" y="1171"/>
                    </a:lnTo>
                    <a:lnTo>
                      <a:pt x="67" y="1139"/>
                    </a:lnTo>
                    <a:lnTo>
                      <a:pt x="66" y="1109"/>
                    </a:lnTo>
                    <a:lnTo>
                      <a:pt x="65" y="1081"/>
                    </a:lnTo>
                    <a:lnTo>
                      <a:pt x="65" y="1052"/>
                    </a:lnTo>
                    <a:lnTo>
                      <a:pt x="64" y="1024"/>
                    </a:lnTo>
                    <a:lnTo>
                      <a:pt x="64" y="995"/>
                    </a:lnTo>
                    <a:lnTo>
                      <a:pt x="63" y="967"/>
                    </a:lnTo>
                    <a:lnTo>
                      <a:pt x="71" y="936"/>
                    </a:lnTo>
                    <a:lnTo>
                      <a:pt x="62" y="910"/>
                    </a:lnTo>
                    <a:lnTo>
                      <a:pt x="66" y="870"/>
                    </a:lnTo>
                    <a:lnTo>
                      <a:pt x="73" y="838"/>
                    </a:lnTo>
                    <a:lnTo>
                      <a:pt x="73" y="809"/>
                    </a:lnTo>
                    <a:lnTo>
                      <a:pt x="73" y="781"/>
                    </a:lnTo>
                    <a:lnTo>
                      <a:pt x="80" y="750"/>
                    </a:lnTo>
                    <a:lnTo>
                      <a:pt x="88" y="718"/>
                    </a:lnTo>
                    <a:lnTo>
                      <a:pt x="96" y="687"/>
                    </a:lnTo>
                    <a:lnTo>
                      <a:pt x="94" y="657"/>
                    </a:lnTo>
                    <a:lnTo>
                      <a:pt x="103" y="626"/>
                    </a:lnTo>
                    <a:lnTo>
                      <a:pt x="111" y="595"/>
                    </a:lnTo>
                    <a:lnTo>
                      <a:pt x="117" y="563"/>
                    </a:lnTo>
                    <a:lnTo>
                      <a:pt x="131" y="519"/>
                    </a:lnTo>
                    <a:lnTo>
                      <a:pt x="138" y="487"/>
                    </a:lnTo>
                    <a:lnTo>
                      <a:pt x="154" y="454"/>
                    </a:lnTo>
                    <a:lnTo>
                      <a:pt x="163" y="422"/>
                    </a:lnTo>
                    <a:lnTo>
                      <a:pt x="171" y="390"/>
                    </a:lnTo>
                    <a:lnTo>
                      <a:pt x="187" y="355"/>
                    </a:lnTo>
                    <a:lnTo>
                      <a:pt x="202" y="322"/>
                    </a:lnTo>
                    <a:lnTo>
                      <a:pt x="222" y="295"/>
                    </a:lnTo>
                    <a:lnTo>
                      <a:pt x="230" y="262"/>
                    </a:lnTo>
                    <a:lnTo>
                      <a:pt x="246" y="286"/>
                    </a:lnTo>
                    <a:lnTo>
                      <a:pt x="256" y="311"/>
                    </a:lnTo>
                    <a:lnTo>
                      <a:pt x="266" y="335"/>
                    </a:lnTo>
                    <a:lnTo>
                      <a:pt x="274" y="362"/>
                    </a:lnTo>
                    <a:lnTo>
                      <a:pt x="284" y="387"/>
                    </a:lnTo>
                    <a:lnTo>
                      <a:pt x="296" y="421"/>
                    </a:lnTo>
                    <a:lnTo>
                      <a:pt x="308" y="455"/>
                    </a:lnTo>
                    <a:lnTo>
                      <a:pt x="318" y="480"/>
                    </a:lnTo>
                    <a:lnTo>
                      <a:pt x="328" y="507"/>
                    </a:lnTo>
                    <a:lnTo>
                      <a:pt x="337" y="531"/>
                    </a:lnTo>
                    <a:lnTo>
                      <a:pt x="345" y="557"/>
                    </a:lnTo>
                    <a:lnTo>
                      <a:pt x="355" y="582"/>
                    </a:lnTo>
                    <a:lnTo>
                      <a:pt x="364" y="609"/>
                    </a:lnTo>
                    <a:lnTo>
                      <a:pt x="373" y="632"/>
                    </a:lnTo>
                    <a:lnTo>
                      <a:pt x="377" y="670"/>
                    </a:lnTo>
                    <a:lnTo>
                      <a:pt x="377" y="699"/>
                    </a:lnTo>
                    <a:lnTo>
                      <a:pt x="387" y="725"/>
                    </a:lnTo>
                    <a:lnTo>
                      <a:pt x="387" y="753"/>
                    </a:lnTo>
                    <a:lnTo>
                      <a:pt x="380" y="785"/>
                    </a:lnTo>
                    <a:lnTo>
                      <a:pt x="381" y="813"/>
                    </a:lnTo>
                    <a:lnTo>
                      <a:pt x="382" y="841"/>
                    </a:lnTo>
                    <a:lnTo>
                      <a:pt x="382" y="870"/>
                    </a:lnTo>
                    <a:lnTo>
                      <a:pt x="384" y="898"/>
                    </a:lnTo>
                    <a:lnTo>
                      <a:pt x="384" y="927"/>
                    </a:lnTo>
                    <a:lnTo>
                      <a:pt x="385" y="954"/>
                    </a:lnTo>
                    <a:lnTo>
                      <a:pt x="386" y="984"/>
                    </a:lnTo>
                    <a:lnTo>
                      <a:pt x="386" y="1013"/>
                    </a:lnTo>
                    <a:lnTo>
                      <a:pt x="387" y="1042"/>
                    </a:lnTo>
                    <a:lnTo>
                      <a:pt x="387" y="1069"/>
                    </a:lnTo>
                    <a:lnTo>
                      <a:pt x="380" y="1100"/>
                    </a:lnTo>
                    <a:lnTo>
                      <a:pt x="398" y="1161"/>
                    </a:lnTo>
                    <a:lnTo>
                      <a:pt x="398" y="1161"/>
                    </a:lnTo>
                  </a:path>
                </a:pathLst>
              </a:custGeom>
              <a:solidFill>
                <a:schemeClr val="bg1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3" name="Freeform 10"/>
              <p:cNvSpPr>
                <a:spLocks/>
              </p:cNvSpPr>
              <p:nvPr/>
            </p:nvSpPr>
            <p:spPr bwMode="auto">
              <a:xfrm>
                <a:off x="548" y="927"/>
                <a:ext cx="343" cy="1092"/>
              </a:xfrm>
              <a:custGeom>
                <a:avLst/>
                <a:gdLst/>
                <a:ahLst/>
                <a:cxnLst>
                  <a:cxn ang="0">
                    <a:pos x="324" y="953"/>
                  </a:cxn>
                  <a:cxn ang="0">
                    <a:pos x="299" y="1050"/>
                  </a:cxn>
                  <a:cxn ang="0">
                    <a:pos x="257" y="1035"/>
                  </a:cxn>
                  <a:cxn ang="0">
                    <a:pos x="254" y="950"/>
                  </a:cxn>
                  <a:cxn ang="0">
                    <a:pos x="249" y="856"/>
                  </a:cxn>
                  <a:cxn ang="0">
                    <a:pos x="243" y="763"/>
                  </a:cxn>
                  <a:cxn ang="0">
                    <a:pos x="233" y="680"/>
                  </a:cxn>
                  <a:cxn ang="0">
                    <a:pos x="222" y="598"/>
                  </a:cxn>
                  <a:cxn ang="0">
                    <a:pos x="220" y="512"/>
                  </a:cxn>
                  <a:cxn ang="0">
                    <a:pos x="208" y="430"/>
                  </a:cxn>
                  <a:cxn ang="0">
                    <a:pos x="197" y="348"/>
                  </a:cxn>
                  <a:cxn ang="0">
                    <a:pos x="196" y="318"/>
                  </a:cxn>
                  <a:cxn ang="0">
                    <a:pos x="173" y="414"/>
                  </a:cxn>
                  <a:cxn ang="0">
                    <a:pos x="152" y="509"/>
                  </a:cxn>
                  <a:cxn ang="0">
                    <a:pos x="128" y="603"/>
                  </a:cxn>
                  <a:cxn ang="0">
                    <a:pos x="108" y="707"/>
                  </a:cxn>
                  <a:cxn ang="0">
                    <a:pos x="102" y="795"/>
                  </a:cxn>
                  <a:cxn ang="0">
                    <a:pos x="96" y="883"/>
                  </a:cxn>
                  <a:cxn ang="0">
                    <a:pos x="99" y="970"/>
                  </a:cxn>
                  <a:cxn ang="0">
                    <a:pos x="84" y="1061"/>
                  </a:cxn>
                  <a:cxn ang="0">
                    <a:pos x="50" y="1045"/>
                  </a:cxn>
                  <a:cxn ang="0">
                    <a:pos x="21" y="968"/>
                  </a:cxn>
                  <a:cxn ang="0">
                    <a:pos x="2" y="889"/>
                  </a:cxn>
                  <a:cxn ang="0">
                    <a:pos x="8" y="800"/>
                  </a:cxn>
                  <a:cxn ang="0">
                    <a:pos x="15" y="711"/>
                  </a:cxn>
                  <a:cxn ang="0">
                    <a:pos x="12" y="626"/>
                  </a:cxn>
                  <a:cxn ang="0">
                    <a:pos x="10" y="541"/>
                  </a:cxn>
                  <a:cxn ang="0">
                    <a:pos x="17" y="453"/>
                  </a:cxn>
                  <a:cxn ang="0">
                    <a:pos x="38" y="356"/>
                  </a:cxn>
                  <a:cxn ang="0">
                    <a:pos x="64" y="271"/>
                  </a:cxn>
                  <a:cxn ang="0">
                    <a:pos x="82" y="187"/>
                  </a:cxn>
                  <a:cxn ang="0">
                    <a:pos x="113" y="89"/>
                  </a:cxn>
                  <a:cxn ang="0">
                    <a:pos x="154" y="17"/>
                  </a:cxn>
                  <a:cxn ang="0">
                    <a:pos x="204" y="48"/>
                  </a:cxn>
                  <a:cxn ang="0">
                    <a:pos x="241" y="121"/>
                  </a:cxn>
                  <a:cxn ang="0">
                    <a:pos x="276" y="194"/>
                  </a:cxn>
                  <a:cxn ang="0">
                    <a:pos x="304" y="270"/>
                  </a:cxn>
                  <a:cxn ang="0">
                    <a:pos x="324" y="350"/>
                  </a:cxn>
                  <a:cxn ang="0">
                    <a:pos x="317" y="438"/>
                  </a:cxn>
                  <a:cxn ang="0">
                    <a:pos x="327" y="521"/>
                  </a:cxn>
                  <a:cxn ang="0">
                    <a:pos x="330" y="606"/>
                  </a:cxn>
                  <a:cxn ang="0">
                    <a:pos x="324" y="694"/>
                  </a:cxn>
                  <a:cxn ang="0">
                    <a:pos x="325" y="780"/>
                  </a:cxn>
                  <a:cxn ang="0">
                    <a:pos x="342" y="889"/>
                  </a:cxn>
                </a:cxnLst>
                <a:rect l="0" t="0" r="r" b="b"/>
                <a:pathLst>
                  <a:path w="343" h="1092">
                    <a:moveTo>
                      <a:pt x="342" y="889"/>
                    </a:moveTo>
                    <a:lnTo>
                      <a:pt x="341" y="927"/>
                    </a:lnTo>
                    <a:lnTo>
                      <a:pt x="324" y="953"/>
                    </a:lnTo>
                    <a:lnTo>
                      <a:pt x="315" y="986"/>
                    </a:lnTo>
                    <a:lnTo>
                      <a:pt x="307" y="1018"/>
                    </a:lnTo>
                    <a:lnTo>
                      <a:pt x="299" y="1050"/>
                    </a:lnTo>
                    <a:lnTo>
                      <a:pt x="284" y="1085"/>
                    </a:lnTo>
                    <a:lnTo>
                      <a:pt x="258" y="1065"/>
                    </a:lnTo>
                    <a:lnTo>
                      <a:pt x="257" y="1035"/>
                    </a:lnTo>
                    <a:lnTo>
                      <a:pt x="248" y="1011"/>
                    </a:lnTo>
                    <a:lnTo>
                      <a:pt x="256" y="980"/>
                    </a:lnTo>
                    <a:lnTo>
                      <a:pt x="254" y="950"/>
                    </a:lnTo>
                    <a:lnTo>
                      <a:pt x="262" y="919"/>
                    </a:lnTo>
                    <a:lnTo>
                      <a:pt x="253" y="894"/>
                    </a:lnTo>
                    <a:lnTo>
                      <a:pt x="249" y="856"/>
                    </a:lnTo>
                    <a:lnTo>
                      <a:pt x="248" y="828"/>
                    </a:lnTo>
                    <a:lnTo>
                      <a:pt x="245" y="792"/>
                    </a:lnTo>
                    <a:lnTo>
                      <a:pt x="243" y="763"/>
                    </a:lnTo>
                    <a:lnTo>
                      <a:pt x="234" y="738"/>
                    </a:lnTo>
                    <a:lnTo>
                      <a:pt x="242" y="705"/>
                    </a:lnTo>
                    <a:lnTo>
                      <a:pt x="233" y="680"/>
                    </a:lnTo>
                    <a:lnTo>
                      <a:pt x="231" y="651"/>
                    </a:lnTo>
                    <a:lnTo>
                      <a:pt x="231" y="623"/>
                    </a:lnTo>
                    <a:lnTo>
                      <a:pt x="222" y="598"/>
                    </a:lnTo>
                    <a:lnTo>
                      <a:pt x="222" y="569"/>
                    </a:lnTo>
                    <a:lnTo>
                      <a:pt x="220" y="541"/>
                    </a:lnTo>
                    <a:lnTo>
                      <a:pt x="220" y="512"/>
                    </a:lnTo>
                    <a:lnTo>
                      <a:pt x="211" y="488"/>
                    </a:lnTo>
                    <a:lnTo>
                      <a:pt x="209" y="459"/>
                    </a:lnTo>
                    <a:lnTo>
                      <a:pt x="208" y="430"/>
                    </a:lnTo>
                    <a:lnTo>
                      <a:pt x="208" y="400"/>
                    </a:lnTo>
                    <a:lnTo>
                      <a:pt x="207" y="372"/>
                    </a:lnTo>
                    <a:lnTo>
                      <a:pt x="197" y="348"/>
                    </a:lnTo>
                    <a:lnTo>
                      <a:pt x="188" y="321"/>
                    </a:lnTo>
                    <a:lnTo>
                      <a:pt x="187" y="293"/>
                    </a:lnTo>
                    <a:lnTo>
                      <a:pt x="196" y="318"/>
                    </a:lnTo>
                    <a:lnTo>
                      <a:pt x="189" y="350"/>
                    </a:lnTo>
                    <a:lnTo>
                      <a:pt x="182" y="382"/>
                    </a:lnTo>
                    <a:lnTo>
                      <a:pt x="173" y="414"/>
                    </a:lnTo>
                    <a:lnTo>
                      <a:pt x="166" y="444"/>
                    </a:lnTo>
                    <a:lnTo>
                      <a:pt x="158" y="477"/>
                    </a:lnTo>
                    <a:lnTo>
                      <a:pt x="152" y="509"/>
                    </a:lnTo>
                    <a:lnTo>
                      <a:pt x="135" y="543"/>
                    </a:lnTo>
                    <a:lnTo>
                      <a:pt x="135" y="572"/>
                    </a:lnTo>
                    <a:lnTo>
                      <a:pt x="128" y="603"/>
                    </a:lnTo>
                    <a:lnTo>
                      <a:pt x="120" y="635"/>
                    </a:lnTo>
                    <a:lnTo>
                      <a:pt x="117" y="675"/>
                    </a:lnTo>
                    <a:lnTo>
                      <a:pt x="108" y="707"/>
                    </a:lnTo>
                    <a:lnTo>
                      <a:pt x="109" y="736"/>
                    </a:lnTo>
                    <a:lnTo>
                      <a:pt x="109" y="764"/>
                    </a:lnTo>
                    <a:lnTo>
                      <a:pt x="102" y="795"/>
                    </a:lnTo>
                    <a:lnTo>
                      <a:pt x="102" y="823"/>
                    </a:lnTo>
                    <a:lnTo>
                      <a:pt x="95" y="855"/>
                    </a:lnTo>
                    <a:lnTo>
                      <a:pt x="96" y="883"/>
                    </a:lnTo>
                    <a:lnTo>
                      <a:pt x="105" y="909"/>
                    </a:lnTo>
                    <a:lnTo>
                      <a:pt x="96" y="940"/>
                    </a:lnTo>
                    <a:lnTo>
                      <a:pt x="99" y="970"/>
                    </a:lnTo>
                    <a:lnTo>
                      <a:pt x="99" y="997"/>
                    </a:lnTo>
                    <a:lnTo>
                      <a:pt x="100" y="1027"/>
                    </a:lnTo>
                    <a:lnTo>
                      <a:pt x="84" y="1061"/>
                    </a:lnTo>
                    <a:lnTo>
                      <a:pt x="84" y="1091"/>
                    </a:lnTo>
                    <a:lnTo>
                      <a:pt x="58" y="1070"/>
                    </a:lnTo>
                    <a:lnTo>
                      <a:pt x="50" y="1045"/>
                    </a:lnTo>
                    <a:lnTo>
                      <a:pt x="40" y="1019"/>
                    </a:lnTo>
                    <a:lnTo>
                      <a:pt x="30" y="995"/>
                    </a:lnTo>
                    <a:lnTo>
                      <a:pt x="21" y="968"/>
                    </a:lnTo>
                    <a:lnTo>
                      <a:pt x="12" y="943"/>
                    </a:lnTo>
                    <a:lnTo>
                      <a:pt x="3" y="916"/>
                    </a:lnTo>
                    <a:lnTo>
                      <a:pt x="2" y="889"/>
                    </a:lnTo>
                    <a:lnTo>
                      <a:pt x="1" y="861"/>
                    </a:lnTo>
                    <a:lnTo>
                      <a:pt x="0" y="832"/>
                    </a:lnTo>
                    <a:lnTo>
                      <a:pt x="8" y="800"/>
                    </a:lnTo>
                    <a:lnTo>
                      <a:pt x="7" y="773"/>
                    </a:lnTo>
                    <a:lnTo>
                      <a:pt x="7" y="743"/>
                    </a:lnTo>
                    <a:lnTo>
                      <a:pt x="15" y="711"/>
                    </a:lnTo>
                    <a:lnTo>
                      <a:pt x="14" y="683"/>
                    </a:lnTo>
                    <a:lnTo>
                      <a:pt x="13" y="654"/>
                    </a:lnTo>
                    <a:lnTo>
                      <a:pt x="12" y="626"/>
                    </a:lnTo>
                    <a:lnTo>
                      <a:pt x="11" y="598"/>
                    </a:lnTo>
                    <a:lnTo>
                      <a:pt x="9" y="569"/>
                    </a:lnTo>
                    <a:lnTo>
                      <a:pt x="10" y="541"/>
                    </a:lnTo>
                    <a:lnTo>
                      <a:pt x="8" y="512"/>
                    </a:lnTo>
                    <a:lnTo>
                      <a:pt x="17" y="480"/>
                    </a:lnTo>
                    <a:lnTo>
                      <a:pt x="17" y="453"/>
                    </a:lnTo>
                    <a:lnTo>
                      <a:pt x="23" y="422"/>
                    </a:lnTo>
                    <a:lnTo>
                      <a:pt x="31" y="388"/>
                    </a:lnTo>
                    <a:lnTo>
                      <a:pt x="38" y="356"/>
                    </a:lnTo>
                    <a:lnTo>
                      <a:pt x="46" y="326"/>
                    </a:lnTo>
                    <a:lnTo>
                      <a:pt x="65" y="299"/>
                    </a:lnTo>
                    <a:lnTo>
                      <a:pt x="64" y="271"/>
                    </a:lnTo>
                    <a:lnTo>
                      <a:pt x="85" y="246"/>
                    </a:lnTo>
                    <a:lnTo>
                      <a:pt x="83" y="215"/>
                    </a:lnTo>
                    <a:lnTo>
                      <a:pt x="82" y="187"/>
                    </a:lnTo>
                    <a:lnTo>
                      <a:pt x="98" y="152"/>
                    </a:lnTo>
                    <a:lnTo>
                      <a:pt x="115" y="118"/>
                    </a:lnTo>
                    <a:lnTo>
                      <a:pt x="113" y="89"/>
                    </a:lnTo>
                    <a:lnTo>
                      <a:pt x="136" y="72"/>
                    </a:lnTo>
                    <a:lnTo>
                      <a:pt x="135" y="44"/>
                    </a:lnTo>
                    <a:lnTo>
                      <a:pt x="154" y="17"/>
                    </a:lnTo>
                    <a:lnTo>
                      <a:pt x="177" y="0"/>
                    </a:lnTo>
                    <a:lnTo>
                      <a:pt x="194" y="22"/>
                    </a:lnTo>
                    <a:lnTo>
                      <a:pt x="204" y="48"/>
                    </a:lnTo>
                    <a:lnTo>
                      <a:pt x="213" y="72"/>
                    </a:lnTo>
                    <a:lnTo>
                      <a:pt x="222" y="99"/>
                    </a:lnTo>
                    <a:lnTo>
                      <a:pt x="241" y="121"/>
                    </a:lnTo>
                    <a:lnTo>
                      <a:pt x="249" y="144"/>
                    </a:lnTo>
                    <a:lnTo>
                      <a:pt x="258" y="171"/>
                    </a:lnTo>
                    <a:lnTo>
                      <a:pt x="276" y="194"/>
                    </a:lnTo>
                    <a:lnTo>
                      <a:pt x="286" y="218"/>
                    </a:lnTo>
                    <a:lnTo>
                      <a:pt x="294" y="245"/>
                    </a:lnTo>
                    <a:lnTo>
                      <a:pt x="304" y="270"/>
                    </a:lnTo>
                    <a:lnTo>
                      <a:pt x="313" y="296"/>
                    </a:lnTo>
                    <a:lnTo>
                      <a:pt x="315" y="324"/>
                    </a:lnTo>
                    <a:lnTo>
                      <a:pt x="324" y="350"/>
                    </a:lnTo>
                    <a:lnTo>
                      <a:pt x="316" y="381"/>
                    </a:lnTo>
                    <a:lnTo>
                      <a:pt x="316" y="409"/>
                    </a:lnTo>
                    <a:lnTo>
                      <a:pt x="317" y="438"/>
                    </a:lnTo>
                    <a:lnTo>
                      <a:pt x="325" y="463"/>
                    </a:lnTo>
                    <a:lnTo>
                      <a:pt x="327" y="492"/>
                    </a:lnTo>
                    <a:lnTo>
                      <a:pt x="327" y="521"/>
                    </a:lnTo>
                    <a:lnTo>
                      <a:pt x="328" y="550"/>
                    </a:lnTo>
                    <a:lnTo>
                      <a:pt x="328" y="577"/>
                    </a:lnTo>
                    <a:lnTo>
                      <a:pt x="330" y="606"/>
                    </a:lnTo>
                    <a:lnTo>
                      <a:pt x="323" y="637"/>
                    </a:lnTo>
                    <a:lnTo>
                      <a:pt x="323" y="667"/>
                    </a:lnTo>
                    <a:lnTo>
                      <a:pt x="324" y="694"/>
                    </a:lnTo>
                    <a:lnTo>
                      <a:pt x="325" y="723"/>
                    </a:lnTo>
                    <a:lnTo>
                      <a:pt x="325" y="751"/>
                    </a:lnTo>
                    <a:lnTo>
                      <a:pt x="325" y="780"/>
                    </a:lnTo>
                    <a:lnTo>
                      <a:pt x="335" y="807"/>
                    </a:lnTo>
                    <a:lnTo>
                      <a:pt x="336" y="835"/>
                    </a:lnTo>
                    <a:lnTo>
                      <a:pt x="342" y="889"/>
                    </a:lnTo>
                    <a:lnTo>
                      <a:pt x="342" y="889"/>
                    </a:lnTo>
                  </a:path>
                </a:pathLst>
              </a:custGeom>
              <a:solidFill>
                <a:srgbClr val="DDDDDD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4" name="Freeform 11"/>
              <p:cNvSpPr>
                <a:spLocks/>
              </p:cNvSpPr>
              <p:nvPr/>
            </p:nvSpPr>
            <p:spPr bwMode="auto">
              <a:xfrm>
                <a:off x="643" y="1267"/>
                <a:ext cx="163" cy="792"/>
              </a:xfrm>
              <a:custGeom>
                <a:avLst/>
                <a:gdLst/>
                <a:ahLst/>
                <a:cxnLst>
                  <a:cxn ang="0">
                    <a:pos x="151" y="753"/>
                  </a:cxn>
                  <a:cxn ang="0">
                    <a:pos x="112" y="772"/>
                  </a:cxn>
                  <a:cxn ang="0">
                    <a:pos x="91" y="790"/>
                  </a:cxn>
                  <a:cxn ang="0">
                    <a:pos x="62" y="791"/>
                  </a:cxn>
                  <a:cxn ang="0">
                    <a:pos x="30" y="784"/>
                  </a:cxn>
                  <a:cxn ang="0">
                    <a:pos x="12" y="760"/>
                  </a:cxn>
                  <a:cxn ang="0">
                    <a:pos x="2" y="735"/>
                  </a:cxn>
                  <a:cxn ang="0">
                    <a:pos x="2" y="707"/>
                  </a:cxn>
                  <a:cxn ang="0">
                    <a:pos x="22" y="679"/>
                  </a:cxn>
                  <a:cxn ang="0">
                    <a:pos x="13" y="655"/>
                  </a:cxn>
                  <a:cxn ang="0">
                    <a:pos x="4" y="630"/>
                  </a:cxn>
                  <a:cxn ang="0">
                    <a:pos x="2" y="601"/>
                  </a:cxn>
                  <a:cxn ang="0">
                    <a:pos x="1" y="572"/>
                  </a:cxn>
                  <a:cxn ang="0">
                    <a:pos x="10" y="541"/>
                  </a:cxn>
                  <a:cxn ang="0">
                    <a:pos x="0" y="515"/>
                  </a:cxn>
                  <a:cxn ang="0">
                    <a:pos x="7" y="483"/>
                  </a:cxn>
                  <a:cxn ang="0">
                    <a:pos x="15" y="452"/>
                  </a:cxn>
                  <a:cxn ang="0">
                    <a:pos x="14" y="423"/>
                  </a:cxn>
                  <a:cxn ang="0">
                    <a:pos x="23" y="392"/>
                  </a:cxn>
                  <a:cxn ang="0">
                    <a:pos x="22" y="363"/>
                  </a:cxn>
                  <a:cxn ang="0">
                    <a:pos x="30" y="331"/>
                  </a:cxn>
                  <a:cxn ang="0">
                    <a:pos x="37" y="300"/>
                  </a:cxn>
                  <a:cxn ang="0">
                    <a:pos x="36" y="272"/>
                  </a:cxn>
                  <a:cxn ang="0">
                    <a:pos x="44" y="239"/>
                  </a:cxn>
                  <a:cxn ang="0">
                    <a:pos x="42" y="210"/>
                  </a:cxn>
                  <a:cxn ang="0">
                    <a:pos x="41" y="182"/>
                  </a:cxn>
                  <a:cxn ang="0">
                    <a:pos x="50" y="151"/>
                  </a:cxn>
                  <a:cxn ang="0">
                    <a:pos x="58" y="119"/>
                  </a:cxn>
                  <a:cxn ang="0">
                    <a:pos x="65" y="87"/>
                  </a:cxn>
                  <a:cxn ang="0">
                    <a:pos x="73" y="56"/>
                  </a:cxn>
                  <a:cxn ang="0">
                    <a:pos x="92" y="30"/>
                  </a:cxn>
                  <a:cxn ang="0">
                    <a:pos x="92" y="0"/>
                  </a:cxn>
                  <a:cxn ang="0">
                    <a:pos x="109" y="23"/>
                  </a:cxn>
                  <a:cxn ang="0">
                    <a:pos x="118" y="48"/>
                  </a:cxn>
                  <a:cxn ang="0">
                    <a:pos x="120" y="76"/>
                  </a:cxn>
                  <a:cxn ang="0">
                    <a:pos x="119" y="106"/>
                  </a:cxn>
                  <a:cxn ang="0">
                    <a:pos x="112" y="139"/>
                  </a:cxn>
                  <a:cxn ang="0">
                    <a:pos x="112" y="167"/>
                  </a:cxn>
                  <a:cxn ang="0">
                    <a:pos x="122" y="191"/>
                  </a:cxn>
                  <a:cxn ang="0">
                    <a:pos x="123" y="221"/>
                  </a:cxn>
                  <a:cxn ang="0">
                    <a:pos x="124" y="249"/>
                  </a:cxn>
                  <a:cxn ang="0">
                    <a:pos x="125" y="276"/>
                  </a:cxn>
                  <a:cxn ang="0">
                    <a:pos x="134" y="302"/>
                  </a:cxn>
                  <a:cxn ang="0">
                    <a:pos x="135" y="331"/>
                  </a:cxn>
                  <a:cxn ang="0">
                    <a:pos x="144" y="357"/>
                  </a:cxn>
                  <a:cxn ang="0">
                    <a:pos x="144" y="386"/>
                  </a:cxn>
                  <a:cxn ang="0">
                    <a:pos x="146" y="415"/>
                  </a:cxn>
                  <a:cxn ang="0">
                    <a:pos x="147" y="443"/>
                  </a:cxn>
                  <a:cxn ang="0">
                    <a:pos x="156" y="468"/>
                  </a:cxn>
                  <a:cxn ang="0">
                    <a:pos x="156" y="496"/>
                  </a:cxn>
                  <a:cxn ang="0">
                    <a:pos x="157" y="525"/>
                  </a:cxn>
                  <a:cxn ang="0">
                    <a:pos x="158" y="554"/>
                  </a:cxn>
                  <a:cxn ang="0">
                    <a:pos x="159" y="583"/>
                  </a:cxn>
                  <a:cxn ang="0">
                    <a:pos x="159" y="610"/>
                  </a:cxn>
                  <a:cxn ang="0">
                    <a:pos x="161" y="640"/>
                  </a:cxn>
                  <a:cxn ang="0">
                    <a:pos x="161" y="668"/>
                  </a:cxn>
                  <a:cxn ang="0">
                    <a:pos x="162" y="696"/>
                  </a:cxn>
                  <a:cxn ang="0">
                    <a:pos x="151" y="753"/>
                  </a:cxn>
                  <a:cxn ang="0">
                    <a:pos x="151" y="753"/>
                  </a:cxn>
                </a:cxnLst>
                <a:rect l="0" t="0" r="r" b="b"/>
                <a:pathLst>
                  <a:path w="163" h="792">
                    <a:moveTo>
                      <a:pt x="151" y="753"/>
                    </a:moveTo>
                    <a:lnTo>
                      <a:pt x="112" y="772"/>
                    </a:lnTo>
                    <a:lnTo>
                      <a:pt x="91" y="790"/>
                    </a:lnTo>
                    <a:lnTo>
                      <a:pt x="62" y="791"/>
                    </a:lnTo>
                    <a:lnTo>
                      <a:pt x="30" y="784"/>
                    </a:lnTo>
                    <a:lnTo>
                      <a:pt x="12" y="760"/>
                    </a:lnTo>
                    <a:lnTo>
                      <a:pt x="2" y="735"/>
                    </a:lnTo>
                    <a:lnTo>
                      <a:pt x="2" y="707"/>
                    </a:lnTo>
                    <a:lnTo>
                      <a:pt x="22" y="679"/>
                    </a:lnTo>
                    <a:lnTo>
                      <a:pt x="13" y="655"/>
                    </a:lnTo>
                    <a:lnTo>
                      <a:pt x="4" y="630"/>
                    </a:lnTo>
                    <a:lnTo>
                      <a:pt x="2" y="601"/>
                    </a:lnTo>
                    <a:lnTo>
                      <a:pt x="1" y="572"/>
                    </a:lnTo>
                    <a:lnTo>
                      <a:pt x="10" y="541"/>
                    </a:lnTo>
                    <a:lnTo>
                      <a:pt x="0" y="515"/>
                    </a:lnTo>
                    <a:lnTo>
                      <a:pt x="7" y="483"/>
                    </a:lnTo>
                    <a:lnTo>
                      <a:pt x="15" y="452"/>
                    </a:lnTo>
                    <a:lnTo>
                      <a:pt x="14" y="423"/>
                    </a:lnTo>
                    <a:lnTo>
                      <a:pt x="23" y="392"/>
                    </a:lnTo>
                    <a:lnTo>
                      <a:pt x="22" y="363"/>
                    </a:lnTo>
                    <a:lnTo>
                      <a:pt x="30" y="331"/>
                    </a:lnTo>
                    <a:lnTo>
                      <a:pt x="37" y="300"/>
                    </a:lnTo>
                    <a:lnTo>
                      <a:pt x="36" y="272"/>
                    </a:lnTo>
                    <a:lnTo>
                      <a:pt x="44" y="239"/>
                    </a:lnTo>
                    <a:lnTo>
                      <a:pt x="42" y="210"/>
                    </a:lnTo>
                    <a:lnTo>
                      <a:pt x="41" y="182"/>
                    </a:lnTo>
                    <a:lnTo>
                      <a:pt x="50" y="151"/>
                    </a:lnTo>
                    <a:lnTo>
                      <a:pt x="58" y="119"/>
                    </a:lnTo>
                    <a:lnTo>
                      <a:pt x="65" y="87"/>
                    </a:lnTo>
                    <a:lnTo>
                      <a:pt x="73" y="56"/>
                    </a:lnTo>
                    <a:lnTo>
                      <a:pt x="92" y="30"/>
                    </a:lnTo>
                    <a:lnTo>
                      <a:pt x="92" y="0"/>
                    </a:lnTo>
                    <a:lnTo>
                      <a:pt x="109" y="23"/>
                    </a:lnTo>
                    <a:lnTo>
                      <a:pt x="118" y="48"/>
                    </a:lnTo>
                    <a:lnTo>
                      <a:pt x="120" y="76"/>
                    </a:lnTo>
                    <a:lnTo>
                      <a:pt x="119" y="106"/>
                    </a:lnTo>
                    <a:lnTo>
                      <a:pt x="112" y="139"/>
                    </a:lnTo>
                    <a:lnTo>
                      <a:pt x="112" y="167"/>
                    </a:lnTo>
                    <a:lnTo>
                      <a:pt x="122" y="191"/>
                    </a:lnTo>
                    <a:lnTo>
                      <a:pt x="123" y="221"/>
                    </a:lnTo>
                    <a:lnTo>
                      <a:pt x="124" y="249"/>
                    </a:lnTo>
                    <a:lnTo>
                      <a:pt x="125" y="276"/>
                    </a:lnTo>
                    <a:lnTo>
                      <a:pt x="134" y="302"/>
                    </a:lnTo>
                    <a:lnTo>
                      <a:pt x="135" y="331"/>
                    </a:lnTo>
                    <a:lnTo>
                      <a:pt x="144" y="357"/>
                    </a:lnTo>
                    <a:lnTo>
                      <a:pt x="144" y="386"/>
                    </a:lnTo>
                    <a:lnTo>
                      <a:pt x="146" y="415"/>
                    </a:lnTo>
                    <a:lnTo>
                      <a:pt x="147" y="443"/>
                    </a:lnTo>
                    <a:lnTo>
                      <a:pt x="156" y="468"/>
                    </a:lnTo>
                    <a:lnTo>
                      <a:pt x="156" y="496"/>
                    </a:lnTo>
                    <a:lnTo>
                      <a:pt x="157" y="525"/>
                    </a:lnTo>
                    <a:lnTo>
                      <a:pt x="158" y="554"/>
                    </a:lnTo>
                    <a:lnTo>
                      <a:pt x="159" y="583"/>
                    </a:lnTo>
                    <a:lnTo>
                      <a:pt x="159" y="610"/>
                    </a:lnTo>
                    <a:lnTo>
                      <a:pt x="161" y="640"/>
                    </a:lnTo>
                    <a:lnTo>
                      <a:pt x="161" y="668"/>
                    </a:lnTo>
                    <a:lnTo>
                      <a:pt x="162" y="696"/>
                    </a:lnTo>
                    <a:lnTo>
                      <a:pt x="151" y="753"/>
                    </a:lnTo>
                    <a:lnTo>
                      <a:pt x="151" y="753"/>
                    </a:lnTo>
                  </a:path>
                </a:pathLst>
              </a:custGeom>
              <a:solidFill>
                <a:srgbClr val="FFCCCC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8" name="Freeform 13"/>
            <p:cNvSpPr>
              <a:spLocks/>
            </p:cNvSpPr>
            <p:nvPr/>
          </p:nvSpPr>
          <p:spPr bwMode="auto">
            <a:xfrm>
              <a:off x="14" y="952"/>
              <a:ext cx="468" cy="1209"/>
            </a:xfrm>
            <a:custGeom>
              <a:avLst/>
              <a:gdLst/>
              <a:ahLst/>
              <a:cxnLst>
                <a:cxn ang="0">
                  <a:pos x="467" y="676"/>
                </a:cxn>
                <a:cxn ang="0">
                  <a:pos x="448" y="621"/>
                </a:cxn>
                <a:cxn ang="0">
                  <a:pos x="442" y="583"/>
                </a:cxn>
                <a:cxn ang="0">
                  <a:pos x="437" y="544"/>
                </a:cxn>
                <a:cxn ang="0">
                  <a:pos x="432" y="505"/>
                </a:cxn>
                <a:cxn ang="0">
                  <a:pos x="417" y="473"/>
                </a:cxn>
                <a:cxn ang="0">
                  <a:pos x="411" y="435"/>
                </a:cxn>
                <a:cxn ang="0">
                  <a:pos x="408" y="397"/>
                </a:cxn>
                <a:cxn ang="0">
                  <a:pos x="392" y="365"/>
                </a:cxn>
                <a:cxn ang="0">
                  <a:pos x="408" y="328"/>
                </a:cxn>
                <a:cxn ang="0">
                  <a:pos x="390" y="296"/>
                </a:cxn>
                <a:cxn ang="0">
                  <a:pos x="387" y="258"/>
                </a:cxn>
                <a:cxn ang="0">
                  <a:pos x="383" y="219"/>
                </a:cxn>
                <a:cxn ang="0">
                  <a:pos x="368" y="187"/>
                </a:cxn>
                <a:cxn ang="0">
                  <a:pos x="361" y="149"/>
                </a:cxn>
                <a:cxn ang="0">
                  <a:pos x="346" y="117"/>
                </a:cxn>
                <a:cxn ang="0">
                  <a:pos x="342" y="78"/>
                </a:cxn>
                <a:cxn ang="0">
                  <a:pos x="337" y="40"/>
                </a:cxn>
                <a:cxn ang="0">
                  <a:pos x="333" y="0"/>
                </a:cxn>
                <a:cxn ang="0">
                  <a:pos x="292" y="14"/>
                </a:cxn>
                <a:cxn ang="0">
                  <a:pos x="266" y="42"/>
                </a:cxn>
                <a:cxn ang="0">
                  <a:pos x="272" y="80"/>
                </a:cxn>
                <a:cxn ang="0">
                  <a:pos x="257" y="117"/>
                </a:cxn>
                <a:cxn ang="0">
                  <a:pos x="242" y="154"/>
                </a:cxn>
                <a:cxn ang="0">
                  <a:pos x="247" y="194"/>
                </a:cxn>
                <a:cxn ang="0">
                  <a:pos x="250" y="246"/>
                </a:cxn>
                <a:cxn ang="0">
                  <a:pos x="225" y="275"/>
                </a:cxn>
                <a:cxn ang="0">
                  <a:pos x="241" y="306"/>
                </a:cxn>
                <a:cxn ang="0">
                  <a:pos x="227" y="344"/>
                </a:cxn>
                <a:cxn ang="0">
                  <a:pos x="230" y="383"/>
                </a:cxn>
                <a:cxn ang="0">
                  <a:pos x="235" y="421"/>
                </a:cxn>
                <a:cxn ang="0">
                  <a:pos x="221" y="458"/>
                </a:cxn>
                <a:cxn ang="0">
                  <a:pos x="222" y="511"/>
                </a:cxn>
                <a:cxn ang="0">
                  <a:pos x="215" y="556"/>
                </a:cxn>
                <a:cxn ang="0">
                  <a:pos x="210" y="602"/>
                </a:cxn>
                <a:cxn ang="0">
                  <a:pos x="204" y="647"/>
                </a:cxn>
                <a:cxn ang="0">
                  <a:pos x="209" y="686"/>
                </a:cxn>
                <a:cxn ang="0">
                  <a:pos x="203" y="731"/>
                </a:cxn>
                <a:cxn ang="0">
                  <a:pos x="188" y="767"/>
                </a:cxn>
                <a:cxn ang="0">
                  <a:pos x="173" y="805"/>
                </a:cxn>
                <a:cxn ang="0">
                  <a:pos x="148" y="833"/>
                </a:cxn>
                <a:cxn ang="0">
                  <a:pos x="133" y="871"/>
                </a:cxn>
                <a:cxn ang="0">
                  <a:pos x="139" y="910"/>
                </a:cxn>
                <a:cxn ang="0">
                  <a:pos x="114" y="937"/>
                </a:cxn>
                <a:cxn ang="0">
                  <a:pos x="98" y="974"/>
                </a:cxn>
                <a:cxn ang="0">
                  <a:pos x="92" y="1020"/>
                </a:cxn>
                <a:cxn ang="0">
                  <a:pos x="77" y="1058"/>
                </a:cxn>
                <a:cxn ang="0">
                  <a:pos x="83" y="1096"/>
                </a:cxn>
                <a:cxn ang="0">
                  <a:pos x="68" y="1132"/>
                </a:cxn>
                <a:cxn ang="0">
                  <a:pos x="44" y="1161"/>
                </a:cxn>
                <a:cxn ang="0">
                  <a:pos x="18" y="1190"/>
                </a:cxn>
                <a:cxn ang="0">
                  <a:pos x="0" y="1208"/>
                </a:cxn>
              </a:cxnLst>
              <a:rect l="0" t="0" r="r" b="b"/>
              <a:pathLst>
                <a:path w="468" h="1209">
                  <a:moveTo>
                    <a:pt x="467" y="676"/>
                  </a:moveTo>
                  <a:lnTo>
                    <a:pt x="448" y="621"/>
                  </a:lnTo>
                  <a:lnTo>
                    <a:pt x="442" y="583"/>
                  </a:lnTo>
                  <a:lnTo>
                    <a:pt x="437" y="544"/>
                  </a:lnTo>
                  <a:lnTo>
                    <a:pt x="432" y="505"/>
                  </a:lnTo>
                  <a:lnTo>
                    <a:pt x="417" y="473"/>
                  </a:lnTo>
                  <a:lnTo>
                    <a:pt x="411" y="435"/>
                  </a:lnTo>
                  <a:lnTo>
                    <a:pt x="408" y="397"/>
                  </a:lnTo>
                  <a:lnTo>
                    <a:pt x="392" y="365"/>
                  </a:lnTo>
                  <a:lnTo>
                    <a:pt x="408" y="328"/>
                  </a:lnTo>
                  <a:lnTo>
                    <a:pt x="390" y="296"/>
                  </a:lnTo>
                  <a:lnTo>
                    <a:pt x="387" y="258"/>
                  </a:lnTo>
                  <a:lnTo>
                    <a:pt x="383" y="219"/>
                  </a:lnTo>
                  <a:lnTo>
                    <a:pt x="368" y="187"/>
                  </a:lnTo>
                  <a:lnTo>
                    <a:pt x="361" y="149"/>
                  </a:lnTo>
                  <a:lnTo>
                    <a:pt x="346" y="117"/>
                  </a:lnTo>
                  <a:lnTo>
                    <a:pt x="342" y="78"/>
                  </a:lnTo>
                  <a:lnTo>
                    <a:pt x="337" y="40"/>
                  </a:lnTo>
                  <a:lnTo>
                    <a:pt x="333" y="0"/>
                  </a:lnTo>
                  <a:lnTo>
                    <a:pt x="292" y="14"/>
                  </a:lnTo>
                  <a:lnTo>
                    <a:pt x="266" y="42"/>
                  </a:lnTo>
                  <a:lnTo>
                    <a:pt x="272" y="80"/>
                  </a:lnTo>
                  <a:lnTo>
                    <a:pt x="257" y="117"/>
                  </a:lnTo>
                  <a:lnTo>
                    <a:pt x="242" y="154"/>
                  </a:lnTo>
                  <a:lnTo>
                    <a:pt x="247" y="194"/>
                  </a:lnTo>
                  <a:lnTo>
                    <a:pt x="250" y="246"/>
                  </a:lnTo>
                  <a:lnTo>
                    <a:pt x="225" y="275"/>
                  </a:lnTo>
                  <a:lnTo>
                    <a:pt x="241" y="306"/>
                  </a:lnTo>
                  <a:lnTo>
                    <a:pt x="227" y="344"/>
                  </a:lnTo>
                  <a:lnTo>
                    <a:pt x="230" y="383"/>
                  </a:lnTo>
                  <a:lnTo>
                    <a:pt x="235" y="421"/>
                  </a:lnTo>
                  <a:lnTo>
                    <a:pt x="221" y="458"/>
                  </a:lnTo>
                  <a:lnTo>
                    <a:pt x="222" y="511"/>
                  </a:lnTo>
                  <a:lnTo>
                    <a:pt x="215" y="556"/>
                  </a:lnTo>
                  <a:lnTo>
                    <a:pt x="210" y="602"/>
                  </a:lnTo>
                  <a:lnTo>
                    <a:pt x="204" y="647"/>
                  </a:lnTo>
                  <a:lnTo>
                    <a:pt x="209" y="686"/>
                  </a:lnTo>
                  <a:lnTo>
                    <a:pt x="203" y="731"/>
                  </a:lnTo>
                  <a:lnTo>
                    <a:pt x="188" y="767"/>
                  </a:lnTo>
                  <a:lnTo>
                    <a:pt x="173" y="805"/>
                  </a:lnTo>
                  <a:lnTo>
                    <a:pt x="148" y="833"/>
                  </a:lnTo>
                  <a:lnTo>
                    <a:pt x="133" y="871"/>
                  </a:lnTo>
                  <a:lnTo>
                    <a:pt x="139" y="910"/>
                  </a:lnTo>
                  <a:lnTo>
                    <a:pt x="114" y="937"/>
                  </a:lnTo>
                  <a:lnTo>
                    <a:pt x="98" y="974"/>
                  </a:lnTo>
                  <a:lnTo>
                    <a:pt x="92" y="1020"/>
                  </a:lnTo>
                  <a:lnTo>
                    <a:pt x="77" y="1058"/>
                  </a:lnTo>
                  <a:lnTo>
                    <a:pt x="83" y="1096"/>
                  </a:lnTo>
                  <a:lnTo>
                    <a:pt x="68" y="1132"/>
                  </a:lnTo>
                  <a:lnTo>
                    <a:pt x="44" y="1161"/>
                  </a:lnTo>
                  <a:lnTo>
                    <a:pt x="18" y="1190"/>
                  </a:lnTo>
                  <a:lnTo>
                    <a:pt x="0" y="1208"/>
                  </a:lnTo>
                </a:path>
              </a:pathLst>
            </a:custGeom>
            <a:noFill/>
            <a:ln w="76200" cap="rnd" cmpd="sng">
              <a:solidFill>
                <a:schemeClr val="hlink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Freeform 14"/>
            <p:cNvSpPr>
              <a:spLocks/>
            </p:cNvSpPr>
            <p:nvPr/>
          </p:nvSpPr>
          <p:spPr bwMode="auto">
            <a:xfrm>
              <a:off x="614" y="2133"/>
              <a:ext cx="718" cy="283"/>
            </a:xfrm>
            <a:custGeom>
              <a:avLst/>
              <a:gdLst/>
              <a:ahLst/>
              <a:cxnLst>
                <a:cxn ang="0">
                  <a:pos x="717" y="0"/>
                </a:cxn>
                <a:cxn ang="0">
                  <a:pos x="676" y="11"/>
                </a:cxn>
                <a:cxn ang="0">
                  <a:pos x="649" y="11"/>
                </a:cxn>
                <a:cxn ang="0">
                  <a:pos x="613" y="19"/>
                </a:cxn>
                <a:cxn ang="0">
                  <a:pos x="586" y="38"/>
                </a:cxn>
                <a:cxn ang="0">
                  <a:pos x="559" y="48"/>
                </a:cxn>
                <a:cxn ang="0">
                  <a:pos x="504" y="56"/>
                </a:cxn>
                <a:cxn ang="0">
                  <a:pos x="469" y="65"/>
                </a:cxn>
                <a:cxn ang="0">
                  <a:pos x="442" y="74"/>
                </a:cxn>
                <a:cxn ang="0">
                  <a:pos x="370" y="92"/>
                </a:cxn>
                <a:cxn ang="0">
                  <a:pos x="334" y="120"/>
                </a:cxn>
                <a:cxn ang="0">
                  <a:pos x="298" y="138"/>
                </a:cxn>
                <a:cxn ang="0">
                  <a:pos x="262" y="156"/>
                </a:cxn>
                <a:cxn ang="0">
                  <a:pos x="225" y="173"/>
                </a:cxn>
                <a:cxn ang="0">
                  <a:pos x="190" y="192"/>
                </a:cxn>
                <a:cxn ang="0">
                  <a:pos x="163" y="210"/>
                </a:cxn>
                <a:cxn ang="0">
                  <a:pos x="136" y="219"/>
                </a:cxn>
                <a:cxn ang="0">
                  <a:pos x="108" y="237"/>
                </a:cxn>
                <a:cxn ang="0">
                  <a:pos x="82" y="246"/>
                </a:cxn>
                <a:cxn ang="0">
                  <a:pos x="55" y="264"/>
                </a:cxn>
                <a:cxn ang="0">
                  <a:pos x="28" y="273"/>
                </a:cxn>
                <a:cxn ang="0">
                  <a:pos x="0" y="282"/>
                </a:cxn>
                <a:cxn ang="0">
                  <a:pos x="4" y="279"/>
                </a:cxn>
              </a:cxnLst>
              <a:rect l="0" t="0" r="r" b="b"/>
              <a:pathLst>
                <a:path w="718" h="283">
                  <a:moveTo>
                    <a:pt x="717" y="0"/>
                  </a:moveTo>
                  <a:lnTo>
                    <a:pt x="676" y="11"/>
                  </a:lnTo>
                  <a:lnTo>
                    <a:pt x="649" y="11"/>
                  </a:lnTo>
                  <a:lnTo>
                    <a:pt x="613" y="19"/>
                  </a:lnTo>
                  <a:lnTo>
                    <a:pt x="586" y="38"/>
                  </a:lnTo>
                  <a:lnTo>
                    <a:pt x="559" y="48"/>
                  </a:lnTo>
                  <a:lnTo>
                    <a:pt x="504" y="56"/>
                  </a:lnTo>
                  <a:lnTo>
                    <a:pt x="469" y="65"/>
                  </a:lnTo>
                  <a:lnTo>
                    <a:pt x="442" y="74"/>
                  </a:lnTo>
                  <a:lnTo>
                    <a:pt x="370" y="92"/>
                  </a:lnTo>
                  <a:lnTo>
                    <a:pt x="334" y="120"/>
                  </a:lnTo>
                  <a:lnTo>
                    <a:pt x="298" y="138"/>
                  </a:lnTo>
                  <a:lnTo>
                    <a:pt x="262" y="156"/>
                  </a:lnTo>
                  <a:lnTo>
                    <a:pt x="225" y="173"/>
                  </a:lnTo>
                  <a:lnTo>
                    <a:pt x="190" y="192"/>
                  </a:lnTo>
                  <a:lnTo>
                    <a:pt x="163" y="210"/>
                  </a:lnTo>
                  <a:lnTo>
                    <a:pt x="136" y="219"/>
                  </a:lnTo>
                  <a:lnTo>
                    <a:pt x="108" y="237"/>
                  </a:lnTo>
                  <a:lnTo>
                    <a:pt x="82" y="246"/>
                  </a:lnTo>
                  <a:lnTo>
                    <a:pt x="55" y="264"/>
                  </a:lnTo>
                  <a:lnTo>
                    <a:pt x="28" y="273"/>
                  </a:lnTo>
                  <a:lnTo>
                    <a:pt x="0" y="282"/>
                  </a:lnTo>
                  <a:lnTo>
                    <a:pt x="4" y="279"/>
                  </a:lnTo>
                </a:path>
              </a:pathLst>
            </a:custGeom>
            <a:noFill/>
            <a:ln w="1270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15"/>
            <p:cNvSpPr>
              <a:spLocks/>
            </p:cNvSpPr>
            <p:nvPr/>
          </p:nvSpPr>
          <p:spPr bwMode="auto">
            <a:xfrm>
              <a:off x="342" y="1465"/>
              <a:ext cx="247" cy="969"/>
            </a:xfrm>
            <a:custGeom>
              <a:avLst/>
              <a:gdLst/>
              <a:ahLst/>
              <a:cxnLst>
                <a:cxn ang="0">
                  <a:pos x="246" y="968"/>
                </a:cxn>
                <a:cxn ang="0">
                  <a:pos x="228" y="896"/>
                </a:cxn>
                <a:cxn ang="0">
                  <a:pos x="204" y="853"/>
                </a:cxn>
                <a:cxn ang="0">
                  <a:pos x="180" y="812"/>
                </a:cxn>
                <a:cxn ang="0">
                  <a:pos x="151" y="757"/>
                </a:cxn>
                <a:cxn ang="0">
                  <a:pos x="128" y="716"/>
                </a:cxn>
                <a:cxn ang="0">
                  <a:pos x="134" y="641"/>
                </a:cxn>
                <a:cxn ang="0">
                  <a:pos x="138" y="583"/>
                </a:cxn>
                <a:cxn ang="0">
                  <a:pos x="128" y="531"/>
                </a:cxn>
                <a:cxn ang="0">
                  <a:pos x="117" y="482"/>
                </a:cxn>
                <a:cxn ang="0">
                  <a:pos x="105" y="434"/>
                </a:cxn>
                <a:cxn ang="0">
                  <a:pos x="83" y="392"/>
                </a:cxn>
                <a:cxn ang="0">
                  <a:pos x="74" y="345"/>
                </a:cxn>
                <a:cxn ang="0">
                  <a:pos x="63" y="295"/>
                </a:cxn>
                <a:cxn ang="0">
                  <a:pos x="39" y="254"/>
                </a:cxn>
                <a:cxn ang="0">
                  <a:pos x="29" y="206"/>
                </a:cxn>
                <a:cxn ang="0">
                  <a:pos x="19" y="154"/>
                </a:cxn>
                <a:cxn ang="0">
                  <a:pos x="10" y="106"/>
                </a:cxn>
                <a:cxn ang="0">
                  <a:pos x="10" y="48"/>
                </a:cxn>
                <a:cxn ang="0">
                  <a:pos x="0" y="0"/>
                </a:cxn>
                <a:cxn ang="0">
                  <a:pos x="29" y="45"/>
                </a:cxn>
              </a:cxnLst>
              <a:rect l="0" t="0" r="r" b="b"/>
              <a:pathLst>
                <a:path w="247" h="969">
                  <a:moveTo>
                    <a:pt x="246" y="968"/>
                  </a:moveTo>
                  <a:lnTo>
                    <a:pt x="228" y="896"/>
                  </a:lnTo>
                  <a:lnTo>
                    <a:pt x="204" y="853"/>
                  </a:lnTo>
                  <a:lnTo>
                    <a:pt x="180" y="812"/>
                  </a:lnTo>
                  <a:lnTo>
                    <a:pt x="151" y="757"/>
                  </a:lnTo>
                  <a:lnTo>
                    <a:pt x="128" y="716"/>
                  </a:lnTo>
                  <a:lnTo>
                    <a:pt x="134" y="641"/>
                  </a:lnTo>
                  <a:lnTo>
                    <a:pt x="138" y="583"/>
                  </a:lnTo>
                  <a:lnTo>
                    <a:pt x="128" y="531"/>
                  </a:lnTo>
                  <a:lnTo>
                    <a:pt x="117" y="482"/>
                  </a:lnTo>
                  <a:lnTo>
                    <a:pt x="105" y="434"/>
                  </a:lnTo>
                  <a:lnTo>
                    <a:pt x="83" y="392"/>
                  </a:lnTo>
                  <a:lnTo>
                    <a:pt x="74" y="345"/>
                  </a:lnTo>
                  <a:lnTo>
                    <a:pt x="63" y="295"/>
                  </a:lnTo>
                  <a:lnTo>
                    <a:pt x="39" y="254"/>
                  </a:lnTo>
                  <a:lnTo>
                    <a:pt x="29" y="206"/>
                  </a:lnTo>
                  <a:lnTo>
                    <a:pt x="19" y="154"/>
                  </a:lnTo>
                  <a:lnTo>
                    <a:pt x="10" y="106"/>
                  </a:lnTo>
                  <a:lnTo>
                    <a:pt x="10" y="48"/>
                  </a:lnTo>
                  <a:lnTo>
                    <a:pt x="0" y="0"/>
                  </a:lnTo>
                  <a:lnTo>
                    <a:pt x="29" y="45"/>
                  </a:lnTo>
                </a:path>
              </a:pathLst>
            </a:custGeom>
            <a:solidFill>
              <a:schemeClr val="accent1"/>
            </a:solidFill>
            <a:ln w="1270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16"/>
            <p:cNvSpPr>
              <a:spLocks/>
            </p:cNvSpPr>
            <p:nvPr/>
          </p:nvSpPr>
          <p:spPr bwMode="auto">
            <a:xfrm>
              <a:off x="195" y="2098"/>
              <a:ext cx="281" cy="607"/>
            </a:xfrm>
            <a:custGeom>
              <a:avLst/>
              <a:gdLst/>
              <a:ahLst/>
              <a:cxnLst>
                <a:cxn ang="0">
                  <a:pos x="280" y="2"/>
                </a:cxn>
                <a:cxn ang="0">
                  <a:pos x="200" y="0"/>
                </a:cxn>
                <a:cxn ang="0">
                  <a:pos x="127" y="18"/>
                </a:cxn>
                <a:cxn ang="0">
                  <a:pos x="91" y="36"/>
                </a:cxn>
                <a:cxn ang="0">
                  <a:pos x="55" y="55"/>
                </a:cxn>
                <a:cxn ang="0">
                  <a:pos x="28" y="72"/>
                </a:cxn>
                <a:cxn ang="0">
                  <a:pos x="0" y="82"/>
                </a:cxn>
                <a:cxn ang="0">
                  <a:pos x="0" y="108"/>
                </a:cxn>
                <a:cxn ang="0">
                  <a:pos x="37" y="136"/>
                </a:cxn>
                <a:cxn ang="0">
                  <a:pos x="73" y="163"/>
                </a:cxn>
                <a:cxn ang="0">
                  <a:pos x="100" y="200"/>
                </a:cxn>
                <a:cxn ang="0">
                  <a:pos x="109" y="226"/>
                </a:cxn>
                <a:cxn ang="0">
                  <a:pos x="118" y="253"/>
                </a:cxn>
                <a:cxn ang="0">
                  <a:pos x="136" y="281"/>
                </a:cxn>
                <a:cxn ang="0">
                  <a:pos x="145" y="308"/>
                </a:cxn>
                <a:cxn ang="0">
                  <a:pos x="145" y="334"/>
                </a:cxn>
                <a:cxn ang="0">
                  <a:pos x="145" y="361"/>
                </a:cxn>
                <a:cxn ang="0">
                  <a:pos x="145" y="390"/>
                </a:cxn>
                <a:cxn ang="0">
                  <a:pos x="145" y="417"/>
                </a:cxn>
                <a:cxn ang="0">
                  <a:pos x="145" y="443"/>
                </a:cxn>
                <a:cxn ang="0">
                  <a:pos x="145" y="470"/>
                </a:cxn>
                <a:cxn ang="0">
                  <a:pos x="145" y="498"/>
                </a:cxn>
                <a:cxn ang="0">
                  <a:pos x="145" y="524"/>
                </a:cxn>
                <a:cxn ang="0">
                  <a:pos x="145" y="551"/>
                </a:cxn>
                <a:cxn ang="0">
                  <a:pos x="145" y="578"/>
                </a:cxn>
                <a:cxn ang="0">
                  <a:pos x="145" y="606"/>
                </a:cxn>
                <a:cxn ang="0">
                  <a:pos x="161" y="599"/>
                </a:cxn>
              </a:cxnLst>
              <a:rect l="0" t="0" r="r" b="b"/>
              <a:pathLst>
                <a:path w="281" h="607">
                  <a:moveTo>
                    <a:pt x="280" y="2"/>
                  </a:moveTo>
                  <a:lnTo>
                    <a:pt x="200" y="0"/>
                  </a:lnTo>
                  <a:lnTo>
                    <a:pt x="127" y="18"/>
                  </a:lnTo>
                  <a:lnTo>
                    <a:pt x="91" y="36"/>
                  </a:lnTo>
                  <a:lnTo>
                    <a:pt x="55" y="55"/>
                  </a:lnTo>
                  <a:lnTo>
                    <a:pt x="28" y="72"/>
                  </a:lnTo>
                  <a:lnTo>
                    <a:pt x="0" y="82"/>
                  </a:lnTo>
                  <a:lnTo>
                    <a:pt x="0" y="108"/>
                  </a:lnTo>
                  <a:lnTo>
                    <a:pt x="37" y="136"/>
                  </a:lnTo>
                  <a:lnTo>
                    <a:pt x="73" y="163"/>
                  </a:lnTo>
                  <a:lnTo>
                    <a:pt x="100" y="200"/>
                  </a:lnTo>
                  <a:lnTo>
                    <a:pt x="109" y="226"/>
                  </a:lnTo>
                  <a:lnTo>
                    <a:pt x="118" y="253"/>
                  </a:lnTo>
                  <a:lnTo>
                    <a:pt x="136" y="281"/>
                  </a:lnTo>
                  <a:lnTo>
                    <a:pt x="145" y="308"/>
                  </a:lnTo>
                  <a:lnTo>
                    <a:pt x="145" y="334"/>
                  </a:lnTo>
                  <a:lnTo>
                    <a:pt x="145" y="361"/>
                  </a:lnTo>
                  <a:lnTo>
                    <a:pt x="145" y="390"/>
                  </a:lnTo>
                  <a:lnTo>
                    <a:pt x="145" y="417"/>
                  </a:lnTo>
                  <a:lnTo>
                    <a:pt x="145" y="443"/>
                  </a:lnTo>
                  <a:lnTo>
                    <a:pt x="145" y="470"/>
                  </a:lnTo>
                  <a:lnTo>
                    <a:pt x="145" y="498"/>
                  </a:lnTo>
                  <a:lnTo>
                    <a:pt x="145" y="524"/>
                  </a:lnTo>
                  <a:lnTo>
                    <a:pt x="145" y="551"/>
                  </a:lnTo>
                  <a:lnTo>
                    <a:pt x="145" y="578"/>
                  </a:lnTo>
                  <a:lnTo>
                    <a:pt x="145" y="606"/>
                  </a:lnTo>
                  <a:lnTo>
                    <a:pt x="161" y="599"/>
                  </a:lnTo>
                </a:path>
              </a:pathLst>
            </a:custGeom>
            <a:noFill/>
            <a:ln w="1270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7"/>
            <p:cNvSpPr>
              <a:spLocks/>
            </p:cNvSpPr>
            <p:nvPr/>
          </p:nvSpPr>
          <p:spPr bwMode="auto">
            <a:xfrm>
              <a:off x="968" y="1584"/>
              <a:ext cx="185" cy="650"/>
            </a:xfrm>
            <a:custGeom>
              <a:avLst/>
              <a:gdLst/>
              <a:ahLst/>
              <a:cxnLst>
                <a:cxn ang="0">
                  <a:pos x="26" y="649"/>
                </a:cxn>
                <a:cxn ang="0">
                  <a:pos x="0" y="591"/>
                </a:cxn>
                <a:cxn ang="0">
                  <a:pos x="1" y="550"/>
                </a:cxn>
                <a:cxn ang="0">
                  <a:pos x="7" y="476"/>
                </a:cxn>
                <a:cxn ang="0">
                  <a:pos x="23" y="432"/>
                </a:cxn>
                <a:cxn ang="0">
                  <a:pos x="49" y="397"/>
                </a:cxn>
                <a:cxn ang="0">
                  <a:pos x="66" y="364"/>
                </a:cxn>
                <a:cxn ang="0">
                  <a:pos x="96" y="328"/>
                </a:cxn>
                <a:cxn ang="0">
                  <a:pos x="101" y="298"/>
                </a:cxn>
                <a:cxn ang="0">
                  <a:pos x="129" y="262"/>
                </a:cxn>
                <a:cxn ang="0">
                  <a:pos x="158" y="225"/>
                </a:cxn>
                <a:cxn ang="0">
                  <a:pos x="174" y="192"/>
                </a:cxn>
                <a:cxn ang="0">
                  <a:pos x="179" y="162"/>
                </a:cxn>
                <a:cxn ang="0">
                  <a:pos x="184" y="130"/>
                </a:cxn>
                <a:cxn ang="0">
                  <a:pos x="176" y="100"/>
                </a:cxn>
                <a:cxn ang="0">
                  <a:pos x="167" y="70"/>
                </a:cxn>
                <a:cxn ang="0">
                  <a:pos x="160" y="41"/>
                </a:cxn>
                <a:cxn ang="0">
                  <a:pos x="140" y="14"/>
                </a:cxn>
                <a:cxn ang="0">
                  <a:pos x="136" y="0"/>
                </a:cxn>
              </a:cxnLst>
              <a:rect l="0" t="0" r="r" b="b"/>
              <a:pathLst>
                <a:path w="185" h="650">
                  <a:moveTo>
                    <a:pt x="26" y="649"/>
                  </a:moveTo>
                  <a:lnTo>
                    <a:pt x="0" y="591"/>
                  </a:lnTo>
                  <a:lnTo>
                    <a:pt x="1" y="550"/>
                  </a:lnTo>
                  <a:lnTo>
                    <a:pt x="7" y="476"/>
                  </a:lnTo>
                  <a:lnTo>
                    <a:pt x="23" y="432"/>
                  </a:lnTo>
                  <a:lnTo>
                    <a:pt x="49" y="397"/>
                  </a:lnTo>
                  <a:lnTo>
                    <a:pt x="66" y="364"/>
                  </a:lnTo>
                  <a:lnTo>
                    <a:pt x="96" y="328"/>
                  </a:lnTo>
                  <a:lnTo>
                    <a:pt x="101" y="298"/>
                  </a:lnTo>
                  <a:lnTo>
                    <a:pt x="129" y="262"/>
                  </a:lnTo>
                  <a:lnTo>
                    <a:pt x="158" y="225"/>
                  </a:lnTo>
                  <a:lnTo>
                    <a:pt x="174" y="192"/>
                  </a:lnTo>
                  <a:lnTo>
                    <a:pt x="179" y="162"/>
                  </a:lnTo>
                  <a:lnTo>
                    <a:pt x="184" y="130"/>
                  </a:lnTo>
                  <a:lnTo>
                    <a:pt x="176" y="100"/>
                  </a:lnTo>
                  <a:lnTo>
                    <a:pt x="167" y="70"/>
                  </a:lnTo>
                  <a:lnTo>
                    <a:pt x="160" y="41"/>
                  </a:lnTo>
                  <a:lnTo>
                    <a:pt x="140" y="14"/>
                  </a:lnTo>
                  <a:lnTo>
                    <a:pt x="136" y="0"/>
                  </a:lnTo>
                </a:path>
              </a:pathLst>
            </a:custGeom>
            <a:noFill/>
            <a:ln w="1270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8"/>
            <p:cNvSpPr>
              <a:spLocks/>
            </p:cNvSpPr>
            <p:nvPr/>
          </p:nvSpPr>
          <p:spPr bwMode="auto">
            <a:xfrm>
              <a:off x="528" y="2116"/>
              <a:ext cx="421" cy="113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" y="56"/>
                </a:cxn>
                <a:cxn ang="0">
                  <a:pos x="38" y="78"/>
                </a:cxn>
                <a:cxn ang="0">
                  <a:pos x="62" y="112"/>
                </a:cxn>
                <a:cxn ang="0">
                  <a:pos x="97" y="112"/>
                </a:cxn>
                <a:cxn ang="0">
                  <a:pos x="133" y="112"/>
                </a:cxn>
                <a:cxn ang="0">
                  <a:pos x="170" y="112"/>
                </a:cxn>
                <a:cxn ang="0">
                  <a:pos x="217" y="112"/>
                </a:cxn>
                <a:cxn ang="0">
                  <a:pos x="253" y="112"/>
                </a:cxn>
                <a:cxn ang="0">
                  <a:pos x="348" y="112"/>
                </a:cxn>
                <a:cxn ang="0">
                  <a:pos x="384" y="78"/>
                </a:cxn>
                <a:cxn ang="0">
                  <a:pos x="420" y="49"/>
                </a:cxn>
              </a:cxnLst>
              <a:rect l="0" t="0" r="r" b="b"/>
              <a:pathLst>
                <a:path w="421" h="113">
                  <a:moveTo>
                    <a:pt x="0" y="0"/>
                  </a:moveTo>
                  <a:lnTo>
                    <a:pt x="2" y="56"/>
                  </a:lnTo>
                  <a:lnTo>
                    <a:pt x="38" y="78"/>
                  </a:lnTo>
                  <a:lnTo>
                    <a:pt x="62" y="112"/>
                  </a:lnTo>
                  <a:lnTo>
                    <a:pt x="97" y="112"/>
                  </a:lnTo>
                  <a:lnTo>
                    <a:pt x="133" y="112"/>
                  </a:lnTo>
                  <a:lnTo>
                    <a:pt x="170" y="112"/>
                  </a:lnTo>
                  <a:lnTo>
                    <a:pt x="217" y="112"/>
                  </a:lnTo>
                  <a:lnTo>
                    <a:pt x="253" y="112"/>
                  </a:lnTo>
                  <a:lnTo>
                    <a:pt x="348" y="112"/>
                  </a:lnTo>
                  <a:lnTo>
                    <a:pt x="384" y="78"/>
                  </a:lnTo>
                  <a:lnTo>
                    <a:pt x="420" y="49"/>
                  </a:lnTo>
                </a:path>
              </a:pathLst>
            </a:custGeom>
            <a:noFill/>
            <a:ln w="1016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9"/>
            <p:cNvSpPr>
              <a:spLocks/>
            </p:cNvSpPr>
            <p:nvPr/>
          </p:nvSpPr>
          <p:spPr bwMode="auto">
            <a:xfrm>
              <a:off x="59" y="1441"/>
              <a:ext cx="140" cy="627"/>
            </a:xfrm>
            <a:custGeom>
              <a:avLst/>
              <a:gdLst/>
              <a:ahLst/>
              <a:cxnLst>
                <a:cxn ang="0">
                  <a:pos x="0" y="626"/>
                </a:cxn>
                <a:cxn ang="0">
                  <a:pos x="17" y="584"/>
                </a:cxn>
                <a:cxn ang="0">
                  <a:pos x="28" y="552"/>
                </a:cxn>
                <a:cxn ang="0">
                  <a:pos x="28" y="522"/>
                </a:cxn>
                <a:cxn ang="0">
                  <a:pos x="37" y="491"/>
                </a:cxn>
                <a:cxn ang="0">
                  <a:pos x="48" y="460"/>
                </a:cxn>
                <a:cxn ang="0">
                  <a:pos x="48" y="430"/>
                </a:cxn>
                <a:cxn ang="0">
                  <a:pos x="57" y="399"/>
                </a:cxn>
                <a:cxn ang="0">
                  <a:pos x="68" y="368"/>
                </a:cxn>
                <a:cxn ang="0">
                  <a:pos x="88" y="337"/>
                </a:cxn>
                <a:cxn ang="0">
                  <a:pos x="98" y="307"/>
                </a:cxn>
                <a:cxn ang="0">
                  <a:pos x="98" y="276"/>
                </a:cxn>
                <a:cxn ang="0">
                  <a:pos x="109" y="245"/>
                </a:cxn>
                <a:cxn ang="0">
                  <a:pos x="109" y="215"/>
                </a:cxn>
                <a:cxn ang="0">
                  <a:pos x="118" y="184"/>
                </a:cxn>
                <a:cxn ang="0">
                  <a:pos x="129" y="153"/>
                </a:cxn>
                <a:cxn ang="0">
                  <a:pos x="129" y="122"/>
                </a:cxn>
                <a:cxn ang="0">
                  <a:pos x="129" y="91"/>
                </a:cxn>
                <a:cxn ang="0">
                  <a:pos x="129" y="61"/>
                </a:cxn>
                <a:cxn ang="0">
                  <a:pos x="129" y="30"/>
                </a:cxn>
                <a:cxn ang="0">
                  <a:pos x="139" y="0"/>
                </a:cxn>
                <a:cxn ang="0">
                  <a:pos x="139" y="18"/>
                </a:cxn>
              </a:cxnLst>
              <a:rect l="0" t="0" r="r" b="b"/>
              <a:pathLst>
                <a:path w="140" h="627">
                  <a:moveTo>
                    <a:pt x="0" y="626"/>
                  </a:moveTo>
                  <a:lnTo>
                    <a:pt x="17" y="584"/>
                  </a:lnTo>
                  <a:lnTo>
                    <a:pt x="28" y="552"/>
                  </a:lnTo>
                  <a:lnTo>
                    <a:pt x="28" y="522"/>
                  </a:lnTo>
                  <a:lnTo>
                    <a:pt x="37" y="491"/>
                  </a:lnTo>
                  <a:lnTo>
                    <a:pt x="48" y="460"/>
                  </a:lnTo>
                  <a:lnTo>
                    <a:pt x="48" y="430"/>
                  </a:lnTo>
                  <a:lnTo>
                    <a:pt x="57" y="399"/>
                  </a:lnTo>
                  <a:lnTo>
                    <a:pt x="68" y="368"/>
                  </a:lnTo>
                  <a:lnTo>
                    <a:pt x="88" y="337"/>
                  </a:lnTo>
                  <a:lnTo>
                    <a:pt x="98" y="307"/>
                  </a:lnTo>
                  <a:lnTo>
                    <a:pt x="98" y="276"/>
                  </a:lnTo>
                  <a:lnTo>
                    <a:pt x="109" y="245"/>
                  </a:lnTo>
                  <a:lnTo>
                    <a:pt x="109" y="215"/>
                  </a:lnTo>
                  <a:lnTo>
                    <a:pt x="118" y="184"/>
                  </a:lnTo>
                  <a:lnTo>
                    <a:pt x="129" y="153"/>
                  </a:lnTo>
                  <a:lnTo>
                    <a:pt x="129" y="122"/>
                  </a:lnTo>
                  <a:lnTo>
                    <a:pt x="129" y="91"/>
                  </a:lnTo>
                  <a:lnTo>
                    <a:pt x="129" y="61"/>
                  </a:lnTo>
                  <a:lnTo>
                    <a:pt x="129" y="30"/>
                  </a:lnTo>
                  <a:lnTo>
                    <a:pt x="139" y="0"/>
                  </a:lnTo>
                  <a:lnTo>
                    <a:pt x="139" y="18"/>
                  </a:lnTo>
                </a:path>
              </a:pathLst>
            </a:custGeom>
            <a:noFill/>
            <a:ln w="50800" cap="rnd" cmpd="sng">
              <a:solidFill>
                <a:srgbClr val="FF00CC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20"/>
            <p:cNvSpPr>
              <a:spLocks/>
            </p:cNvSpPr>
            <p:nvPr/>
          </p:nvSpPr>
          <p:spPr bwMode="auto">
            <a:xfrm>
              <a:off x="1274" y="1498"/>
              <a:ext cx="140" cy="292"/>
            </a:xfrm>
            <a:custGeom>
              <a:avLst/>
              <a:gdLst/>
              <a:ahLst/>
              <a:cxnLst>
                <a:cxn ang="0">
                  <a:pos x="139" y="291"/>
                </a:cxn>
                <a:cxn ang="0">
                  <a:pos x="98" y="275"/>
                </a:cxn>
                <a:cxn ang="0">
                  <a:pos x="88" y="244"/>
                </a:cxn>
                <a:cxn ang="0">
                  <a:pos x="78" y="214"/>
                </a:cxn>
                <a:cxn ang="0">
                  <a:pos x="68" y="183"/>
                </a:cxn>
                <a:cxn ang="0">
                  <a:pos x="57" y="153"/>
                </a:cxn>
                <a:cxn ang="0">
                  <a:pos x="48" y="131"/>
                </a:cxn>
                <a:cxn ang="0">
                  <a:pos x="48" y="102"/>
                </a:cxn>
                <a:cxn ang="0">
                  <a:pos x="37" y="61"/>
                </a:cxn>
                <a:cxn ang="0">
                  <a:pos x="27" y="30"/>
                </a:cxn>
                <a:cxn ang="0">
                  <a:pos x="17" y="0"/>
                </a:cxn>
                <a:cxn ang="0">
                  <a:pos x="0" y="13"/>
                </a:cxn>
              </a:cxnLst>
              <a:rect l="0" t="0" r="r" b="b"/>
              <a:pathLst>
                <a:path w="140" h="292">
                  <a:moveTo>
                    <a:pt x="139" y="291"/>
                  </a:moveTo>
                  <a:lnTo>
                    <a:pt x="98" y="275"/>
                  </a:lnTo>
                  <a:lnTo>
                    <a:pt x="88" y="244"/>
                  </a:lnTo>
                  <a:lnTo>
                    <a:pt x="78" y="214"/>
                  </a:lnTo>
                  <a:lnTo>
                    <a:pt x="68" y="183"/>
                  </a:lnTo>
                  <a:lnTo>
                    <a:pt x="57" y="153"/>
                  </a:lnTo>
                  <a:lnTo>
                    <a:pt x="48" y="131"/>
                  </a:lnTo>
                  <a:lnTo>
                    <a:pt x="48" y="102"/>
                  </a:lnTo>
                  <a:lnTo>
                    <a:pt x="37" y="61"/>
                  </a:lnTo>
                  <a:lnTo>
                    <a:pt x="27" y="30"/>
                  </a:lnTo>
                  <a:lnTo>
                    <a:pt x="17" y="0"/>
                  </a:lnTo>
                  <a:lnTo>
                    <a:pt x="0" y="13"/>
                  </a:lnTo>
                </a:path>
              </a:pathLst>
            </a:custGeom>
            <a:noFill/>
            <a:ln w="50800" cap="rnd" cmpd="sng">
              <a:solidFill>
                <a:srgbClr val="FF00CC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21"/>
            <p:cNvSpPr>
              <a:spLocks/>
            </p:cNvSpPr>
            <p:nvPr/>
          </p:nvSpPr>
          <p:spPr bwMode="auto">
            <a:xfrm>
              <a:off x="201" y="929"/>
              <a:ext cx="298" cy="677"/>
            </a:xfrm>
            <a:custGeom>
              <a:avLst/>
              <a:gdLst/>
              <a:ahLst/>
              <a:cxnLst>
                <a:cxn ang="0">
                  <a:pos x="0" y="484"/>
                </a:cxn>
                <a:cxn ang="0">
                  <a:pos x="10" y="440"/>
                </a:cxn>
                <a:cxn ang="0">
                  <a:pos x="10" y="409"/>
                </a:cxn>
                <a:cxn ang="0">
                  <a:pos x="20" y="379"/>
                </a:cxn>
                <a:cxn ang="0">
                  <a:pos x="30" y="348"/>
                </a:cxn>
                <a:cxn ang="0">
                  <a:pos x="41" y="318"/>
                </a:cxn>
                <a:cxn ang="0">
                  <a:pos x="41" y="286"/>
                </a:cxn>
                <a:cxn ang="0">
                  <a:pos x="41" y="256"/>
                </a:cxn>
                <a:cxn ang="0">
                  <a:pos x="41" y="235"/>
                </a:cxn>
                <a:cxn ang="0">
                  <a:pos x="41" y="205"/>
                </a:cxn>
                <a:cxn ang="0">
                  <a:pos x="41" y="174"/>
                </a:cxn>
                <a:cxn ang="0">
                  <a:pos x="41" y="143"/>
                </a:cxn>
                <a:cxn ang="0">
                  <a:pos x="41" y="112"/>
                </a:cxn>
                <a:cxn ang="0">
                  <a:pos x="41" y="82"/>
                </a:cxn>
                <a:cxn ang="0">
                  <a:pos x="51" y="51"/>
                </a:cxn>
                <a:cxn ang="0">
                  <a:pos x="71" y="20"/>
                </a:cxn>
                <a:cxn ang="0">
                  <a:pos x="102" y="0"/>
                </a:cxn>
                <a:cxn ang="0">
                  <a:pos x="132" y="0"/>
                </a:cxn>
                <a:cxn ang="0">
                  <a:pos x="164" y="0"/>
                </a:cxn>
                <a:cxn ang="0">
                  <a:pos x="184" y="31"/>
                </a:cxn>
                <a:cxn ang="0">
                  <a:pos x="204" y="62"/>
                </a:cxn>
                <a:cxn ang="0">
                  <a:pos x="204" y="92"/>
                </a:cxn>
                <a:cxn ang="0">
                  <a:pos x="204" y="123"/>
                </a:cxn>
                <a:cxn ang="0">
                  <a:pos x="204" y="153"/>
                </a:cxn>
                <a:cxn ang="0">
                  <a:pos x="215" y="184"/>
                </a:cxn>
                <a:cxn ang="0">
                  <a:pos x="215" y="214"/>
                </a:cxn>
                <a:cxn ang="0">
                  <a:pos x="215" y="246"/>
                </a:cxn>
                <a:cxn ang="0">
                  <a:pos x="236" y="277"/>
                </a:cxn>
                <a:cxn ang="0">
                  <a:pos x="236" y="307"/>
                </a:cxn>
                <a:cxn ang="0">
                  <a:pos x="245" y="338"/>
                </a:cxn>
                <a:cxn ang="0">
                  <a:pos x="245" y="368"/>
                </a:cxn>
                <a:cxn ang="0">
                  <a:pos x="245" y="399"/>
                </a:cxn>
                <a:cxn ang="0">
                  <a:pos x="256" y="430"/>
                </a:cxn>
                <a:cxn ang="0">
                  <a:pos x="256" y="461"/>
                </a:cxn>
                <a:cxn ang="0">
                  <a:pos x="256" y="492"/>
                </a:cxn>
                <a:cxn ang="0">
                  <a:pos x="266" y="522"/>
                </a:cxn>
                <a:cxn ang="0">
                  <a:pos x="277" y="553"/>
                </a:cxn>
                <a:cxn ang="0">
                  <a:pos x="286" y="583"/>
                </a:cxn>
                <a:cxn ang="0">
                  <a:pos x="297" y="614"/>
                </a:cxn>
                <a:cxn ang="0">
                  <a:pos x="297" y="645"/>
                </a:cxn>
                <a:cxn ang="0">
                  <a:pos x="297" y="676"/>
                </a:cxn>
                <a:cxn ang="0">
                  <a:pos x="280" y="671"/>
                </a:cxn>
              </a:cxnLst>
              <a:rect l="0" t="0" r="r" b="b"/>
              <a:pathLst>
                <a:path w="298" h="677">
                  <a:moveTo>
                    <a:pt x="0" y="484"/>
                  </a:moveTo>
                  <a:lnTo>
                    <a:pt x="10" y="440"/>
                  </a:lnTo>
                  <a:lnTo>
                    <a:pt x="10" y="409"/>
                  </a:lnTo>
                  <a:lnTo>
                    <a:pt x="20" y="379"/>
                  </a:lnTo>
                  <a:lnTo>
                    <a:pt x="30" y="348"/>
                  </a:lnTo>
                  <a:lnTo>
                    <a:pt x="41" y="318"/>
                  </a:lnTo>
                  <a:lnTo>
                    <a:pt x="41" y="286"/>
                  </a:lnTo>
                  <a:lnTo>
                    <a:pt x="41" y="256"/>
                  </a:lnTo>
                  <a:lnTo>
                    <a:pt x="41" y="235"/>
                  </a:lnTo>
                  <a:lnTo>
                    <a:pt x="41" y="205"/>
                  </a:lnTo>
                  <a:lnTo>
                    <a:pt x="41" y="174"/>
                  </a:lnTo>
                  <a:lnTo>
                    <a:pt x="41" y="143"/>
                  </a:lnTo>
                  <a:lnTo>
                    <a:pt x="41" y="112"/>
                  </a:lnTo>
                  <a:lnTo>
                    <a:pt x="41" y="82"/>
                  </a:lnTo>
                  <a:lnTo>
                    <a:pt x="51" y="51"/>
                  </a:lnTo>
                  <a:lnTo>
                    <a:pt x="71" y="20"/>
                  </a:lnTo>
                  <a:lnTo>
                    <a:pt x="102" y="0"/>
                  </a:lnTo>
                  <a:lnTo>
                    <a:pt x="132" y="0"/>
                  </a:lnTo>
                  <a:lnTo>
                    <a:pt x="164" y="0"/>
                  </a:lnTo>
                  <a:lnTo>
                    <a:pt x="184" y="31"/>
                  </a:lnTo>
                  <a:lnTo>
                    <a:pt x="204" y="62"/>
                  </a:lnTo>
                  <a:lnTo>
                    <a:pt x="204" y="92"/>
                  </a:lnTo>
                  <a:lnTo>
                    <a:pt x="204" y="123"/>
                  </a:lnTo>
                  <a:lnTo>
                    <a:pt x="204" y="153"/>
                  </a:lnTo>
                  <a:lnTo>
                    <a:pt x="215" y="184"/>
                  </a:lnTo>
                  <a:lnTo>
                    <a:pt x="215" y="214"/>
                  </a:lnTo>
                  <a:lnTo>
                    <a:pt x="215" y="246"/>
                  </a:lnTo>
                  <a:lnTo>
                    <a:pt x="236" y="277"/>
                  </a:lnTo>
                  <a:lnTo>
                    <a:pt x="236" y="307"/>
                  </a:lnTo>
                  <a:lnTo>
                    <a:pt x="245" y="338"/>
                  </a:lnTo>
                  <a:lnTo>
                    <a:pt x="245" y="368"/>
                  </a:lnTo>
                  <a:lnTo>
                    <a:pt x="245" y="399"/>
                  </a:lnTo>
                  <a:lnTo>
                    <a:pt x="256" y="430"/>
                  </a:lnTo>
                  <a:lnTo>
                    <a:pt x="256" y="461"/>
                  </a:lnTo>
                  <a:lnTo>
                    <a:pt x="256" y="492"/>
                  </a:lnTo>
                  <a:lnTo>
                    <a:pt x="266" y="522"/>
                  </a:lnTo>
                  <a:lnTo>
                    <a:pt x="277" y="553"/>
                  </a:lnTo>
                  <a:lnTo>
                    <a:pt x="286" y="583"/>
                  </a:lnTo>
                  <a:lnTo>
                    <a:pt x="297" y="614"/>
                  </a:lnTo>
                  <a:lnTo>
                    <a:pt x="297" y="645"/>
                  </a:lnTo>
                  <a:lnTo>
                    <a:pt x="297" y="676"/>
                  </a:lnTo>
                  <a:lnTo>
                    <a:pt x="280" y="671"/>
                  </a:lnTo>
                </a:path>
              </a:pathLst>
            </a:custGeom>
            <a:noFill/>
            <a:ln w="50800" cap="rnd" cmpd="sng">
              <a:solidFill>
                <a:srgbClr val="FF7C80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22"/>
            <p:cNvSpPr>
              <a:spLocks/>
            </p:cNvSpPr>
            <p:nvPr/>
          </p:nvSpPr>
          <p:spPr bwMode="auto">
            <a:xfrm>
              <a:off x="949" y="931"/>
              <a:ext cx="285" cy="624"/>
            </a:xfrm>
            <a:custGeom>
              <a:avLst/>
              <a:gdLst/>
              <a:ahLst/>
              <a:cxnLst>
                <a:cxn ang="0">
                  <a:pos x="0" y="623"/>
                </a:cxn>
                <a:cxn ang="0">
                  <a:pos x="0" y="583"/>
                </a:cxn>
                <a:cxn ang="0">
                  <a:pos x="0" y="553"/>
                </a:cxn>
                <a:cxn ang="0">
                  <a:pos x="0" y="522"/>
                </a:cxn>
                <a:cxn ang="0">
                  <a:pos x="0" y="492"/>
                </a:cxn>
                <a:cxn ang="0">
                  <a:pos x="20" y="460"/>
                </a:cxn>
                <a:cxn ang="0">
                  <a:pos x="30" y="430"/>
                </a:cxn>
                <a:cxn ang="0">
                  <a:pos x="30" y="409"/>
                </a:cxn>
                <a:cxn ang="0">
                  <a:pos x="41" y="379"/>
                </a:cxn>
                <a:cxn ang="0">
                  <a:pos x="50" y="348"/>
                </a:cxn>
                <a:cxn ang="0">
                  <a:pos x="50" y="318"/>
                </a:cxn>
                <a:cxn ang="0">
                  <a:pos x="50" y="287"/>
                </a:cxn>
                <a:cxn ang="0">
                  <a:pos x="50" y="257"/>
                </a:cxn>
                <a:cxn ang="0">
                  <a:pos x="50" y="235"/>
                </a:cxn>
                <a:cxn ang="0">
                  <a:pos x="50" y="205"/>
                </a:cxn>
                <a:cxn ang="0">
                  <a:pos x="50" y="174"/>
                </a:cxn>
                <a:cxn ang="0">
                  <a:pos x="61" y="144"/>
                </a:cxn>
                <a:cxn ang="0">
                  <a:pos x="61" y="113"/>
                </a:cxn>
                <a:cxn ang="0">
                  <a:pos x="61" y="83"/>
                </a:cxn>
                <a:cxn ang="0">
                  <a:pos x="61" y="52"/>
                </a:cxn>
                <a:cxn ang="0">
                  <a:pos x="61" y="21"/>
                </a:cxn>
                <a:cxn ang="0">
                  <a:pos x="91" y="0"/>
                </a:cxn>
                <a:cxn ang="0">
                  <a:pos x="112" y="0"/>
                </a:cxn>
                <a:cxn ang="0">
                  <a:pos x="142" y="0"/>
                </a:cxn>
                <a:cxn ang="0">
                  <a:pos x="173" y="11"/>
                </a:cxn>
                <a:cxn ang="0">
                  <a:pos x="193" y="41"/>
                </a:cxn>
                <a:cxn ang="0">
                  <a:pos x="193" y="63"/>
                </a:cxn>
                <a:cxn ang="0">
                  <a:pos x="203" y="93"/>
                </a:cxn>
                <a:cxn ang="0">
                  <a:pos x="203" y="124"/>
                </a:cxn>
                <a:cxn ang="0">
                  <a:pos x="203" y="154"/>
                </a:cxn>
                <a:cxn ang="0">
                  <a:pos x="213" y="185"/>
                </a:cxn>
                <a:cxn ang="0">
                  <a:pos x="223" y="215"/>
                </a:cxn>
                <a:cxn ang="0">
                  <a:pos x="223" y="246"/>
                </a:cxn>
                <a:cxn ang="0">
                  <a:pos x="234" y="277"/>
                </a:cxn>
                <a:cxn ang="0">
                  <a:pos x="243" y="307"/>
                </a:cxn>
                <a:cxn ang="0">
                  <a:pos x="264" y="338"/>
                </a:cxn>
                <a:cxn ang="0">
                  <a:pos x="264" y="368"/>
                </a:cxn>
                <a:cxn ang="0">
                  <a:pos x="274" y="399"/>
                </a:cxn>
                <a:cxn ang="0">
                  <a:pos x="284" y="430"/>
                </a:cxn>
                <a:cxn ang="0">
                  <a:pos x="278" y="437"/>
                </a:cxn>
              </a:cxnLst>
              <a:rect l="0" t="0" r="r" b="b"/>
              <a:pathLst>
                <a:path w="285" h="624">
                  <a:moveTo>
                    <a:pt x="0" y="623"/>
                  </a:moveTo>
                  <a:lnTo>
                    <a:pt x="0" y="583"/>
                  </a:lnTo>
                  <a:lnTo>
                    <a:pt x="0" y="553"/>
                  </a:lnTo>
                  <a:lnTo>
                    <a:pt x="0" y="522"/>
                  </a:lnTo>
                  <a:lnTo>
                    <a:pt x="0" y="492"/>
                  </a:lnTo>
                  <a:lnTo>
                    <a:pt x="20" y="460"/>
                  </a:lnTo>
                  <a:lnTo>
                    <a:pt x="30" y="430"/>
                  </a:lnTo>
                  <a:lnTo>
                    <a:pt x="30" y="409"/>
                  </a:lnTo>
                  <a:lnTo>
                    <a:pt x="41" y="379"/>
                  </a:lnTo>
                  <a:lnTo>
                    <a:pt x="50" y="348"/>
                  </a:lnTo>
                  <a:lnTo>
                    <a:pt x="50" y="318"/>
                  </a:lnTo>
                  <a:lnTo>
                    <a:pt x="50" y="287"/>
                  </a:lnTo>
                  <a:lnTo>
                    <a:pt x="50" y="257"/>
                  </a:lnTo>
                  <a:lnTo>
                    <a:pt x="50" y="235"/>
                  </a:lnTo>
                  <a:lnTo>
                    <a:pt x="50" y="205"/>
                  </a:lnTo>
                  <a:lnTo>
                    <a:pt x="50" y="174"/>
                  </a:lnTo>
                  <a:lnTo>
                    <a:pt x="61" y="144"/>
                  </a:lnTo>
                  <a:lnTo>
                    <a:pt x="61" y="113"/>
                  </a:lnTo>
                  <a:lnTo>
                    <a:pt x="61" y="83"/>
                  </a:lnTo>
                  <a:lnTo>
                    <a:pt x="61" y="52"/>
                  </a:lnTo>
                  <a:lnTo>
                    <a:pt x="61" y="21"/>
                  </a:lnTo>
                  <a:lnTo>
                    <a:pt x="91" y="0"/>
                  </a:lnTo>
                  <a:lnTo>
                    <a:pt x="112" y="0"/>
                  </a:lnTo>
                  <a:lnTo>
                    <a:pt x="142" y="0"/>
                  </a:lnTo>
                  <a:lnTo>
                    <a:pt x="173" y="11"/>
                  </a:lnTo>
                  <a:lnTo>
                    <a:pt x="193" y="41"/>
                  </a:lnTo>
                  <a:lnTo>
                    <a:pt x="193" y="63"/>
                  </a:lnTo>
                  <a:lnTo>
                    <a:pt x="203" y="93"/>
                  </a:lnTo>
                  <a:lnTo>
                    <a:pt x="203" y="124"/>
                  </a:lnTo>
                  <a:lnTo>
                    <a:pt x="203" y="154"/>
                  </a:lnTo>
                  <a:lnTo>
                    <a:pt x="213" y="185"/>
                  </a:lnTo>
                  <a:lnTo>
                    <a:pt x="223" y="215"/>
                  </a:lnTo>
                  <a:lnTo>
                    <a:pt x="223" y="246"/>
                  </a:lnTo>
                  <a:lnTo>
                    <a:pt x="234" y="277"/>
                  </a:lnTo>
                  <a:lnTo>
                    <a:pt x="243" y="307"/>
                  </a:lnTo>
                  <a:lnTo>
                    <a:pt x="264" y="338"/>
                  </a:lnTo>
                  <a:lnTo>
                    <a:pt x="264" y="368"/>
                  </a:lnTo>
                  <a:lnTo>
                    <a:pt x="274" y="399"/>
                  </a:lnTo>
                  <a:lnTo>
                    <a:pt x="284" y="430"/>
                  </a:lnTo>
                  <a:lnTo>
                    <a:pt x="278" y="437"/>
                  </a:lnTo>
                </a:path>
              </a:pathLst>
            </a:custGeom>
            <a:noFill/>
            <a:ln w="50800" cap="rnd" cmpd="sng">
              <a:solidFill>
                <a:srgbClr val="FF7C80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23"/>
            <p:cNvSpPr>
              <a:spLocks/>
            </p:cNvSpPr>
            <p:nvPr/>
          </p:nvSpPr>
          <p:spPr bwMode="auto">
            <a:xfrm>
              <a:off x="339" y="2399"/>
              <a:ext cx="188" cy="235"/>
            </a:xfrm>
            <a:custGeom>
              <a:avLst/>
              <a:gdLst/>
              <a:ahLst/>
              <a:cxnLst>
                <a:cxn ang="0">
                  <a:pos x="0" y="234"/>
                </a:cxn>
                <a:cxn ang="0">
                  <a:pos x="13" y="188"/>
                </a:cxn>
                <a:cxn ang="0">
                  <a:pos x="45" y="167"/>
                </a:cxn>
                <a:cxn ang="0">
                  <a:pos x="66" y="135"/>
                </a:cxn>
                <a:cxn ang="0">
                  <a:pos x="87" y="102"/>
                </a:cxn>
                <a:cxn ang="0">
                  <a:pos x="98" y="71"/>
                </a:cxn>
                <a:cxn ang="0">
                  <a:pos x="141" y="50"/>
                </a:cxn>
                <a:cxn ang="0">
                  <a:pos x="173" y="18"/>
                </a:cxn>
                <a:cxn ang="0">
                  <a:pos x="187" y="0"/>
                </a:cxn>
              </a:cxnLst>
              <a:rect l="0" t="0" r="r" b="b"/>
              <a:pathLst>
                <a:path w="188" h="235">
                  <a:moveTo>
                    <a:pt x="0" y="234"/>
                  </a:moveTo>
                  <a:lnTo>
                    <a:pt x="13" y="188"/>
                  </a:lnTo>
                  <a:lnTo>
                    <a:pt x="45" y="167"/>
                  </a:lnTo>
                  <a:lnTo>
                    <a:pt x="66" y="135"/>
                  </a:lnTo>
                  <a:lnTo>
                    <a:pt x="87" y="102"/>
                  </a:lnTo>
                  <a:lnTo>
                    <a:pt x="98" y="71"/>
                  </a:lnTo>
                  <a:lnTo>
                    <a:pt x="141" y="50"/>
                  </a:lnTo>
                  <a:lnTo>
                    <a:pt x="173" y="18"/>
                  </a:lnTo>
                  <a:lnTo>
                    <a:pt x="187" y="0"/>
                  </a:lnTo>
                </a:path>
              </a:pathLst>
            </a:custGeom>
            <a:noFill/>
            <a:ln w="1016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Arc 24"/>
            <p:cNvSpPr>
              <a:spLocks/>
            </p:cNvSpPr>
            <p:nvPr/>
          </p:nvSpPr>
          <p:spPr bwMode="auto">
            <a:xfrm>
              <a:off x="1343" y="1392"/>
              <a:ext cx="433" cy="96"/>
            </a:xfrm>
            <a:custGeom>
              <a:avLst/>
              <a:gdLst>
                <a:gd name="G0" fmla="+- 50 0 0"/>
                <a:gd name="G1" fmla="+- 21600 0 0"/>
                <a:gd name="G2" fmla="+- 21600 0 0"/>
                <a:gd name="T0" fmla="*/ 0 w 21650"/>
                <a:gd name="T1" fmla="*/ 0 h 21600"/>
                <a:gd name="T2" fmla="*/ 21650 w 21650"/>
                <a:gd name="T3" fmla="*/ 21600 h 21600"/>
                <a:gd name="T4" fmla="*/ 50 w 2165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50" h="21600" fill="none" extrusionOk="0">
                  <a:moveTo>
                    <a:pt x="0" y="0"/>
                  </a:moveTo>
                  <a:cubicBezTo>
                    <a:pt x="16" y="0"/>
                    <a:pt x="33" y="-1"/>
                    <a:pt x="50" y="0"/>
                  </a:cubicBezTo>
                  <a:cubicBezTo>
                    <a:pt x="11979" y="0"/>
                    <a:pt x="21650" y="9670"/>
                    <a:pt x="21650" y="21600"/>
                  </a:cubicBezTo>
                </a:path>
                <a:path w="21650" h="21600" stroke="0" extrusionOk="0">
                  <a:moveTo>
                    <a:pt x="0" y="0"/>
                  </a:moveTo>
                  <a:cubicBezTo>
                    <a:pt x="16" y="0"/>
                    <a:pt x="33" y="-1"/>
                    <a:pt x="50" y="0"/>
                  </a:cubicBezTo>
                  <a:cubicBezTo>
                    <a:pt x="11979" y="0"/>
                    <a:pt x="21650" y="9670"/>
                    <a:pt x="21650" y="21600"/>
                  </a:cubicBezTo>
                  <a:lnTo>
                    <a:pt x="50" y="21600"/>
                  </a:lnTo>
                  <a:close/>
                </a:path>
              </a:pathLst>
            </a:custGeom>
            <a:noFill/>
            <a:ln w="25400" cap="rnd">
              <a:solidFill>
                <a:schemeClr val="accent6">
                  <a:lumMod val="75000"/>
                </a:schemeClr>
              </a:solidFill>
              <a:prstDash val="dash"/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Rectangle 25"/>
            <p:cNvSpPr>
              <a:spLocks noChangeArrowheads="1"/>
            </p:cNvSpPr>
            <p:nvPr/>
          </p:nvSpPr>
          <p:spPr bwMode="auto">
            <a:xfrm flipH="1">
              <a:off x="3587" y="3125"/>
              <a:ext cx="2557" cy="9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sz="3200" b="1" dirty="0">
                  <a:solidFill>
                    <a:srgbClr val="FF6699"/>
                  </a:solidFill>
                </a:rPr>
                <a:t>ATTACHED </a:t>
              </a:r>
              <a:r>
                <a:rPr lang="ru-RU" sz="3200" b="1" dirty="0" smtClean="0">
                  <a:solidFill>
                    <a:srgbClr val="FF6699"/>
                  </a:solidFill>
                </a:rPr>
                <a:t>GINGIVA</a:t>
              </a:r>
              <a:endParaRPr lang="en-US" sz="3200" b="1" dirty="0" smtClean="0">
                <a:solidFill>
                  <a:srgbClr val="FF6699"/>
                </a:solidFill>
              </a:endParaRPr>
            </a:p>
            <a:p>
              <a:pPr defTabSz="661988">
                <a:spcBef>
                  <a:spcPct val="50000"/>
                </a:spcBef>
              </a:pPr>
              <a:r>
                <a:rPr lang="en-US" sz="3200" b="1" dirty="0" smtClean="0">
                  <a:solidFill>
                    <a:srgbClr val="FF6699"/>
                  </a:solidFill>
                </a:rPr>
                <a:t>	</a:t>
              </a:r>
              <a:r>
                <a:rPr lang="en-US" sz="4000" b="1" dirty="0" err="1" smtClean="0">
                  <a:solidFill>
                    <a:srgbClr val="FF6699"/>
                  </a:solidFill>
                </a:rPr>
                <a:t>c.t</a:t>
              </a:r>
              <a:r>
                <a:rPr lang="en-US" sz="4000" b="1" dirty="0" smtClean="0">
                  <a:solidFill>
                    <a:srgbClr val="FF6699"/>
                  </a:solidFill>
                </a:rPr>
                <a:t>.</a:t>
              </a:r>
              <a:endParaRPr lang="ru-RU" sz="4000" b="1" dirty="0">
                <a:solidFill>
                  <a:srgbClr val="FF6699"/>
                </a:solidFill>
              </a:endParaRPr>
            </a:p>
          </p:txBody>
        </p:sp>
        <p:sp>
          <p:nvSpPr>
            <p:cNvPr id="21" name="Line 26"/>
            <p:cNvSpPr>
              <a:spLocks noChangeShapeType="1"/>
            </p:cNvSpPr>
            <p:nvPr/>
          </p:nvSpPr>
          <p:spPr bwMode="auto">
            <a:xfrm>
              <a:off x="2352" y="2880"/>
              <a:ext cx="2064" cy="0"/>
            </a:xfrm>
            <a:prstGeom prst="line">
              <a:avLst/>
            </a:prstGeom>
            <a:noFill/>
            <a:ln w="25400">
              <a:solidFill>
                <a:schemeClr val="bg1"/>
              </a:solidFill>
              <a:prstDash val="dash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Rectangle 27"/>
            <p:cNvSpPr>
              <a:spLocks noChangeArrowheads="1"/>
            </p:cNvSpPr>
            <p:nvPr/>
          </p:nvSpPr>
          <p:spPr bwMode="auto">
            <a:xfrm>
              <a:off x="3456" y="2208"/>
              <a:ext cx="528" cy="6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6600">
                  <a:solidFill>
                    <a:srgbClr val="FF9999"/>
                  </a:solidFill>
                  <a:latin typeface="Times New Roman" pitchFamily="18" charset="0"/>
                </a:rPr>
                <a:t>}</a:t>
              </a:r>
            </a:p>
          </p:txBody>
        </p:sp>
        <p:sp>
          <p:nvSpPr>
            <p:cNvPr id="23" name="Rectangle 28"/>
            <p:cNvSpPr>
              <a:spLocks noChangeArrowheads="1"/>
            </p:cNvSpPr>
            <p:nvPr/>
          </p:nvSpPr>
          <p:spPr bwMode="auto">
            <a:xfrm flipH="1">
              <a:off x="288" y="3077"/>
              <a:ext cx="1296" cy="5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sz="2400" b="1" dirty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Epithelial attachment</a:t>
              </a:r>
            </a:p>
          </p:txBody>
        </p:sp>
        <p:sp>
          <p:nvSpPr>
            <p:cNvPr id="24" name="Line 29"/>
            <p:cNvSpPr>
              <a:spLocks noChangeShapeType="1"/>
            </p:cNvSpPr>
            <p:nvPr/>
          </p:nvSpPr>
          <p:spPr bwMode="auto">
            <a:xfrm flipV="1">
              <a:off x="1344" y="3216"/>
              <a:ext cx="1008" cy="48"/>
            </a:xfrm>
            <a:prstGeom prst="line">
              <a:avLst/>
            </a:prstGeom>
            <a:noFill/>
            <a:ln w="25400">
              <a:solidFill>
                <a:schemeClr val="tx2">
                  <a:lumMod val="60000"/>
                  <a:lumOff val="40000"/>
                </a:schemeClr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30"/>
            <p:cNvSpPr>
              <a:spLocks/>
            </p:cNvSpPr>
            <p:nvPr/>
          </p:nvSpPr>
          <p:spPr bwMode="auto">
            <a:xfrm>
              <a:off x="849" y="833"/>
              <a:ext cx="485" cy="752"/>
            </a:xfrm>
            <a:custGeom>
              <a:avLst/>
              <a:gdLst/>
              <a:ahLst/>
              <a:cxnLst>
                <a:cxn ang="0">
                  <a:pos x="63" y="727"/>
                </a:cxn>
                <a:cxn ang="0">
                  <a:pos x="126" y="716"/>
                </a:cxn>
                <a:cxn ang="0">
                  <a:pos x="189" y="716"/>
                </a:cxn>
                <a:cxn ang="0">
                  <a:pos x="252" y="716"/>
                </a:cxn>
                <a:cxn ang="0">
                  <a:pos x="305" y="716"/>
                </a:cxn>
                <a:cxn ang="0">
                  <a:pos x="379" y="716"/>
                </a:cxn>
                <a:cxn ang="0">
                  <a:pos x="442" y="706"/>
                </a:cxn>
                <a:cxn ang="0">
                  <a:pos x="473" y="643"/>
                </a:cxn>
                <a:cxn ang="0">
                  <a:pos x="473" y="569"/>
                </a:cxn>
                <a:cxn ang="0">
                  <a:pos x="473" y="506"/>
                </a:cxn>
                <a:cxn ang="0">
                  <a:pos x="484" y="443"/>
                </a:cxn>
                <a:cxn ang="0">
                  <a:pos x="484" y="379"/>
                </a:cxn>
                <a:cxn ang="0">
                  <a:pos x="484" y="316"/>
                </a:cxn>
                <a:cxn ang="0">
                  <a:pos x="484" y="253"/>
                </a:cxn>
                <a:cxn ang="0">
                  <a:pos x="484" y="190"/>
                </a:cxn>
                <a:cxn ang="0">
                  <a:pos x="484" y="127"/>
                </a:cxn>
                <a:cxn ang="0">
                  <a:pos x="484" y="64"/>
                </a:cxn>
                <a:cxn ang="0">
                  <a:pos x="442" y="11"/>
                </a:cxn>
                <a:cxn ang="0">
                  <a:pos x="379" y="0"/>
                </a:cxn>
                <a:cxn ang="0">
                  <a:pos x="295" y="0"/>
                </a:cxn>
                <a:cxn ang="0">
                  <a:pos x="221" y="0"/>
                </a:cxn>
                <a:cxn ang="0">
                  <a:pos x="158" y="0"/>
                </a:cxn>
                <a:cxn ang="0">
                  <a:pos x="95" y="0"/>
                </a:cxn>
                <a:cxn ang="0">
                  <a:pos x="42" y="32"/>
                </a:cxn>
                <a:cxn ang="0">
                  <a:pos x="31" y="95"/>
                </a:cxn>
                <a:cxn ang="0">
                  <a:pos x="21" y="158"/>
                </a:cxn>
                <a:cxn ang="0">
                  <a:pos x="21" y="222"/>
                </a:cxn>
                <a:cxn ang="0">
                  <a:pos x="21" y="295"/>
                </a:cxn>
                <a:cxn ang="0">
                  <a:pos x="0" y="379"/>
                </a:cxn>
                <a:cxn ang="0">
                  <a:pos x="0" y="432"/>
                </a:cxn>
                <a:cxn ang="0">
                  <a:pos x="0" y="495"/>
                </a:cxn>
                <a:cxn ang="0">
                  <a:pos x="0" y="558"/>
                </a:cxn>
                <a:cxn ang="0">
                  <a:pos x="0" y="611"/>
                </a:cxn>
                <a:cxn ang="0">
                  <a:pos x="15" y="655"/>
                </a:cxn>
              </a:cxnLst>
              <a:rect l="0" t="0" r="r" b="b"/>
              <a:pathLst>
                <a:path w="485" h="752">
                  <a:moveTo>
                    <a:pt x="15" y="751"/>
                  </a:moveTo>
                  <a:lnTo>
                    <a:pt x="63" y="727"/>
                  </a:lnTo>
                  <a:lnTo>
                    <a:pt x="95" y="727"/>
                  </a:lnTo>
                  <a:lnTo>
                    <a:pt x="126" y="716"/>
                  </a:lnTo>
                  <a:lnTo>
                    <a:pt x="158" y="716"/>
                  </a:lnTo>
                  <a:lnTo>
                    <a:pt x="189" y="716"/>
                  </a:lnTo>
                  <a:lnTo>
                    <a:pt x="221" y="716"/>
                  </a:lnTo>
                  <a:lnTo>
                    <a:pt x="252" y="716"/>
                  </a:lnTo>
                  <a:lnTo>
                    <a:pt x="274" y="716"/>
                  </a:lnTo>
                  <a:lnTo>
                    <a:pt x="305" y="716"/>
                  </a:lnTo>
                  <a:lnTo>
                    <a:pt x="347" y="716"/>
                  </a:lnTo>
                  <a:lnTo>
                    <a:pt x="379" y="716"/>
                  </a:lnTo>
                  <a:lnTo>
                    <a:pt x="410" y="706"/>
                  </a:lnTo>
                  <a:lnTo>
                    <a:pt x="442" y="706"/>
                  </a:lnTo>
                  <a:lnTo>
                    <a:pt x="473" y="674"/>
                  </a:lnTo>
                  <a:lnTo>
                    <a:pt x="473" y="643"/>
                  </a:lnTo>
                  <a:lnTo>
                    <a:pt x="473" y="611"/>
                  </a:lnTo>
                  <a:lnTo>
                    <a:pt x="473" y="569"/>
                  </a:lnTo>
                  <a:lnTo>
                    <a:pt x="473" y="537"/>
                  </a:lnTo>
                  <a:lnTo>
                    <a:pt x="473" y="506"/>
                  </a:lnTo>
                  <a:lnTo>
                    <a:pt x="473" y="474"/>
                  </a:lnTo>
                  <a:lnTo>
                    <a:pt x="484" y="443"/>
                  </a:lnTo>
                  <a:lnTo>
                    <a:pt x="484" y="411"/>
                  </a:lnTo>
                  <a:lnTo>
                    <a:pt x="484" y="379"/>
                  </a:lnTo>
                  <a:lnTo>
                    <a:pt x="484" y="348"/>
                  </a:lnTo>
                  <a:lnTo>
                    <a:pt x="484" y="316"/>
                  </a:lnTo>
                  <a:lnTo>
                    <a:pt x="484" y="285"/>
                  </a:lnTo>
                  <a:lnTo>
                    <a:pt x="484" y="253"/>
                  </a:lnTo>
                  <a:lnTo>
                    <a:pt x="484" y="222"/>
                  </a:lnTo>
                  <a:lnTo>
                    <a:pt x="484" y="190"/>
                  </a:lnTo>
                  <a:lnTo>
                    <a:pt x="484" y="158"/>
                  </a:lnTo>
                  <a:lnTo>
                    <a:pt x="484" y="127"/>
                  </a:lnTo>
                  <a:lnTo>
                    <a:pt x="484" y="95"/>
                  </a:lnTo>
                  <a:lnTo>
                    <a:pt x="484" y="64"/>
                  </a:lnTo>
                  <a:lnTo>
                    <a:pt x="473" y="32"/>
                  </a:lnTo>
                  <a:lnTo>
                    <a:pt x="442" y="11"/>
                  </a:lnTo>
                  <a:lnTo>
                    <a:pt x="410" y="0"/>
                  </a:lnTo>
                  <a:lnTo>
                    <a:pt x="379" y="0"/>
                  </a:lnTo>
                  <a:lnTo>
                    <a:pt x="337" y="0"/>
                  </a:lnTo>
                  <a:lnTo>
                    <a:pt x="295" y="0"/>
                  </a:lnTo>
                  <a:lnTo>
                    <a:pt x="263" y="0"/>
                  </a:lnTo>
                  <a:lnTo>
                    <a:pt x="221" y="0"/>
                  </a:lnTo>
                  <a:lnTo>
                    <a:pt x="189" y="0"/>
                  </a:lnTo>
                  <a:lnTo>
                    <a:pt x="158" y="0"/>
                  </a:lnTo>
                  <a:lnTo>
                    <a:pt x="126" y="0"/>
                  </a:lnTo>
                  <a:lnTo>
                    <a:pt x="95" y="0"/>
                  </a:lnTo>
                  <a:lnTo>
                    <a:pt x="74" y="22"/>
                  </a:lnTo>
                  <a:lnTo>
                    <a:pt x="42" y="32"/>
                  </a:lnTo>
                  <a:lnTo>
                    <a:pt x="31" y="64"/>
                  </a:lnTo>
                  <a:lnTo>
                    <a:pt x="31" y="95"/>
                  </a:lnTo>
                  <a:lnTo>
                    <a:pt x="21" y="127"/>
                  </a:lnTo>
                  <a:lnTo>
                    <a:pt x="21" y="158"/>
                  </a:lnTo>
                  <a:lnTo>
                    <a:pt x="21" y="190"/>
                  </a:lnTo>
                  <a:lnTo>
                    <a:pt x="21" y="222"/>
                  </a:lnTo>
                  <a:lnTo>
                    <a:pt x="21" y="253"/>
                  </a:lnTo>
                  <a:lnTo>
                    <a:pt x="21" y="295"/>
                  </a:lnTo>
                  <a:lnTo>
                    <a:pt x="10" y="337"/>
                  </a:lnTo>
                  <a:lnTo>
                    <a:pt x="0" y="379"/>
                  </a:lnTo>
                  <a:lnTo>
                    <a:pt x="0" y="401"/>
                  </a:lnTo>
                  <a:lnTo>
                    <a:pt x="0" y="432"/>
                  </a:lnTo>
                  <a:lnTo>
                    <a:pt x="0" y="464"/>
                  </a:lnTo>
                  <a:lnTo>
                    <a:pt x="0" y="495"/>
                  </a:lnTo>
                  <a:lnTo>
                    <a:pt x="0" y="527"/>
                  </a:lnTo>
                  <a:lnTo>
                    <a:pt x="0" y="558"/>
                  </a:lnTo>
                  <a:lnTo>
                    <a:pt x="0" y="580"/>
                  </a:lnTo>
                  <a:lnTo>
                    <a:pt x="0" y="611"/>
                  </a:lnTo>
                  <a:lnTo>
                    <a:pt x="0" y="643"/>
                  </a:lnTo>
                  <a:lnTo>
                    <a:pt x="15" y="655"/>
                  </a:lnTo>
                </a:path>
              </a:pathLst>
            </a:custGeom>
            <a:noFill/>
            <a:ln w="12700" cap="rnd" cmpd="sng">
              <a:solidFill>
                <a:schemeClr val="accent6">
                  <a:lumMod val="75000"/>
                </a:schemeClr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Line 31"/>
            <p:cNvSpPr>
              <a:spLocks noChangeShapeType="1"/>
            </p:cNvSpPr>
            <p:nvPr/>
          </p:nvSpPr>
          <p:spPr bwMode="auto">
            <a:xfrm flipH="1" flipV="1">
              <a:off x="1248" y="1344"/>
              <a:ext cx="48" cy="144"/>
            </a:xfrm>
            <a:prstGeom prst="line">
              <a:avLst/>
            </a:prstGeom>
            <a:noFill/>
            <a:ln w="50800">
              <a:solidFill>
                <a:srgbClr val="FF6699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32"/>
            <p:cNvSpPr>
              <a:spLocks/>
            </p:cNvSpPr>
            <p:nvPr/>
          </p:nvSpPr>
          <p:spPr bwMode="auto">
            <a:xfrm>
              <a:off x="1200" y="1392"/>
              <a:ext cx="60" cy="10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7" y="42"/>
                </a:cxn>
                <a:cxn ang="0">
                  <a:pos x="38" y="73"/>
                </a:cxn>
                <a:cxn ang="0">
                  <a:pos x="59" y="105"/>
                </a:cxn>
                <a:cxn ang="0">
                  <a:pos x="48" y="96"/>
                </a:cxn>
              </a:cxnLst>
              <a:rect l="0" t="0" r="r" b="b"/>
              <a:pathLst>
                <a:path w="60" h="106">
                  <a:moveTo>
                    <a:pt x="0" y="0"/>
                  </a:moveTo>
                  <a:lnTo>
                    <a:pt x="17" y="42"/>
                  </a:lnTo>
                  <a:lnTo>
                    <a:pt x="38" y="73"/>
                  </a:lnTo>
                  <a:lnTo>
                    <a:pt x="59" y="105"/>
                  </a:lnTo>
                  <a:lnTo>
                    <a:pt x="48" y="96"/>
                  </a:lnTo>
                </a:path>
              </a:pathLst>
            </a:custGeom>
            <a:noFill/>
            <a:ln w="50800" cap="rnd" cmpd="sng">
              <a:solidFill>
                <a:schemeClr val="hlink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Rectangle 33"/>
            <p:cNvSpPr>
              <a:spLocks noChangeArrowheads="1"/>
            </p:cNvSpPr>
            <p:nvPr/>
          </p:nvSpPr>
          <p:spPr bwMode="auto">
            <a:xfrm>
              <a:off x="1680" y="833"/>
              <a:ext cx="1152" cy="4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3600" b="1" dirty="0">
                  <a:solidFill>
                    <a:schemeClr val="accent1">
                      <a:lumMod val="75000"/>
                    </a:schemeClr>
                  </a:solidFill>
                </a:rPr>
                <a:t>TOOTH</a:t>
              </a:r>
            </a:p>
          </p:txBody>
        </p:sp>
        <p:sp>
          <p:nvSpPr>
            <p:cNvPr id="29" name="Rectangle 34"/>
            <p:cNvSpPr>
              <a:spLocks noChangeArrowheads="1"/>
            </p:cNvSpPr>
            <p:nvPr/>
          </p:nvSpPr>
          <p:spPr bwMode="auto">
            <a:xfrm flipH="1">
              <a:off x="3264" y="1445"/>
              <a:ext cx="2784" cy="6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77788" tIns="39688" rIns="77788" bIns="39688">
              <a:spAutoFit/>
            </a:bodyPr>
            <a:lstStyle/>
            <a:p>
              <a:pPr defTabSz="661988">
                <a:spcBef>
                  <a:spcPct val="50000"/>
                </a:spcBef>
              </a:pPr>
              <a:r>
                <a:rPr lang="ru-RU" sz="3200" b="1" dirty="0">
                  <a:solidFill>
                    <a:schemeClr val="accent6">
                      <a:lumMod val="75000"/>
                    </a:schemeClr>
                  </a:solidFill>
                </a:rPr>
                <a:t>Gingival sulcus/ </a:t>
              </a:r>
              <a:r>
                <a:rPr lang="ru-RU" sz="3200" b="1" dirty="0" smtClean="0">
                  <a:solidFill>
                    <a:schemeClr val="accent6">
                      <a:lumMod val="75000"/>
                    </a:schemeClr>
                  </a:solidFill>
                </a:rPr>
                <a:t>crevice</a:t>
              </a:r>
              <a:r>
                <a:rPr lang="en-US" sz="3200" b="1" dirty="0" smtClean="0">
                  <a:solidFill>
                    <a:schemeClr val="accent6">
                      <a:lumMod val="75000"/>
                    </a:schemeClr>
                  </a:solidFill>
                </a:rPr>
                <a:t>/FISSURE</a:t>
              </a:r>
              <a:endParaRPr lang="ru-RU" sz="32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30" name="Arc 35"/>
            <p:cNvSpPr>
              <a:spLocks/>
            </p:cNvSpPr>
            <p:nvPr/>
          </p:nvSpPr>
          <p:spPr bwMode="auto">
            <a:xfrm>
              <a:off x="2400" y="1633"/>
              <a:ext cx="576" cy="960"/>
            </a:xfrm>
            <a:custGeom>
              <a:avLst/>
              <a:gdLst>
                <a:gd name="G0" fmla="+- 21600 0 0"/>
                <a:gd name="G1" fmla="+- 21600 0 0"/>
                <a:gd name="G2" fmla="+- 21600 0 0"/>
                <a:gd name="T0" fmla="*/ 0 w 21600"/>
                <a:gd name="T1" fmla="*/ 21600 h 21600"/>
                <a:gd name="T2" fmla="*/ 21562 w 21600"/>
                <a:gd name="T3" fmla="*/ 0 h 21600"/>
                <a:gd name="T4" fmla="*/ 2160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0" y="21600"/>
                  </a:moveTo>
                  <a:cubicBezTo>
                    <a:pt x="0" y="9685"/>
                    <a:pt x="9647" y="20"/>
                    <a:pt x="21562" y="0"/>
                  </a:cubicBezTo>
                </a:path>
                <a:path w="21600" h="21600" stroke="0" extrusionOk="0">
                  <a:moveTo>
                    <a:pt x="0" y="21600"/>
                  </a:moveTo>
                  <a:cubicBezTo>
                    <a:pt x="0" y="9685"/>
                    <a:pt x="9647" y="20"/>
                    <a:pt x="21562" y="0"/>
                  </a:cubicBezTo>
                  <a:lnTo>
                    <a:pt x="21600" y="21600"/>
                  </a:lnTo>
                  <a:close/>
                </a:path>
              </a:pathLst>
            </a:custGeom>
            <a:noFill/>
            <a:ln w="12700" cap="rnd">
              <a:solidFill>
                <a:schemeClr val="accent6">
                  <a:lumMod val="75000"/>
                </a:schemeClr>
              </a:solidFill>
              <a:round/>
              <a:headEnd type="stealth" w="med" len="lg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6"/>
            <p:cNvSpPr>
              <a:spLocks/>
            </p:cNvSpPr>
            <p:nvPr/>
          </p:nvSpPr>
          <p:spPr bwMode="auto">
            <a:xfrm>
              <a:off x="2352" y="2297"/>
              <a:ext cx="1224" cy="1352"/>
            </a:xfrm>
            <a:custGeom>
              <a:avLst/>
              <a:gdLst/>
              <a:ahLst/>
              <a:cxnLst>
                <a:cxn ang="0">
                  <a:pos x="23" y="537"/>
                </a:cxn>
                <a:cxn ang="0">
                  <a:pos x="44" y="474"/>
                </a:cxn>
                <a:cxn ang="0">
                  <a:pos x="75" y="410"/>
                </a:cxn>
                <a:cxn ang="0">
                  <a:pos x="97" y="347"/>
                </a:cxn>
                <a:cxn ang="0">
                  <a:pos x="128" y="284"/>
                </a:cxn>
                <a:cxn ang="0">
                  <a:pos x="160" y="231"/>
                </a:cxn>
                <a:cxn ang="0">
                  <a:pos x="202" y="168"/>
                </a:cxn>
                <a:cxn ang="0">
                  <a:pos x="244" y="116"/>
                </a:cxn>
                <a:cxn ang="0">
                  <a:pos x="296" y="63"/>
                </a:cxn>
                <a:cxn ang="0">
                  <a:pos x="349" y="42"/>
                </a:cxn>
                <a:cxn ang="0">
                  <a:pos x="412" y="10"/>
                </a:cxn>
                <a:cxn ang="0">
                  <a:pos x="475" y="0"/>
                </a:cxn>
                <a:cxn ang="0">
                  <a:pos x="539" y="0"/>
                </a:cxn>
                <a:cxn ang="0">
                  <a:pos x="602" y="0"/>
                </a:cxn>
                <a:cxn ang="0">
                  <a:pos x="665" y="10"/>
                </a:cxn>
                <a:cxn ang="0">
                  <a:pos x="717" y="63"/>
                </a:cxn>
                <a:cxn ang="0">
                  <a:pos x="781" y="105"/>
                </a:cxn>
                <a:cxn ang="0">
                  <a:pos x="844" y="147"/>
                </a:cxn>
                <a:cxn ang="0">
                  <a:pos x="886" y="210"/>
                </a:cxn>
                <a:cxn ang="0">
                  <a:pos x="928" y="274"/>
                </a:cxn>
                <a:cxn ang="0">
                  <a:pos x="949" y="337"/>
                </a:cxn>
                <a:cxn ang="0">
                  <a:pos x="981" y="400"/>
                </a:cxn>
                <a:cxn ang="0">
                  <a:pos x="1002" y="463"/>
                </a:cxn>
                <a:cxn ang="0">
                  <a:pos x="1023" y="526"/>
                </a:cxn>
                <a:cxn ang="0">
                  <a:pos x="1023" y="589"/>
                </a:cxn>
                <a:cxn ang="0">
                  <a:pos x="1054" y="653"/>
                </a:cxn>
                <a:cxn ang="0">
                  <a:pos x="1065" y="716"/>
                </a:cxn>
                <a:cxn ang="0">
                  <a:pos x="1086" y="779"/>
                </a:cxn>
                <a:cxn ang="0">
                  <a:pos x="1107" y="842"/>
                </a:cxn>
                <a:cxn ang="0">
                  <a:pos x="1117" y="905"/>
                </a:cxn>
                <a:cxn ang="0">
                  <a:pos x="1138" y="968"/>
                </a:cxn>
                <a:cxn ang="0">
                  <a:pos x="1159" y="1032"/>
                </a:cxn>
                <a:cxn ang="0">
                  <a:pos x="1180" y="1095"/>
                </a:cxn>
                <a:cxn ang="0">
                  <a:pos x="1191" y="1158"/>
                </a:cxn>
                <a:cxn ang="0">
                  <a:pos x="1202" y="1221"/>
                </a:cxn>
                <a:cxn ang="0">
                  <a:pos x="1212" y="1284"/>
                </a:cxn>
                <a:cxn ang="0">
                  <a:pos x="1223" y="1347"/>
                </a:cxn>
              </a:cxnLst>
              <a:rect l="0" t="0" r="r" b="b"/>
              <a:pathLst>
                <a:path w="1224" h="1352">
                  <a:moveTo>
                    <a:pt x="0" y="583"/>
                  </a:moveTo>
                  <a:lnTo>
                    <a:pt x="23" y="537"/>
                  </a:lnTo>
                  <a:lnTo>
                    <a:pt x="23" y="505"/>
                  </a:lnTo>
                  <a:lnTo>
                    <a:pt x="44" y="474"/>
                  </a:lnTo>
                  <a:lnTo>
                    <a:pt x="54" y="442"/>
                  </a:lnTo>
                  <a:lnTo>
                    <a:pt x="75" y="410"/>
                  </a:lnTo>
                  <a:lnTo>
                    <a:pt x="86" y="379"/>
                  </a:lnTo>
                  <a:lnTo>
                    <a:pt x="97" y="347"/>
                  </a:lnTo>
                  <a:lnTo>
                    <a:pt x="107" y="316"/>
                  </a:lnTo>
                  <a:lnTo>
                    <a:pt x="128" y="284"/>
                  </a:lnTo>
                  <a:lnTo>
                    <a:pt x="139" y="253"/>
                  </a:lnTo>
                  <a:lnTo>
                    <a:pt x="160" y="231"/>
                  </a:lnTo>
                  <a:lnTo>
                    <a:pt x="181" y="200"/>
                  </a:lnTo>
                  <a:lnTo>
                    <a:pt x="202" y="168"/>
                  </a:lnTo>
                  <a:lnTo>
                    <a:pt x="212" y="137"/>
                  </a:lnTo>
                  <a:lnTo>
                    <a:pt x="244" y="116"/>
                  </a:lnTo>
                  <a:lnTo>
                    <a:pt x="265" y="84"/>
                  </a:lnTo>
                  <a:lnTo>
                    <a:pt x="296" y="63"/>
                  </a:lnTo>
                  <a:lnTo>
                    <a:pt x="318" y="53"/>
                  </a:lnTo>
                  <a:lnTo>
                    <a:pt x="349" y="42"/>
                  </a:lnTo>
                  <a:lnTo>
                    <a:pt x="381" y="31"/>
                  </a:lnTo>
                  <a:lnTo>
                    <a:pt x="412" y="10"/>
                  </a:lnTo>
                  <a:lnTo>
                    <a:pt x="444" y="10"/>
                  </a:lnTo>
                  <a:lnTo>
                    <a:pt x="475" y="0"/>
                  </a:lnTo>
                  <a:lnTo>
                    <a:pt x="507" y="0"/>
                  </a:lnTo>
                  <a:lnTo>
                    <a:pt x="539" y="0"/>
                  </a:lnTo>
                  <a:lnTo>
                    <a:pt x="570" y="0"/>
                  </a:lnTo>
                  <a:lnTo>
                    <a:pt x="602" y="0"/>
                  </a:lnTo>
                  <a:lnTo>
                    <a:pt x="633" y="0"/>
                  </a:lnTo>
                  <a:lnTo>
                    <a:pt x="665" y="10"/>
                  </a:lnTo>
                  <a:lnTo>
                    <a:pt x="686" y="42"/>
                  </a:lnTo>
                  <a:lnTo>
                    <a:pt x="717" y="63"/>
                  </a:lnTo>
                  <a:lnTo>
                    <a:pt x="749" y="84"/>
                  </a:lnTo>
                  <a:lnTo>
                    <a:pt x="781" y="105"/>
                  </a:lnTo>
                  <a:lnTo>
                    <a:pt x="812" y="126"/>
                  </a:lnTo>
                  <a:lnTo>
                    <a:pt x="844" y="147"/>
                  </a:lnTo>
                  <a:lnTo>
                    <a:pt x="865" y="179"/>
                  </a:lnTo>
                  <a:lnTo>
                    <a:pt x="886" y="210"/>
                  </a:lnTo>
                  <a:lnTo>
                    <a:pt x="907" y="242"/>
                  </a:lnTo>
                  <a:lnTo>
                    <a:pt x="928" y="274"/>
                  </a:lnTo>
                  <a:lnTo>
                    <a:pt x="938" y="305"/>
                  </a:lnTo>
                  <a:lnTo>
                    <a:pt x="949" y="337"/>
                  </a:lnTo>
                  <a:lnTo>
                    <a:pt x="970" y="368"/>
                  </a:lnTo>
                  <a:lnTo>
                    <a:pt x="981" y="400"/>
                  </a:lnTo>
                  <a:lnTo>
                    <a:pt x="991" y="432"/>
                  </a:lnTo>
                  <a:lnTo>
                    <a:pt x="1002" y="463"/>
                  </a:lnTo>
                  <a:lnTo>
                    <a:pt x="1012" y="495"/>
                  </a:lnTo>
                  <a:lnTo>
                    <a:pt x="1023" y="526"/>
                  </a:lnTo>
                  <a:lnTo>
                    <a:pt x="1023" y="558"/>
                  </a:lnTo>
                  <a:lnTo>
                    <a:pt x="1023" y="589"/>
                  </a:lnTo>
                  <a:lnTo>
                    <a:pt x="1044" y="621"/>
                  </a:lnTo>
                  <a:lnTo>
                    <a:pt x="1054" y="653"/>
                  </a:lnTo>
                  <a:lnTo>
                    <a:pt x="1065" y="684"/>
                  </a:lnTo>
                  <a:lnTo>
                    <a:pt x="1065" y="716"/>
                  </a:lnTo>
                  <a:lnTo>
                    <a:pt x="1075" y="747"/>
                  </a:lnTo>
                  <a:lnTo>
                    <a:pt x="1086" y="779"/>
                  </a:lnTo>
                  <a:lnTo>
                    <a:pt x="1096" y="811"/>
                  </a:lnTo>
                  <a:lnTo>
                    <a:pt x="1107" y="842"/>
                  </a:lnTo>
                  <a:lnTo>
                    <a:pt x="1117" y="874"/>
                  </a:lnTo>
                  <a:lnTo>
                    <a:pt x="1117" y="905"/>
                  </a:lnTo>
                  <a:lnTo>
                    <a:pt x="1138" y="937"/>
                  </a:lnTo>
                  <a:lnTo>
                    <a:pt x="1138" y="968"/>
                  </a:lnTo>
                  <a:lnTo>
                    <a:pt x="1149" y="1000"/>
                  </a:lnTo>
                  <a:lnTo>
                    <a:pt x="1159" y="1032"/>
                  </a:lnTo>
                  <a:lnTo>
                    <a:pt x="1170" y="1063"/>
                  </a:lnTo>
                  <a:lnTo>
                    <a:pt x="1180" y="1095"/>
                  </a:lnTo>
                  <a:lnTo>
                    <a:pt x="1191" y="1126"/>
                  </a:lnTo>
                  <a:lnTo>
                    <a:pt x="1191" y="1158"/>
                  </a:lnTo>
                  <a:lnTo>
                    <a:pt x="1191" y="1190"/>
                  </a:lnTo>
                  <a:lnTo>
                    <a:pt x="1202" y="1221"/>
                  </a:lnTo>
                  <a:lnTo>
                    <a:pt x="1212" y="1253"/>
                  </a:lnTo>
                  <a:lnTo>
                    <a:pt x="1212" y="1284"/>
                  </a:lnTo>
                  <a:lnTo>
                    <a:pt x="1223" y="1316"/>
                  </a:lnTo>
                  <a:lnTo>
                    <a:pt x="1223" y="1347"/>
                  </a:lnTo>
                  <a:lnTo>
                    <a:pt x="1200" y="1351"/>
                  </a:lnTo>
                </a:path>
              </a:pathLst>
            </a:custGeom>
            <a:noFill/>
            <a:ln w="25400" cap="rnd" cmpd="sng">
              <a:solidFill>
                <a:srgbClr val="FF5050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</p:grpSp>
      <p:cxnSp>
        <p:nvCxnSpPr>
          <p:cNvPr id="39" name="Straight Arrow Connector 38"/>
          <p:cNvCxnSpPr/>
          <p:nvPr/>
        </p:nvCxnSpPr>
        <p:spPr>
          <a:xfrm rot="10800000">
            <a:off x="4648200" y="5257800"/>
            <a:ext cx="1752600" cy="5334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1371600" y="0"/>
            <a:ext cx="7321550" cy="711733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  <a:effectLst/>
        </p:spPr>
        <p:txBody>
          <a:bodyPr wrap="square" lIns="93663" tIns="47625" rIns="93663" bIns="47625">
            <a:spAutoFit/>
          </a:bodyPr>
          <a:lstStyle/>
          <a:p>
            <a:pPr defTabSz="952500">
              <a:spcBef>
                <a:spcPct val="50000"/>
              </a:spcBef>
            </a:pPr>
            <a:r>
              <a:rPr lang="ru-RU" sz="4000" b="1" dirty="0">
                <a:solidFill>
                  <a:schemeClr val="accent2"/>
                </a:solidFill>
              </a:rPr>
              <a:t>HARD PALATE: Cross-section</a:t>
            </a:r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1752600" y="685800"/>
            <a:ext cx="5486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ru-RU" sz="2800" b="1">
                <a:solidFill>
                  <a:schemeClr val="accent1"/>
                </a:solidFill>
              </a:rPr>
              <a:t>PALATE BONE   why it is hard!</a:t>
            </a:r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3962401" y="3733800"/>
            <a:ext cx="4648200" cy="58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3200" b="1" dirty="0" smtClean="0">
                <a:solidFill>
                  <a:schemeClr val="accent6">
                    <a:lumMod val="50000"/>
                  </a:schemeClr>
                </a:solidFill>
              </a:rPr>
              <a:t>2. </a:t>
            </a:r>
            <a:r>
              <a:rPr lang="en-US" sz="3200" b="1" u="sng" dirty="0" smtClean="0">
                <a:solidFill>
                  <a:schemeClr val="accent6">
                    <a:lumMod val="50000"/>
                  </a:schemeClr>
                </a:solidFill>
              </a:rPr>
              <a:t>Palatal seam</a:t>
            </a:r>
            <a:endParaRPr lang="ru-RU" sz="3200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grpSp>
        <p:nvGrpSpPr>
          <p:cNvPr id="2" name="Group 122"/>
          <p:cNvGrpSpPr>
            <a:grpSpLocks/>
          </p:cNvGrpSpPr>
          <p:nvPr/>
        </p:nvGrpSpPr>
        <p:grpSpPr bwMode="auto">
          <a:xfrm>
            <a:off x="228600" y="969963"/>
            <a:ext cx="8674100" cy="2630487"/>
            <a:chOff x="144" y="611"/>
            <a:chExt cx="5464" cy="1657"/>
          </a:xfrm>
        </p:grpSpPr>
        <p:sp>
          <p:nvSpPr>
            <p:cNvPr id="17413" name="Rectangle 5"/>
            <p:cNvSpPr>
              <a:spLocks noChangeArrowheads="1"/>
            </p:cNvSpPr>
            <p:nvPr/>
          </p:nvSpPr>
          <p:spPr bwMode="auto">
            <a:xfrm>
              <a:off x="144" y="1488"/>
              <a:ext cx="5424" cy="480"/>
            </a:xfrm>
            <a:prstGeom prst="rect">
              <a:avLst/>
            </a:prstGeom>
            <a:pattFill prst="zigZag">
              <a:fgClr>
                <a:srgbClr val="99FF99"/>
              </a:fgClr>
              <a:bgClr>
                <a:schemeClr val="accent1"/>
              </a:bgClr>
            </a:patt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14" name="Rectangle 6"/>
            <p:cNvSpPr>
              <a:spLocks noChangeArrowheads="1"/>
            </p:cNvSpPr>
            <p:nvPr/>
          </p:nvSpPr>
          <p:spPr bwMode="auto">
            <a:xfrm>
              <a:off x="2112" y="1824"/>
              <a:ext cx="720" cy="240"/>
            </a:xfrm>
            <a:prstGeom prst="rect">
              <a:avLst/>
            </a:prstGeom>
            <a:pattFill prst="zigZag">
              <a:fgClr>
                <a:srgbClr val="99FF99"/>
              </a:fgClr>
              <a:bgClr>
                <a:schemeClr val="accent1"/>
              </a:bgClr>
            </a:patt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" name="Group 47"/>
            <p:cNvGrpSpPr>
              <a:grpSpLocks/>
            </p:cNvGrpSpPr>
            <p:nvPr/>
          </p:nvGrpSpPr>
          <p:grpSpPr bwMode="auto">
            <a:xfrm>
              <a:off x="144" y="611"/>
              <a:ext cx="5401" cy="844"/>
              <a:chOff x="144" y="611"/>
              <a:chExt cx="5401" cy="844"/>
            </a:xfrm>
          </p:grpSpPr>
          <p:grpSp>
            <p:nvGrpSpPr>
              <p:cNvPr id="4" name="Group 26"/>
              <p:cNvGrpSpPr>
                <a:grpSpLocks/>
              </p:cNvGrpSpPr>
              <p:nvPr/>
            </p:nvGrpSpPr>
            <p:grpSpPr bwMode="auto">
              <a:xfrm>
                <a:off x="144" y="611"/>
                <a:ext cx="2783" cy="844"/>
                <a:chOff x="144" y="611"/>
                <a:chExt cx="2783" cy="844"/>
              </a:xfrm>
            </p:grpSpPr>
            <p:grpSp>
              <p:nvGrpSpPr>
                <p:cNvPr id="5" name="Group 13"/>
                <p:cNvGrpSpPr>
                  <a:grpSpLocks/>
                </p:cNvGrpSpPr>
                <p:nvPr/>
              </p:nvGrpSpPr>
              <p:grpSpPr bwMode="auto">
                <a:xfrm>
                  <a:off x="239" y="1132"/>
                  <a:ext cx="1493" cy="317"/>
                  <a:chOff x="239" y="1132"/>
                  <a:chExt cx="1493" cy="317"/>
                </a:xfrm>
              </p:grpSpPr>
              <p:sp>
                <p:nvSpPr>
                  <p:cNvPr id="17415" name="Freeform 7"/>
                  <p:cNvSpPr>
                    <a:spLocks/>
                  </p:cNvSpPr>
                  <p:nvPr/>
                </p:nvSpPr>
                <p:spPr bwMode="auto">
                  <a:xfrm>
                    <a:off x="1217" y="1173"/>
                    <a:ext cx="515" cy="201"/>
                  </a:xfrm>
                  <a:custGeom>
                    <a:avLst/>
                    <a:gdLst/>
                    <a:ahLst/>
                    <a:cxnLst>
                      <a:cxn ang="0">
                        <a:pos x="514" y="197"/>
                      </a:cxn>
                      <a:cxn ang="0">
                        <a:pos x="482" y="200"/>
                      </a:cxn>
                      <a:cxn ang="0">
                        <a:pos x="460" y="200"/>
                      </a:cxn>
                      <a:cxn ang="0">
                        <a:pos x="414" y="191"/>
                      </a:cxn>
                      <a:cxn ang="0">
                        <a:pos x="399" y="169"/>
                      </a:cxn>
                      <a:cxn ang="0">
                        <a:pos x="370" y="154"/>
                      </a:cxn>
                      <a:cxn ang="0">
                        <a:pos x="347" y="139"/>
                      </a:cxn>
                      <a:cxn ang="0">
                        <a:pos x="324" y="124"/>
                      </a:cxn>
                      <a:cxn ang="0">
                        <a:pos x="294" y="109"/>
                      </a:cxn>
                      <a:cxn ang="0">
                        <a:pos x="233" y="94"/>
                      </a:cxn>
                      <a:cxn ang="0">
                        <a:pos x="211" y="87"/>
                      </a:cxn>
                      <a:cxn ang="0">
                        <a:pos x="181" y="71"/>
                      </a:cxn>
                      <a:cxn ang="0">
                        <a:pos x="120" y="64"/>
                      </a:cxn>
                      <a:cxn ang="0">
                        <a:pos x="90" y="49"/>
                      </a:cxn>
                      <a:cxn ang="0">
                        <a:pos x="68" y="41"/>
                      </a:cxn>
                      <a:cxn ang="0">
                        <a:pos x="46" y="34"/>
                      </a:cxn>
                      <a:cxn ang="0">
                        <a:pos x="23" y="27"/>
                      </a:cxn>
                      <a:cxn ang="0">
                        <a:pos x="0" y="19"/>
                      </a:cxn>
                      <a:cxn ang="0">
                        <a:pos x="17" y="0"/>
                      </a:cxn>
                    </a:cxnLst>
                    <a:rect l="0" t="0" r="r" b="b"/>
                    <a:pathLst>
                      <a:path w="515" h="201">
                        <a:moveTo>
                          <a:pt x="514" y="197"/>
                        </a:moveTo>
                        <a:lnTo>
                          <a:pt x="482" y="200"/>
                        </a:lnTo>
                        <a:lnTo>
                          <a:pt x="460" y="200"/>
                        </a:lnTo>
                        <a:lnTo>
                          <a:pt x="414" y="191"/>
                        </a:lnTo>
                        <a:lnTo>
                          <a:pt x="399" y="169"/>
                        </a:lnTo>
                        <a:lnTo>
                          <a:pt x="370" y="154"/>
                        </a:lnTo>
                        <a:lnTo>
                          <a:pt x="347" y="139"/>
                        </a:lnTo>
                        <a:lnTo>
                          <a:pt x="324" y="124"/>
                        </a:lnTo>
                        <a:lnTo>
                          <a:pt x="294" y="109"/>
                        </a:lnTo>
                        <a:lnTo>
                          <a:pt x="233" y="94"/>
                        </a:lnTo>
                        <a:lnTo>
                          <a:pt x="211" y="87"/>
                        </a:lnTo>
                        <a:lnTo>
                          <a:pt x="181" y="71"/>
                        </a:lnTo>
                        <a:lnTo>
                          <a:pt x="120" y="64"/>
                        </a:lnTo>
                        <a:lnTo>
                          <a:pt x="90" y="49"/>
                        </a:lnTo>
                        <a:lnTo>
                          <a:pt x="68" y="41"/>
                        </a:lnTo>
                        <a:lnTo>
                          <a:pt x="46" y="34"/>
                        </a:lnTo>
                        <a:lnTo>
                          <a:pt x="23" y="27"/>
                        </a:lnTo>
                        <a:lnTo>
                          <a:pt x="0" y="19"/>
                        </a:lnTo>
                        <a:lnTo>
                          <a:pt x="17" y="0"/>
                        </a:lnTo>
                      </a:path>
                    </a:pathLst>
                  </a:custGeom>
                  <a:noFill/>
                  <a:ln w="127000" cap="rnd" cmpd="sng">
                    <a:solidFill>
                      <a:schemeClr val="accent1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7416" name="Freeform 8"/>
                  <p:cNvSpPr>
                    <a:spLocks/>
                  </p:cNvSpPr>
                  <p:nvPr/>
                </p:nvSpPr>
                <p:spPr bwMode="auto">
                  <a:xfrm>
                    <a:off x="1226" y="1140"/>
                    <a:ext cx="485" cy="256"/>
                  </a:xfrm>
                  <a:custGeom>
                    <a:avLst/>
                    <a:gdLst/>
                    <a:ahLst/>
                    <a:cxnLst>
                      <a:cxn ang="0">
                        <a:pos x="0" y="255"/>
                      </a:cxn>
                      <a:cxn ang="0">
                        <a:pos x="19" y="229"/>
                      </a:cxn>
                      <a:cxn ang="0">
                        <a:pos x="34" y="212"/>
                      </a:cxn>
                      <a:cxn ang="0">
                        <a:pos x="71" y="185"/>
                      </a:cxn>
                      <a:cxn ang="0">
                        <a:pos x="98" y="190"/>
                      </a:cxn>
                      <a:cxn ang="0">
                        <a:pos x="129" y="178"/>
                      </a:cxn>
                      <a:cxn ang="0">
                        <a:pos x="156" y="172"/>
                      </a:cxn>
                      <a:cxn ang="0">
                        <a:pos x="183" y="165"/>
                      </a:cxn>
                      <a:cxn ang="0">
                        <a:pos x="213" y="153"/>
                      </a:cxn>
                      <a:cxn ang="0">
                        <a:pos x="266" y="120"/>
                      </a:cxn>
                      <a:cxn ang="0">
                        <a:pos x="286" y="108"/>
                      </a:cxn>
                      <a:cxn ang="0">
                        <a:pos x="318" y="97"/>
                      </a:cxn>
                      <a:cxn ang="0">
                        <a:pos x="365" y="58"/>
                      </a:cxn>
                      <a:cxn ang="0">
                        <a:pos x="397" y="46"/>
                      </a:cxn>
                      <a:cxn ang="0">
                        <a:pos x="418" y="34"/>
                      </a:cxn>
                      <a:cxn ang="0">
                        <a:pos x="437" y="23"/>
                      </a:cxn>
                      <a:cxn ang="0">
                        <a:pos x="459" y="12"/>
                      </a:cxn>
                      <a:cxn ang="0">
                        <a:pos x="480" y="0"/>
                      </a:cxn>
                      <a:cxn ang="0">
                        <a:pos x="484" y="25"/>
                      </a:cxn>
                    </a:cxnLst>
                    <a:rect l="0" t="0" r="r" b="b"/>
                    <a:pathLst>
                      <a:path w="485" h="256">
                        <a:moveTo>
                          <a:pt x="0" y="255"/>
                        </a:moveTo>
                        <a:lnTo>
                          <a:pt x="19" y="229"/>
                        </a:lnTo>
                        <a:lnTo>
                          <a:pt x="34" y="212"/>
                        </a:lnTo>
                        <a:lnTo>
                          <a:pt x="71" y="185"/>
                        </a:lnTo>
                        <a:lnTo>
                          <a:pt x="98" y="190"/>
                        </a:lnTo>
                        <a:lnTo>
                          <a:pt x="129" y="178"/>
                        </a:lnTo>
                        <a:lnTo>
                          <a:pt x="156" y="172"/>
                        </a:lnTo>
                        <a:lnTo>
                          <a:pt x="183" y="165"/>
                        </a:lnTo>
                        <a:lnTo>
                          <a:pt x="213" y="153"/>
                        </a:lnTo>
                        <a:lnTo>
                          <a:pt x="266" y="120"/>
                        </a:lnTo>
                        <a:lnTo>
                          <a:pt x="286" y="108"/>
                        </a:lnTo>
                        <a:lnTo>
                          <a:pt x="318" y="97"/>
                        </a:lnTo>
                        <a:lnTo>
                          <a:pt x="365" y="58"/>
                        </a:lnTo>
                        <a:lnTo>
                          <a:pt x="397" y="46"/>
                        </a:lnTo>
                        <a:lnTo>
                          <a:pt x="418" y="34"/>
                        </a:lnTo>
                        <a:lnTo>
                          <a:pt x="437" y="23"/>
                        </a:lnTo>
                        <a:lnTo>
                          <a:pt x="459" y="12"/>
                        </a:lnTo>
                        <a:lnTo>
                          <a:pt x="480" y="0"/>
                        </a:lnTo>
                        <a:lnTo>
                          <a:pt x="484" y="25"/>
                        </a:lnTo>
                      </a:path>
                    </a:pathLst>
                  </a:custGeom>
                  <a:noFill/>
                  <a:ln w="127000" cap="rnd" cmpd="sng">
                    <a:solidFill>
                      <a:schemeClr val="accent1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7417" name="Freeform 9"/>
                  <p:cNvSpPr>
                    <a:spLocks/>
                  </p:cNvSpPr>
                  <p:nvPr/>
                </p:nvSpPr>
                <p:spPr bwMode="auto">
                  <a:xfrm>
                    <a:off x="239" y="1171"/>
                    <a:ext cx="1128" cy="271"/>
                  </a:xfrm>
                  <a:custGeom>
                    <a:avLst/>
                    <a:gdLst/>
                    <a:ahLst/>
                    <a:cxnLst>
                      <a:cxn ang="0">
                        <a:pos x="1127" y="233"/>
                      </a:cxn>
                      <a:cxn ang="0">
                        <a:pos x="1060" y="223"/>
                      </a:cxn>
                      <a:cxn ang="0">
                        <a:pos x="1031" y="202"/>
                      </a:cxn>
                      <a:cxn ang="0">
                        <a:pos x="1000" y="179"/>
                      </a:cxn>
                      <a:cxn ang="0">
                        <a:pos x="977" y="172"/>
                      </a:cxn>
                      <a:cxn ang="0">
                        <a:pos x="955" y="156"/>
                      </a:cxn>
                      <a:cxn ang="0">
                        <a:pos x="933" y="141"/>
                      </a:cxn>
                      <a:cxn ang="0">
                        <a:pos x="910" y="126"/>
                      </a:cxn>
                      <a:cxn ang="0">
                        <a:pos x="857" y="112"/>
                      </a:cxn>
                      <a:cxn ang="0">
                        <a:pos x="835" y="105"/>
                      </a:cxn>
                      <a:cxn ang="0">
                        <a:pos x="805" y="89"/>
                      </a:cxn>
                      <a:cxn ang="0">
                        <a:pos x="775" y="74"/>
                      </a:cxn>
                      <a:cxn ang="0">
                        <a:pos x="745" y="51"/>
                      </a:cxn>
                      <a:cxn ang="0">
                        <a:pos x="722" y="37"/>
                      </a:cxn>
                      <a:cxn ang="0">
                        <a:pos x="699" y="22"/>
                      </a:cxn>
                      <a:cxn ang="0">
                        <a:pos x="677" y="7"/>
                      </a:cxn>
                      <a:cxn ang="0">
                        <a:pos x="654" y="0"/>
                      </a:cxn>
                      <a:cxn ang="0">
                        <a:pos x="631" y="0"/>
                      </a:cxn>
                      <a:cxn ang="0">
                        <a:pos x="609" y="14"/>
                      </a:cxn>
                      <a:cxn ang="0">
                        <a:pos x="602" y="37"/>
                      </a:cxn>
                      <a:cxn ang="0">
                        <a:pos x="579" y="59"/>
                      </a:cxn>
                      <a:cxn ang="0">
                        <a:pos x="564" y="82"/>
                      </a:cxn>
                      <a:cxn ang="0">
                        <a:pos x="548" y="105"/>
                      </a:cxn>
                      <a:cxn ang="0">
                        <a:pos x="533" y="126"/>
                      </a:cxn>
                      <a:cxn ang="0">
                        <a:pos x="519" y="149"/>
                      </a:cxn>
                      <a:cxn ang="0">
                        <a:pos x="496" y="164"/>
                      </a:cxn>
                      <a:cxn ang="0">
                        <a:pos x="481" y="187"/>
                      </a:cxn>
                      <a:cxn ang="0">
                        <a:pos x="458" y="194"/>
                      </a:cxn>
                      <a:cxn ang="0">
                        <a:pos x="436" y="216"/>
                      </a:cxn>
                      <a:cxn ang="0">
                        <a:pos x="406" y="239"/>
                      </a:cxn>
                      <a:cxn ang="0">
                        <a:pos x="383" y="254"/>
                      </a:cxn>
                      <a:cxn ang="0">
                        <a:pos x="360" y="261"/>
                      </a:cxn>
                      <a:cxn ang="0">
                        <a:pos x="338" y="270"/>
                      </a:cxn>
                      <a:cxn ang="0">
                        <a:pos x="316" y="261"/>
                      </a:cxn>
                      <a:cxn ang="0">
                        <a:pos x="293" y="239"/>
                      </a:cxn>
                      <a:cxn ang="0">
                        <a:pos x="270" y="223"/>
                      </a:cxn>
                      <a:cxn ang="0">
                        <a:pos x="248" y="210"/>
                      </a:cxn>
                      <a:cxn ang="0">
                        <a:pos x="225" y="194"/>
                      </a:cxn>
                      <a:cxn ang="0">
                        <a:pos x="202" y="187"/>
                      </a:cxn>
                      <a:cxn ang="0">
                        <a:pos x="142" y="164"/>
                      </a:cxn>
                      <a:cxn ang="0">
                        <a:pos x="119" y="149"/>
                      </a:cxn>
                      <a:cxn ang="0">
                        <a:pos x="104" y="126"/>
                      </a:cxn>
                      <a:cxn ang="0">
                        <a:pos x="75" y="105"/>
                      </a:cxn>
                      <a:cxn ang="0">
                        <a:pos x="29" y="59"/>
                      </a:cxn>
                      <a:cxn ang="0">
                        <a:pos x="7" y="37"/>
                      </a:cxn>
                      <a:cxn ang="0">
                        <a:pos x="0" y="14"/>
                      </a:cxn>
                      <a:cxn ang="0">
                        <a:pos x="1" y="2"/>
                      </a:cxn>
                    </a:cxnLst>
                    <a:rect l="0" t="0" r="r" b="b"/>
                    <a:pathLst>
                      <a:path w="1128" h="271">
                        <a:moveTo>
                          <a:pt x="1127" y="233"/>
                        </a:moveTo>
                        <a:lnTo>
                          <a:pt x="1060" y="223"/>
                        </a:lnTo>
                        <a:lnTo>
                          <a:pt x="1031" y="202"/>
                        </a:lnTo>
                        <a:lnTo>
                          <a:pt x="1000" y="179"/>
                        </a:lnTo>
                        <a:lnTo>
                          <a:pt x="977" y="172"/>
                        </a:lnTo>
                        <a:lnTo>
                          <a:pt x="955" y="156"/>
                        </a:lnTo>
                        <a:lnTo>
                          <a:pt x="933" y="141"/>
                        </a:lnTo>
                        <a:lnTo>
                          <a:pt x="910" y="126"/>
                        </a:lnTo>
                        <a:lnTo>
                          <a:pt x="857" y="112"/>
                        </a:lnTo>
                        <a:lnTo>
                          <a:pt x="835" y="105"/>
                        </a:lnTo>
                        <a:lnTo>
                          <a:pt x="805" y="89"/>
                        </a:lnTo>
                        <a:lnTo>
                          <a:pt x="775" y="74"/>
                        </a:lnTo>
                        <a:lnTo>
                          <a:pt x="745" y="51"/>
                        </a:lnTo>
                        <a:lnTo>
                          <a:pt x="722" y="37"/>
                        </a:lnTo>
                        <a:lnTo>
                          <a:pt x="699" y="22"/>
                        </a:lnTo>
                        <a:lnTo>
                          <a:pt x="677" y="7"/>
                        </a:lnTo>
                        <a:lnTo>
                          <a:pt x="654" y="0"/>
                        </a:lnTo>
                        <a:lnTo>
                          <a:pt x="631" y="0"/>
                        </a:lnTo>
                        <a:lnTo>
                          <a:pt x="609" y="14"/>
                        </a:lnTo>
                        <a:lnTo>
                          <a:pt x="602" y="37"/>
                        </a:lnTo>
                        <a:lnTo>
                          <a:pt x="579" y="59"/>
                        </a:lnTo>
                        <a:lnTo>
                          <a:pt x="564" y="82"/>
                        </a:lnTo>
                        <a:lnTo>
                          <a:pt x="548" y="105"/>
                        </a:lnTo>
                        <a:lnTo>
                          <a:pt x="533" y="126"/>
                        </a:lnTo>
                        <a:lnTo>
                          <a:pt x="519" y="149"/>
                        </a:lnTo>
                        <a:lnTo>
                          <a:pt x="496" y="164"/>
                        </a:lnTo>
                        <a:lnTo>
                          <a:pt x="481" y="187"/>
                        </a:lnTo>
                        <a:lnTo>
                          <a:pt x="458" y="194"/>
                        </a:lnTo>
                        <a:lnTo>
                          <a:pt x="436" y="216"/>
                        </a:lnTo>
                        <a:lnTo>
                          <a:pt x="406" y="239"/>
                        </a:lnTo>
                        <a:lnTo>
                          <a:pt x="383" y="254"/>
                        </a:lnTo>
                        <a:lnTo>
                          <a:pt x="360" y="261"/>
                        </a:lnTo>
                        <a:lnTo>
                          <a:pt x="338" y="270"/>
                        </a:lnTo>
                        <a:lnTo>
                          <a:pt x="316" y="261"/>
                        </a:lnTo>
                        <a:lnTo>
                          <a:pt x="293" y="239"/>
                        </a:lnTo>
                        <a:lnTo>
                          <a:pt x="270" y="223"/>
                        </a:lnTo>
                        <a:lnTo>
                          <a:pt x="248" y="210"/>
                        </a:lnTo>
                        <a:lnTo>
                          <a:pt x="225" y="194"/>
                        </a:lnTo>
                        <a:lnTo>
                          <a:pt x="202" y="187"/>
                        </a:lnTo>
                        <a:lnTo>
                          <a:pt x="142" y="164"/>
                        </a:lnTo>
                        <a:lnTo>
                          <a:pt x="119" y="149"/>
                        </a:lnTo>
                        <a:lnTo>
                          <a:pt x="104" y="126"/>
                        </a:lnTo>
                        <a:lnTo>
                          <a:pt x="75" y="105"/>
                        </a:lnTo>
                        <a:lnTo>
                          <a:pt x="29" y="59"/>
                        </a:lnTo>
                        <a:lnTo>
                          <a:pt x="7" y="37"/>
                        </a:lnTo>
                        <a:lnTo>
                          <a:pt x="0" y="14"/>
                        </a:lnTo>
                        <a:lnTo>
                          <a:pt x="1" y="2"/>
                        </a:lnTo>
                      </a:path>
                    </a:pathLst>
                  </a:custGeom>
                  <a:noFill/>
                  <a:ln w="127000" cap="rnd" cmpd="sng">
                    <a:solidFill>
                      <a:schemeClr val="accent1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7418" name="Freeform 10"/>
                  <p:cNvSpPr>
                    <a:spLocks/>
                  </p:cNvSpPr>
                  <p:nvPr/>
                </p:nvSpPr>
                <p:spPr bwMode="auto">
                  <a:xfrm>
                    <a:off x="332" y="1139"/>
                    <a:ext cx="1134" cy="280"/>
                  </a:xfrm>
                  <a:custGeom>
                    <a:avLst/>
                    <a:gdLst/>
                    <a:ahLst/>
                    <a:cxnLst>
                      <a:cxn ang="0">
                        <a:pos x="1133" y="0"/>
                      </a:cxn>
                      <a:cxn ang="0">
                        <a:pos x="1095" y="15"/>
                      </a:cxn>
                      <a:cxn ang="0">
                        <a:pos x="1065" y="22"/>
                      </a:cxn>
                      <a:cxn ang="0">
                        <a:pos x="1035" y="45"/>
                      </a:cxn>
                      <a:cxn ang="0">
                        <a:pos x="1013" y="53"/>
                      </a:cxn>
                      <a:cxn ang="0">
                        <a:pos x="990" y="53"/>
                      </a:cxn>
                      <a:cxn ang="0">
                        <a:pos x="967" y="53"/>
                      </a:cxn>
                      <a:cxn ang="0">
                        <a:pos x="945" y="68"/>
                      </a:cxn>
                      <a:cxn ang="0">
                        <a:pos x="923" y="90"/>
                      </a:cxn>
                      <a:cxn ang="0">
                        <a:pos x="900" y="105"/>
                      </a:cxn>
                      <a:cxn ang="0">
                        <a:pos x="870" y="120"/>
                      </a:cxn>
                      <a:cxn ang="0">
                        <a:pos x="847" y="136"/>
                      </a:cxn>
                      <a:cxn ang="0">
                        <a:pos x="825" y="150"/>
                      </a:cxn>
                      <a:cxn ang="0">
                        <a:pos x="795" y="165"/>
                      </a:cxn>
                      <a:cxn ang="0">
                        <a:pos x="772" y="173"/>
                      </a:cxn>
                      <a:cxn ang="0">
                        <a:pos x="750" y="180"/>
                      </a:cxn>
                      <a:cxn ang="0">
                        <a:pos x="728" y="188"/>
                      </a:cxn>
                      <a:cxn ang="0">
                        <a:pos x="697" y="203"/>
                      </a:cxn>
                      <a:cxn ang="0">
                        <a:pos x="668" y="211"/>
                      </a:cxn>
                      <a:cxn ang="0">
                        <a:pos x="645" y="226"/>
                      </a:cxn>
                      <a:cxn ang="0">
                        <a:pos x="622" y="234"/>
                      </a:cxn>
                      <a:cxn ang="0">
                        <a:pos x="592" y="241"/>
                      </a:cxn>
                      <a:cxn ang="0">
                        <a:pos x="570" y="226"/>
                      </a:cxn>
                      <a:cxn ang="0">
                        <a:pos x="540" y="211"/>
                      </a:cxn>
                      <a:cxn ang="0">
                        <a:pos x="510" y="196"/>
                      </a:cxn>
                      <a:cxn ang="0">
                        <a:pos x="487" y="188"/>
                      </a:cxn>
                      <a:cxn ang="0">
                        <a:pos x="464" y="173"/>
                      </a:cxn>
                      <a:cxn ang="0">
                        <a:pos x="442" y="165"/>
                      </a:cxn>
                      <a:cxn ang="0">
                        <a:pos x="420" y="143"/>
                      </a:cxn>
                      <a:cxn ang="0">
                        <a:pos x="397" y="128"/>
                      </a:cxn>
                      <a:cxn ang="0">
                        <a:pos x="374" y="113"/>
                      </a:cxn>
                      <a:cxn ang="0">
                        <a:pos x="352" y="113"/>
                      </a:cxn>
                      <a:cxn ang="0">
                        <a:pos x="330" y="105"/>
                      </a:cxn>
                      <a:cxn ang="0">
                        <a:pos x="307" y="75"/>
                      </a:cxn>
                      <a:cxn ang="0">
                        <a:pos x="299" y="30"/>
                      </a:cxn>
                      <a:cxn ang="0">
                        <a:pos x="276" y="22"/>
                      </a:cxn>
                      <a:cxn ang="0">
                        <a:pos x="269" y="45"/>
                      </a:cxn>
                      <a:cxn ang="0">
                        <a:pos x="247" y="60"/>
                      </a:cxn>
                      <a:cxn ang="0">
                        <a:pos x="232" y="82"/>
                      </a:cxn>
                      <a:cxn ang="0">
                        <a:pos x="209" y="105"/>
                      </a:cxn>
                      <a:cxn ang="0">
                        <a:pos x="180" y="128"/>
                      </a:cxn>
                      <a:cxn ang="0">
                        <a:pos x="157" y="143"/>
                      </a:cxn>
                      <a:cxn ang="0">
                        <a:pos x="127" y="173"/>
                      </a:cxn>
                      <a:cxn ang="0">
                        <a:pos x="97" y="196"/>
                      </a:cxn>
                      <a:cxn ang="0">
                        <a:pos x="82" y="218"/>
                      </a:cxn>
                      <a:cxn ang="0">
                        <a:pos x="67" y="241"/>
                      </a:cxn>
                      <a:cxn ang="0">
                        <a:pos x="44" y="263"/>
                      </a:cxn>
                      <a:cxn ang="0">
                        <a:pos x="21" y="279"/>
                      </a:cxn>
                      <a:cxn ang="0">
                        <a:pos x="0" y="279"/>
                      </a:cxn>
                      <a:cxn ang="0">
                        <a:pos x="10" y="265"/>
                      </a:cxn>
                    </a:cxnLst>
                    <a:rect l="0" t="0" r="r" b="b"/>
                    <a:pathLst>
                      <a:path w="1134" h="280">
                        <a:moveTo>
                          <a:pt x="1133" y="0"/>
                        </a:moveTo>
                        <a:lnTo>
                          <a:pt x="1095" y="15"/>
                        </a:lnTo>
                        <a:lnTo>
                          <a:pt x="1065" y="22"/>
                        </a:lnTo>
                        <a:lnTo>
                          <a:pt x="1035" y="45"/>
                        </a:lnTo>
                        <a:lnTo>
                          <a:pt x="1013" y="53"/>
                        </a:lnTo>
                        <a:lnTo>
                          <a:pt x="990" y="53"/>
                        </a:lnTo>
                        <a:lnTo>
                          <a:pt x="967" y="53"/>
                        </a:lnTo>
                        <a:lnTo>
                          <a:pt x="945" y="68"/>
                        </a:lnTo>
                        <a:lnTo>
                          <a:pt x="923" y="90"/>
                        </a:lnTo>
                        <a:lnTo>
                          <a:pt x="900" y="105"/>
                        </a:lnTo>
                        <a:lnTo>
                          <a:pt x="870" y="120"/>
                        </a:lnTo>
                        <a:lnTo>
                          <a:pt x="847" y="136"/>
                        </a:lnTo>
                        <a:lnTo>
                          <a:pt x="825" y="150"/>
                        </a:lnTo>
                        <a:lnTo>
                          <a:pt x="795" y="165"/>
                        </a:lnTo>
                        <a:lnTo>
                          <a:pt x="772" y="173"/>
                        </a:lnTo>
                        <a:lnTo>
                          <a:pt x="750" y="180"/>
                        </a:lnTo>
                        <a:lnTo>
                          <a:pt x="728" y="188"/>
                        </a:lnTo>
                        <a:lnTo>
                          <a:pt x="697" y="203"/>
                        </a:lnTo>
                        <a:lnTo>
                          <a:pt x="668" y="211"/>
                        </a:lnTo>
                        <a:lnTo>
                          <a:pt x="645" y="226"/>
                        </a:lnTo>
                        <a:lnTo>
                          <a:pt x="622" y="234"/>
                        </a:lnTo>
                        <a:lnTo>
                          <a:pt x="592" y="241"/>
                        </a:lnTo>
                        <a:lnTo>
                          <a:pt x="570" y="226"/>
                        </a:lnTo>
                        <a:lnTo>
                          <a:pt x="540" y="211"/>
                        </a:lnTo>
                        <a:lnTo>
                          <a:pt x="510" y="196"/>
                        </a:lnTo>
                        <a:lnTo>
                          <a:pt x="487" y="188"/>
                        </a:lnTo>
                        <a:lnTo>
                          <a:pt x="464" y="173"/>
                        </a:lnTo>
                        <a:lnTo>
                          <a:pt x="442" y="165"/>
                        </a:lnTo>
                        <a:lnTo>
                          <a:pt x="420" y="143"/>
                        </a:lnTo>
                        <a:lnTo>
                          <a:pt x="397" y="128"/>
                        </a:lnTo>
                        <a:lnTo>
                          <a:pt x="374" y="113"/>
                        </a:lnTo>
                        <a:lnTo>
                          <a:pt x="352" y="113"/>
                        </a:lnTo>
                        <a:lnTo>
                          <a:pt x="330" y="105"/>
                        </a:lnTo>
                        <a:lnTo>
                          <a:pt x="307" y="75"/>
                        </a:lnTo>
                        <a:lnTo>
                          <a:pt x="299" y="30"/>
                        </a:lnTo>
                        <a:lnTo>
                          <a:pt x="276" y="22"/>
                        </a:lnTo>
                        <a:lnTo>
                          <a:pt x="269" y="45"/>
                        </a:lnTo>
                        <a:lnTo>
                          <a:pt x="247" y="60"/>
                        </a:lnTo>
                        <a:lnTo>
                          <a:pt x="232" y="82"/>
                        </a:lnTo>
                        <a:lnTo>
                          <a:pt x="209" y="105"/>
                        </a:lnTo>
                        <a:lnTo>
                          <a:pt x="180" y="128"/>
                        </a:lnTo>
                        <a:lnTo>
                          <a:pt x="157" y="143"/>
                        </a:lnTo>
                        <a:lnTo>
                          <a:pt x="127" y="173"/>
                        </a:lnTo>
                        <a:lnTo>
                          <a:pt x="97" y="196"/>
                        </a:lnTo>
                        <a:lnTo>
                          <a:pt x="82" y="218"/>
                        </a:lnTo>
                        <a:lnTo>
                          <a:pt x="67" y="241"/>
                        </a:lnTo>
                        <a:lnTo>
                          <a:pt x="44" y="263"/>
                        </a:lnTo>
                        <a:lnTo>
                          <a:pt x="21" y="279"/>
                        </a:lnTo>
                        <a:lnTo>
                          <a:pt x="0" y="279"/>
                        </a:lnTo>
                        <a:lnTo>
                          <a:pt x="10" y="265"/>
                        </a:lnTo>
                      </a:path>
                    </a:pathLst>
                  </a:custGeom>
                  <a:noFill/>
                  <a:ln w="127000" cap="rnd" cmpd="sng">
                    <a:solidFill>
                      <a:schemeClr val="accent1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7419" name="Freeform 11"/>
                  <p:cNvSpPr>
                    <a:spLocks/>
                  </p:cNvSpPr>
                  <p:nvPr/>
                </p:nvSpPr>
                <p:spPr bwMode="auto">
                  <a:xfrm>
                    <a:off x="594" y="1338"/>
                    <a:ext cx="607" cy="111"/>
                  </a:xfrm>
                  <a:custGeom>
                    <a:avLst/>
                    <a:gdLst/>
                    <a:ahLst/>
                    <a:cxnLst>
                      <a:cxn ang="0">
                        <a:pos x="606" y="66"/>
                      </a:cxn>
                      <a:cxn ang="0">
                        <a:pos x="570" y="71"/>
                      </a:cxn>
                      <a:cxn ang="0">
                        <a:pos x="525" y="71"/>
                      </a:cxn>
                      <a:cxn ang="0">
                        <a:pos x="465" y="71"/>
                      </a:cxn>
                      <a:cxn ang="0">
                        <a:pos x="442" y="71"/>
                      </a:cxn>
                      <a:cxn ang="0">
                        <a:pos x="420" y="71"/>
                      </a:cxn>
                      <a:cxn ang="0">
                        <a:pos x="397" y="71"/>
                      </a:cxn>
                      <a:cxn ang="0">
                        <a:pos x="374" y="71"/>
                      </a:cxn>
                      <a:cxn ang="0">
                        <a:pos x="351" y="71"/>
                      </a:cxn>
                      <a:cxn ang="0">
                        <a:pos x="330" y="71"/>
                      </a:cxn>
                      <a:cxn ang="0">
                        <a:pos x="307" y="71"/>
                      </a:cxn>
                      <a:cxn ang="0">
                        <a:pos x="284" y="71"/>
                      </a:cxn>
                      <a:cxn ang="0">
                        <a:pos x="254" y="71"/>
                      </a:cxn>
                      <a:cxn ang="0">
                        <a:pos x="232" y="71"/>
                      </a:cxn>
                      <a:cxn ang="0">
                        <a:pos x="209" y="71"/>
                      </a:cxn>
                      <a:cxn ang="0">
                        <a:pos x="179" y="87"/>
                      </a:cxn>
                      <a:cxn ang="0">
                        <a:pos x="157" y="94"/>
                      </a:cxn>
                      <a:cxn ang="0">
                        <a:pos x="135" y="94"/>
                      </a:cxn>
                      <a:cxn ang="0">
                        <a:pos x="112" y="110"/>
                      </a:cxn>
                      <a:cxn ang="0">
                        <a:pos x="89" y="110"/>
                      </a:cxn>
                      <a:cxn ang="0">
                        <a:pos x="67" y="102"/>
                      </a:cxn>
                      <a:cxn ang="0">
                        <a:pos x="52" y="80"/>
                      </a:cxn>
                      <a:cxn ang="0">
                        <a:pos x="29" y="57"/>
                      </a:cxn>
                      <a:cxn ang="0">
                        <a:pos x="14" y="27"/>
                      </a:cxn>
                      <a:cxn ang="0">
                        <a:pos x="0" y="4"/>
                      </a:cxn>
                      <a:cxn ang="0">
                        <a:pos x="12" y="0"/>
                      </a:cxn>
                    </a:cxnLst>
                    <a:rect l="0" t="0" r="r" b="b"/>
                    <a:pathLst>
                      <a:path w="607" h="111">
                        <a:moveTo>
                          <a:pt x="606" y="66"/>
                        </a:moveTo>
                        <a:lnTo>
                          <a:pt x="570" y="71"/>
                        </a:lnTo>
                        <a:lnTo>
                          <a:pt x="525" y="71"/>
                        </a:lnTo>
                        <a:lnTo>
                          <a:pt x="465" y="71"/>
                        </a:lnTo>
                        <a:lnTo>
                          <a:pt x="442" y="71"/>
                        </a:lnTo>
                        <a:lnTo>
                          <a:pt x="420" y="71"/>
                        </a:lnTo>
                        <a:lnTo>
                          <a:pt x="397" y="71"/>
                        </a:lnTo>
                        <a:lnTo>
                          <a:pt x="374" y="71"/>
                        </a:lnTo>
                        <a:lnTo>
                          <a:pt x="351" y="71"/>
                        </a:lnTo>
                        <a:lnTo>
                          <a:pt x="330" y="71"/>
                        </a:lnTo>
                        <a:lnTo>
                          <a:pt x="307" y="71"/>
                        </a:lnTo>
                        <a:lnTo>
                          <a:pt x="284" y="71"/>
                        </a:lnTo>
                        <a:lnTo>
                          <a:pt x="254" y="71"/>
                        </a:lnTo>
                        <a:lnTo>
                          <a:pt x="232" y="71"/>
                        </a:lnTo>
                        <a:lnTo>
                          <a:pt x="209" y="71"/>
                        </a:lnTo>
                        <a:lnTo>
                          <a:pt x="179" y="87"/>
                        </a:lnTo>
                        <a:lnTo>
                          <a:pt x="157" y="94"/>
                        </a:lnTo>
                        <a:lnTo>
                          <a:pt x="135" y="94"/>
                        </a:lnTo>
                        <a:lnTo>
                          <a:pt x="112" y="110"/>
                        </a:lnTo>
                        <a:lnTo>
                          <a:pt x="89" y="110"/>
                        </a:lnTo>
                        <a:lnTo>
                          <a:pt x="67" y="102"/>
                        </a:lnTo>
                        <a:lnTo>
                          <a:pt x="52" y="80"/>
                        </a:lnTo>
                        <a:lnTo>
                          <a:pt x="29" y="57"/>
                        </a:lnTo>
                        <a:lnTo>
                          <a:pt x="14" y="27"/>
                        </a:lnTo>
                        <a:lnTo>
                          <a:pt x="0" y="4"/>
                        </a:lnTo>
                        <a:lnTo>
                          <a:pt x="12" y="0"/>
                        </a:lnTo>
                      </a:path>
                    </a:pathLst>
                  </a:custGeom>
                  <a:noFill/>
                  <a:ln w="127000" cap="rnd" cmpd="sng">
                    <a:solidFill>
                      <a:schemeClr val="accent1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7420" name="Freeform 12"/>
                  <p:cNvSpPr>
                    <a:spLocks/>
                  </p:cNvSpPr>
                  <p:nvPr/>
                </p:nvSpPr>
                <p:spPr bwMode="auto">
                  <a:xfrm>
                    <a:off x="407" y="1132"/>
                    <a:ext cx="697" cy="42"/>
                  </a:xfrm>
                  <a:custGeom>
                    <a:avLst/>
                    <a:gdLst/>
                    <a:ahLst/>
                    <a:cxnLst>
                      <a:cxn ang="0">
                        <a:pos x="696" y="41"/>
                      </a:cxn>
                      <a:cxn ang="0">
                        <a:pos x="661" y="30"/>
                      </a:cxn>
                      <a:cxn ang="0">
                        <a:pos x="631" y="30"/>
                      </a:cxn>
                      <a:cxn ang="0">
                        <a:pos x="608" y="30"/>
                      </a:cxn>
                      <a:cxn ang="0">
                        <a:pos x="578" y="30"/>
                      </a:cxn>
                      <a:cxn ang="0">
                        <a:pos x="548" y="30"/>
                      </a:cxn>
                      <a:cxn ang="0">
                        <a:pos x="525" y="30"/>
                      </a:cxn>
                      <a:cxn ang="0">
                        <a:pos x="502" y="30"/>
                      </a:cxn>
                      <a:cxn ang="0">
                        <a:pos x="480" y="30"/>
                      </a:cxn>
                      <a:cxn ang="0">
                        <a:pos x="457" y="30"/>
                      </a:cxn>
                      <a:cxn ang="0">
                        <a:pos x="435" y="30"/>
                      </a:cxn>
                      <a:cxn ang="0">
                        <a:pos x="405" y="30"/>
                      </a:cxn>
                      <a:cxn ang="0">
                        <a:pos x="359" y="30"/>
                      </a:cxn>
                      <a:cxn ang="0">
                        <a:pos x="337" y="30"/>
                      </a:cxn>
                      <a:cxn ang="0">
                        <a:pos x="314" y="22"/>
                      </a:cxn>
                      <a:cxn ang="0">
                        <a:pos x="292" y="14"/>
                      </a:cxn>
                      <a:cxn ang="0">
                        <a:pos x="240" y="7"/>
                      </a:cxn>
                      <a:cxn ang="0">
                        <a:pos x="193" y="7"/>
                      </a:cxn>
                      <a:cxn ang="0">
                        <a:pos x="171" y="0"/>
                      </a:cxn>
                      <a:cxn ang="0">
                        <a:pos x="149" y="0"/>
                      </a:cxn>
                      <a:cxn ang="0">
                        <a:pos x="126" y="0"/>
                      </a:cxn>
                      <a:cxn ang="0">
                        <a:pos x="97" y="0"/>
                      </a:cxn>
                      <a:cxn ang="0">
                        <a:pos x="51" y="0"/>
                      </a:cxn>
                      <a:cxn ang="0">
                        <a:pos x="28" y="0"/>
                      </a:cxn>
                      <a:cxn ang="0">
                        <a:pos x="6" y="0"/>
                      </a:cxn>
                      <a:cxn ang="0">
                        <a:pos x="0" y="7"/>
                      </a:cxn>
                    </a:cxnLst>
                    <a:rect l="0" t="0" r="r" b="b"/>
                    <a:pathLst>
                      <a:path w="697" h="42">
                        <a:moveTo>
                          <a:pt x="696" y="41"/>
                        </a:moveTo>
                        <a:lnTo>
                          <a:pt x="661" y="30"/>
                        </a:lnTo>
                        <a:lnTo>
                          <a:pt x="631" y="30"/>
                        </a:lnTo>
                        <a:lnTo>
                          <a:pt x="608" y="30"/>
                        </a:lnTo>
                        <a:lnTo>
                          <a:pt x="578" y="30"/>
                        </a:lnTo>
                        <a:lnTo>
                          <a:pt x="548" y="30"/>
                        </a:lnTo>
                        <a:lnTo>
                          <a:pt x="525" y="30"/>
                        </a:lnTo>
                        <a:lnTo>
                          <a:pt x="502" y="30"/>
                        </a:lnTo>
                        <a:lnTo>
                          <a:pt x="480" y="30"/>
                        </a:lnTo>
                        <a:lnTo>
                          <a:pt x="457" y="30"/>
                        </a:lnTo>
                        <a:lnTo>
                          <a:pt x="435" y="30"/>
                        </a:lnTo>
                        <a:lnTo>
                          <a:pt x="405" y="30"/>
                        </a:lnTo>
                        <a:lnTo>
                          <a:pt x="359" y="30"/>
                        </a:lnTo>
                        <a:lnTo>
                          <a:pt x="337" y="30"/>
                        </a:lnTo>
                        <a:lnTo>
                          <a:pt x="314" y="22"/>
                        </a:lnTo>
                        <a:lnTo>
                          <a:pt x="292" y="14"/>
                        </a:lnTo>
                        <a:lnTo>
                          <a:pt x="240" y="7"/>
                        </a:lnTo>
                        <a:lnTo>
                          <a:pt x="193" y="7"/>
                        </a:lnTo>
                        <a:lnTo>
                          <a:pt x="171" y="0"/>
                        </a:lnTo>
                        <a:lnTo>
                          <a:pt x="149" y="0"/>
                        </a:lnTo>
                        <a:lnTo>
                          <a:pt x="126" y="0"/>
                        </a:lnTo>
                        <a:lnTo>
                          <a:pt x="97" y="0"/>
                        </a:lnTo>
                        <a:lnTo>
                          <a:pt x="51" y="0"/>
                        </a:lnTo>
                        <a:lnTo>
                          <a:pt x="28" y="0"/>
                        </a:lnTo>
                        <a:lnTo>
                          <a:pt x="6" y="0"/>
                        </a:lnTo>
                        <a:lnTo>
                          <a:pt x="0" y="7"/>
                        </a:lnTo>
                      </a:path>
                    </a:pathLst>
                  </a:custGeom>
                  <a:noFill/>
                  <a:ln w="127000" cap="rnd" cmpd="sng">
                    <a:solidFill>
                      <a:schemeClr val="accent1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sp>
              <p:nvSpPr>
                <p:cNvPr id="17422" name="Freeform 14"/>
                <p:cNvSpPr>
                  <a:spLocks/>
                </p:cNvSpPr>
                <p:nvPr/>
              </p:nvSpPr>
              <p:spPr bwMode="auto">
                <a:xfrm>
                  <a:off x="144" y="726"/>
                  <a:ext cx="138" cy="697"/>
                </a:xfrm>
                <a:custGeom>
                  <a:avLst/>
                  <a:gdLst/>
                  <a:ahLst/>
                  <a:cxnLst>
                    <a:cxn ang="0">
                      <a:pos x="20" y="696"/>
                    </a:cxn>
                    <a:cxn ang="0">
                      <a:pos x="0" y="633"/>
                    </a:cxn>
                    <a:cxn ang="0">
                      <a:pos x="0" y="588"/>
                    </a:cxn>
                    <a:cxn ang="0">
                      <a:pos x="5" y="510"/>
                    </a:cxn>
                    <a:cxn ang="0">
                      <a:pos x="16" y="463"/>
                    </a:cxn>
                    <a:cxn ang="0">
                      <a:pos x="37" y="426"/>
                    </a:cxn>
                    <a:cxn ang="0">
                      <a:pos x="49" y="389"/>
                    </a:cxn>
                    <a:cxn ang="0">
                      <a:pos x="71" y="352"/>
                    </a:cxn>
                    <a:cxn ang="0">
                      <a:pos x="75" y="319"/>
                    </a:cxn>
                    <a:cxn ang="0">
                      <a:pos x="96" y="280"/>
                    </a:cxn>
                    <a:cxn ang="0">
                      <a:pos x="117" y="242"/>
                    </a:cxn>
                    <a:cxn ang="0">
                      <a:pos x="129" y="205"/>
                    </a:cxn>
                    <a:cxn ang="0">
                      <a:pos x="133" y="173"/>
                    </a:cxn>
                    <a:cxn ang="0">
                      <a:pos x="137" y="139"/>
                    </a:cxn>
                    <a:cxn ang="0">
                      <a:pos x="130" y="108"/>
                    </a:cxn>
                    <a:cxn ang="0">
                      <a:pos x="124" y="75"/>
                    </a:cxn>
                    <a:cxn ang="0">
                      <a:pos x="120" y="44"/>
                    </a:cxn>
                    <a:cxn ang="0">
                      <a:pos x="104" y="15"/>
                    </a:cxn>
                    <a:cxn ang="0">
                      <a:pos x="101" y="0"/>
                    </a:cxn>
                  </a:cxnLst>
                  <a:rect l="0" t="0" r="r" b="b"/>
                  <a:pathLst>
                    <a:path w="138" h="697">
                      <a:moveTo>
                        <a:pt x="20" y="696"/>
                      </a:moveTo>
                      <a:lnTo>
                        <a:pt x="0" y="633"/>
                      </a:lnTo>
                      <a:lnTo>
                        <a:pt x="0" y="588"/>
                      </a:lnTo>
                      <a:lnTo>
                        <a:pt x="5" y="510"/>
                      </a:lnTo>
                      <a:lnTo>
                        <a:pt x="16" y="463"/>
                      </a:lnTo>
                      <a:lnTo>
                        <a:pt x="37" y="426"/>
                      </a:lnTo>
                      <a:lnTo>
                        <a:pt x="49" y="389"/>
                      </a:lnTo>
                      <a:lnTo>
                        <a:pt x="71" y="352"/>
                      </a:lnTo>
                      <a:lnTo>
                        <a:pt x="75" y="319"/>
                      </a:lnTo>
                      <a:lnTo>
                        <a:pt x="96" y="280"/>
                      </a:lnTo>
                      <a:lnTo>
                        <a:pt x="117" y="242"/>
                      </a:lnTo>
                      <a:lnTo>
                        <a:pt x="129" y="205"/>
                      </a:lnTo>
                      <a:lnTo>
                        <a:pt x="133" y="173"/>
                      </a:lnTo>
                      <a:lnTo>
                        <a:pt x="137" y="139"/>
                      </a:lnTo>
                      <a:lnTo>
                        <a:pt x="130" y="108"/>
                      </a:lnTo>
                      <a:lnTo>
                        <a:pt x="124" y="75"/>
                      </a:lnTo>
                      <a:lnTo>
                        <a:pt x="120" y="44"/>
                      </a:lnTo>
                      <a:lnTo>
                        <a:pt x="104" y="15"/>
                      </a:lnTo>
                      <a:lnTo>
                        <a:pt x="101" y="0"/>
                      </a:lnTo>
                    </a:path>
                  </a:pathLst>
                </a:custGeom>
                <a:noFill/>
                <a:ln w="127000" cap="rnd" cmpd="sng">
                  <a:solidFill>
                    <a:schemeClr val="accent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grpSp>
              <p:nvGrpSpPr>
                <p:cNvPr id="6" name="Group 17"/>
                <p:cNvGrpSpPr>
                  <a:grpSpLocks/>
                </p:cNvGrpSpPr>
                <p:nvPr/>
              </p:nvGrpSpPr>
              <p:grpSpPr bwMode="auto">
                <a:xfrm>
                  <a:off x="1693" y="1172"/>
                  <a:ext cx="547" cy="283"/>
                  <a:chOff x="1693" y="1172"/>
                  <a:chExt cx="547" cy="283"/>
                </a:xfrm>
              </p:grpSpPr>
              <p:sp>
                <p:nvSpPr>
                  <p:cNvPr id="17423" name="Freeform 15"/>
                  <p:cNvSpPr>
                    <a:spLocks/>
                  </p:cNvSpPr>
                  <p:nvPr/>
                </p:nvSpPr>
                <p:spPr bwMode="auto">
                  <a:xfrm>
                    <a:off x="1693" y="1211"/>
                    <a:ext cx="529" cy="244"/>
                  </a:xfrm>
                  <a:custGeom>
                    <a:avLst/>
                    <a:gdLst/>
                    <a:ahLst/>
                    <a:cxnLst>
                      <a:cxn ang="0">
                        <a:pos x="528" y="33"/>
                      </a:cxn>
                      <a:cxn ang="0">
                        <a:pos x="461" y="39"/>
                      </a:cxn>
                      <a:cxn ang="0">
                        <a:pos x="417" y="54"/>
                      </a:cxn>
                      <a:cxn ang="0">
                        <a:pos x="394" y="69"/>
                      </a:cxn>
                      <a:cxn ang="0">
                        <a:pos x="364" y="91"/>
                      </a:cxn>
                      <a:cxn ang="0">
                        <a:pos x="342" y="114"/>
                      </a:cxn>
                      <a:cxn ang="0">
                        <a:pos x="319" y="129"/>
                      </a:cxn>
                      <a:cxn ang="0">
                        <a:pos x="296" y="151"/>
                      </a:cxn>
                      <a:cxn ang="0">
                        <a:pos x="274" y="175"/>
                      </a:cxn>
                      <a:cxn ang="0">
                        <a:pos x="252" y="198"/>
                      </a:cxn>
                      <a:cxn ang="0">
                        <a:pos x="228" y="220"/>
                      </a:cxn>
                      <a:cxn ang="0">
                        <a:pos x="214" y="243"/>
                      </a:cxn>
                      <a:cxn ang="0">
                        <a:pos x="192" y="243"/>
                      </a:cxn>
                      <a:cxn ang="0">
                        <a:pos x="169" y="227"/>
                      </a:cxn>
                      <a:cxn ang="0">
                        <a:pos x="146" y="205"/>
                      </a:cxn>
                      <a:cxn ang="0">
                        <a:pos x="123" y="182"/>
                      </a:cxn>
                      <a:cxn ang="0">
                        <a:pos x="109" y="151"/>
                      </a:cxn>
                      <a:cxn ang="0">
                        <a:pos x="86" y="122"/>
                      </a:cxn>
                      <a:cxn ang="0">
                        <a:pos x="71" y="99"/>
                      </a:cxn>
                      <a:cxn ang="0">
                        <a:pos x="56" y="77"/>
                      </a:cxn>
                      <a:cxn ang="0">
                        <a:pos x="49" y="54"/>
                      </a:cxn>
                      <a:cxn ang="0">
                        <a:pos x="27" y="31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529" h="244">
                        <a:moveTo>
                          <a:pt x="528" y="33"/>
                        </a:moveTo>
                        <a:lnTo>
                          <a:pt x="461" y="39"/>
                        </a:lnTo>
                        <a:lnTo>
                          <a:pt x="417" y="54"/>
                        </a:lnTo>
                        <a:lnTo>
                          <a:pt x="394" y="69"/>
                        </a:lnTo>
                        <a:lnTo>
                          <a:pt x="364" y="91"/>
                        </a:lnTo>
                        <a:lnTo>
                          <a:pt x="342" y="114"/>
                        </a:lnTo>
                        <a:lnTo>
                          <a:pt x="319" y="129"/>
                        </a:lnTo>
                        <a:lnTo>
                          <a:pt x="296" y="151"/>
                        </a:lnTo>
                        <a:lnTo>
                          <a:pt x="274" y="175"/>
                        </a:lnTo>
                        <a:lnTo>
                          <a:pt x="252" y="198"/>
                        </a:lnTo>
                        <a:lnTo>
                          <a:pt x="228" y="220"/>
                        </a:lnTo>
                        <a:lnTo>
                          <a:pt x="214" y="243"/>
                        </a:lnTo>
                        <a:lnTo>
                          <a:pt x="192" y="243"/>
                        </a:lnTo>
                        <a:lnTo>
                          <a:pt x="169" y="227"/>
                        </a:lnTo>
                        <a:lnTo>
                          <a:pt x="146" y="205"/>
                        </a:lnTo>
                        <a:lnTo>
                          <a:pt x="123" y="182"/>
                        </a:lnTo>
                        <a:lnTo>
                          <a:pt x="109" y="151"/>
                        </a:lnTo>
                        <a:lnTo>
                          <a:pt x="86" y="122"/>
                        </a:lnTo>
                        <a:lnTo>
                          <a:pt x="71" y="99"/>
                        </a:lnTo>
                        <a:lnTo>
                          <a:pt x="56" y="77"/>
                        </a:lnTo>
                        <a:lnTo>
                          <a:pt x="49" y="54"/>
                        </a:lnTo>
                        <a:lnTo>
                          <a:pt x="27" y="31"/>
                        </a:lnTo>
                        <a:lnTo>
                          <a:pt x="0" y="0"/>
                        </a:lnTo>
                      </a:path>
                    </a:pathLst>
                  </a:custGeom>
                  <a:noFill/>
                  <a:ln w="127000" cap="rnd" cmpd="sng">
                    <a:solidFill>
                      <a:schemeClr val="accent1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7424" name="Freeform 16"/>
                  <p:cNvSpPr>
                    <a:spLocks/>
                  </p:cNvSpPr>
                  <p:nvPr/>
                </p:nvSpPr>
                <p:spPr bwMode="auto">
                  <a:xfrm>
                    <a:off x="2149" y="1172"/>
                    <a:ext cx="91" cy="235"/>
                  </a:xfrm>
                  <a:custGeom>
                    <a:avLst/>
                    <a:gdLst/>
                    <a:ahLst/>
                    <a:cxnLst>
                      <a:cxn ang="0">
                        <a:pos x="0" y="234"/>
                      </a:cxn>
                      <a:cxn ang="0">
                        <a:pos x="37" y="221"/>
                      </a:cxn>
                      <a:cxn ang="0">
                        <a:pos x="64" y="203"/>
                      </a:cxn>
                      <a:cxn ang="0">
                        <a:pos x="72" y="177"/>
                      </a:cxn>
                      <a:cxn ang="0">
                        <a:pos x="81" y="151"/>
                      </a:cxn>
                      <a:cxn ang="0">
                        <a:pos x="90" y="124"/>
                      </a:cxn>
                      <a:cxn ang="0">
                        <a:pos x="90" y="97"/>
                      </a:cxn>
                      <a:cxn ang="0">
                        <a:pos x="90" y="71"/>
                      </a:cxn>
                      <a:cxn ang="0">
                        <a:pos x="90" y="44"/>
                      </a:cxn>
                      <a:cxn ang="0">
                        <a:pos x="81" y="17"/>
                      </a:cxn>
                      <a:cxn ang="0">
                        <a:pos x="55" y="0"/>
                      </a:cxn>
                      <a:cxn ang="0">
                        <a:pos x="38" y="0"/>
                      </a:cxn>
                    </a:cxnLst>
                    <a:rect l="0" t="0" r="r" b="b"/>
                    <a:pathLst>
                      <a:path w="91" h="235">
                        <a:moveTo>
                          <a:pt x="0" y="234"/>
                        </a:moveTo>
                        <a:lnTo>
                          <a:pt x="37" y="221"/>
                        </a:lnTo>
                        <a:lnTo>
                          <a:pt x="64" y="203"/>
                        </a:lnTo>
                        <a:lnTo>
                          <a:pt x="72" y="177"/>
                        </a:lnTo>
                        <a:lnTo>
                          <a:pt x="81" y="151"/>
                        </a:lnTo>
                        <a:lnTo>
                          <a:pt x="90" y="124"/>
                        </a:lnTo>
                        <a:lnTo>
                          <a:pt x="90" y="97"/>
                        </a:lnTo>
                        <a:lnTo>
                          <a:pt x="90" y="71"/>
                        </a:lnTo>
                        <a:lnTo>
                          <a:pt x="90" y="44"/>
                        </a:lnTo>
                        <a:lnTo>
                          <a:pt x="81" y="17"/>
                        </a:lnTo>
                        <a:lnTo>
                          <a:pt x="55" y="0"/>
                        </a:lnTo>
                        <a:lnTo>
                          <a:pt x="38" y="0"/>
                        </a:lnTo>
                      </a:path>
                    </a:pathLst>
                  </a:custGeom>
                  <a:noFill/>
                  <a:ln w="76200" cap="rnd" cmpd="sng">
                    <a:solidFill>
                      <a:schemeClr val="accent1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7" name="Group 20"/>
                <p:cNvGrpSpPr>
                  <a:grpSpLocks/>
                </p:cNvGrpSpPr>
                <p:nvPr/>
              </p:nvGrpSpPr>
              <p:grpSpPr bwMode="auto">
                <a:xfrm>
                  <a:off x="1848" y="1133"/>
                  <a:ext cx="548" cy="283"/>
                  <a:chOff x="1848" y="1133"/>
                  <a:chExt cx="548" cy="283"/>
                </a:xfrm>
              </p:grpSpPr>
              <p:sp>
                <p:nvSpPr>
                  <p:cNvPr id="17426" name="Freeform 18"/>
                  <p:cNvSpPr>
                    <a:spLocks/>
                  </p:cNvSpPr>
                  <p:nvPr/>
                </p:nvSpPr>
                <p:spPr bwMode="auto">
                  <a:xfrm>
                    <a:off x="1848" y="1173"/>
                    <a:ext cx="530" cy="243"/>
                  </a:xfrm>
                  <a:custGeom>
                    <a:avLst/>
                    <a:gdLst/>
                    <a:ahLst/>
                    <a:cxnLst>
                      <a:cxn ang="0">
                        <a:pos x="529" y="33"/>
                      </a:cxn>
                      <a:cxn ang="0">
                        <a:pos x="462" y="38"/>
                      </a:cxn>
                      <a:cxn ang="0">
                        <a:pos x="418" y="54"/>
                      </a:cxn>
                      <a:cxn ang="0">
                        <a:pos x="395" y="68"/>
                      </a:cxn>
                      <a:cxn ang="0">
                        <a:pos x="365" y="91"/>
                      </a:cxn>
                      <a:cxn ang="0">
                        <a:pos x="342" y="114"/>
                      </a:cxn>
                      <a:cxn ang="0">
                        <a:pos x="319" y="128"/>
                      </a:cxn>
                      <a:cxn ang="0">
                        <a:pos x="297" y="151"/>
                      </a:cxn>
                      <a:cxn ang="0">
                        <a:pos x="275" y="174"/>
                      </a:cxn>
                      <a:cxn ang="0">
                        <a:pos x="252" y="197"/>
                      </a:cxn>
                      <a:cxn ang="0">
                        <a:pos x="229" y="219"/>
                      </a:cxn>
                      <a:cxn ang="0">
                        <a:pos x="214" y="242"/>
                      </a:cxn>
                      <a:cxn ang="0">
                        <a:pos x="192" y="242"/>
                      </a:cxn>
                      <a:cxn ang="0">
                        <a:pos x="170" y="226"/>
                      </a:cxn>
                      <a:cxn ang="0">
                        <a:pos x="146" y="204"/>
                      </a:cxn>
                      <a:cxn ang="0">
                        <a:pos x="123" y="182"/>
                      </a:cxn>
                      <a:cxn ang="0">
                        <a:pos x="110" y="151"/>
                      </a:cxn>
                      <a:cxn ang="0">
                        <a:pos x="86" y="122"/>
                      </a:cxn>
                      <a:cxn ang="0">
                        <a:pos x="72" y="99"/>
                      </a:cxn>
                      <a:cxn ang="0">
                        <a:pos x="56" y="76"/>
                      </a:cxn>
                      <a:cxn ang="0">
                        <a:pos x="49" y="54"/>
                      </a:cxn>
                      <a:cxn ang="0">
                        <a:pos x="27" y="31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530" h="243">
                        <a:moveTo>
                          <a:pt x="529" y="33"/>
                        </a:moveTo>
                        <a:lnTo>
                          <a:pt x="462" y="38"/>
                        </a:lnTo>
                        <a:lnTo>
                          <a:pt x="418" y="54"/>
                        </a:lnTo>
                        <a:lnTo>
                          <a:pt x="395" y="68"/>
                        </a:lnTo>
                        <a:lnTo>
                          <a:pt x="365" y="91"/>
                        </a:lnTo>
                        <a:lnTo>
                          <a:pt x="342" y="114"/>
                        </a:lnTo>
                        <a:lnTo>
                          <a:pt x="319" y="128"/>
                        </a:lnTo>
                        <a:lnTo>
                          <a:pt x="297" y="151"/>
                        </a:lnTo>
                        <a:lnTo>
                          <a:pt x="275" y="174"/>
                        </a:lnTo>
                        <a:lnTo>
                          <a:pt x="252" y="197"/>
                        </a:lnTo>
                        <a:lnTo>
                          <a:pt x="229" y="219"/>
                        </a:lnTo>
                        <a:lnTo>
                          <a:pt x="214" y="242"/>
                        </a:lnTo>
                        <a:lnTo>
                          <a:pt x="192" y="242"/>
                        </a:lnTo>
                        <a:lnTo>
                          <a:pt x="170" y="226"/>
                        </a:lnTo>
                        <a:lnTo>
                          <a:pt x="146" y="204"/>
                        </a:lnTo>
                        <a:lnTo>
                          <a:pt x="123" y="182"/>
                        </a:lnTo>
                        <a:lnTo>
                          <a:pt x="110" y="151"/>
                        </a:lnTo>
                        <a:lnTo>
                          <a:pt x="86" y="122"/>
                        </a:lnTo>
                        <a:lnTo>
                          <a:pt x="72" y="99"/>
                        </a:lnTo>
                        <a:lnTo>
                          <a:pt x="56" y="76"/>
                        </a:lnTo>
                        <a:lnTo>
                          <a:pt x="49" y="54"/>
                        </a:lnTo>
                        <a:lnTo>
                          <a:pt x="27" y="31"/>
                        </a:lnTo>
                        <a:lnTo>
                          <a:pt x="0" y="0"/>
                        </a:lnTo>
                      </a:path>
                    </a:pathLst>
                  </a:custGeom>
                  <a:noFill/>
                  <a:ln w="127000" cap="rnd" cmpd="sng">
                    <a:solidFill>
                      <a:schemeClr val="accent1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7427" name="Freeform 19"/>
                  <p:cNvSpPr>
                    <a:spLocks/>
                  </p:cNvSpPr>
                  <p:nvPr/>
                </p:nvSpPr>
                <p:spPr bwMode="auto">
                  <a:xfrm>
                    <a:off x="2305" y="1133"/>
                    <a:ext cx="91" cy="234"/>
                  </a:xfrm>
                  <a:custGeom>
                    <a:avLst/>
                    <a:gdLst/>
                    <a:ahLst/>
                    <a:cxnLst>
                      <a:cxn ang="0">
                        <a:pos x="0" y="233"/>
                      </a:cxn>
                      <a:cxn ang="0">
                        <a:pos x="37" y="220"/>
                      </a:cxn>
                      <a:cxn ang="0">
                        <a:pos x="64" y="203"/>
                      </a:cxn>
                      <a:cxn ang="0">
                        <a:pos x="72" y="177"/>
                      </a:cxn>
                      <a:cxn ang="0">
                        <a:pos x="81" y="150"/>
                      </a:cxn>
                      <a:cxn ang="0">
                        <a:pos x="90" y="123"/>
                      </a:cxn>
                      <a:cxn ang="0">
                        <a:pos x="90" y="97"/>
                      </a:cxn>
                      <a:cxn ang="0">
                        <a:pos x="90" y="71"/>
                      </a:cxn>
                      <a:cxn ang="0">
                        <a:pos x="90" y="44"/>
                      </a:cxn>
                      <a:cxn ang="0">
                        <a:pos x="81" y="17"/>
                      </a:cxn>
                      <a:cxn ang="0">
                        <a:pos x="55" y="0"/>
                      </a:cxn>
                      <a:cxn ang="0">
                        <a:pos x="38" y="0"/>
                      </a:cxn>
                    </a:cxnLst>
                    <a:rect l="0" t="0" r="r" b="b"/>
                    <a:pathLst>
                      <a:path w="91" h="234">
                        <a:moveTo>
                          <a:pt x="0" y="233"/>
                        </a:moveTo>
                        <a:lnTo>
                          <a:pt x="37" y="220"/>
                        </a:lnTo>
                        <a:lnTo>
                          <a:pt x="64" y="203"/>
                        </a:lnTo>
                        <a:lnTo>
                          <a:pt x="72" y="177"/>
                        </a:lnTo>
                        <a:lnTo>
                          <a:pt x="81" y="150"/>
                        </a:lnTo>
                        <a:lnTo>
                          <a:pt x="90" y="123"/>
                        </a:lnTo>
                        <a:lnTo>
                          <a:pt x="90" y="97"/>
                        </a:lnTo>
                        <a:lnTo>
                          <a:pt x="90" y="71"/>
                        </a:lnTo>
                        <a:lnTo>
                          <a:pt x="90" y="44"/>
                        </a:lnTo>
                        <a:lnTo>
                          <a:pt x="81" y="17"/>
                        </a:lnTo>
                        <a:lnTo>
                          <a:pt x="55" y="0"/>
                        </a:lnTo>
                        <a:lnTo>
                          <a:pt x="38" y="0"/>
                        </a:lnTo>
                      </a:path>
                    </a:pathLst>
                  </a:custGeom>
                  <a:noFill/>
                  <a:ln w="76200" cap="rnd" cmpd="sng">
                    <a:solidFill>
                      <a:schemeClr val="accent1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sp>
              <p:nvSpPr>
                <p:cNvPr id="17429" name="Freeform 21"/>
                <p:cNvSpPr>
                  <a:spLocks/>
                </p:cNvSpPr>
                <p:nvPr/>
              </p:nvSpPr>
              <p:spPr bwMode="auto">
                <a:xfrm>
                  <a:off x="1682" y="1106"/>
                  <a:ext cx="1206" cy="178"/>
                </a:xfrm>
                <a:custGeom>
                  <a:avLst/>
                  <a:gdLst/>
                  <a:ahLst/>
                  <a:cxnLst>
                    <a:cxn ang="0">
                      <a:pos x="0" y="172"/>
                    </a:cxn>
                    <a:cxn ang="0">
                      <a:pos x="35" y="177"/>
                    </a:cxn>
                    <a:cxn ang="0">
                      <a:pos x="97" y="159"/>
                    </a:cxn>
                    <a:cxn ang="0">
                      <a:pos x="132" y="141"/>
                    </a:cxn>
                    <a:cxn ang="0">
                      <a:pos x="159" y="132"/>
                    </a:cxn>
                    <a:cxn ang="0">
                      <a:pos x="194" y="115"/>
                    </a:cxn>
                    <a:cxn ang="0">
                      <a:pos x="221" y="106"/>
                    </a:cxn>
                    <a:cxn ang="0">
                      <a:pos x="247" y="88"/>
                    </a:cxn>
                    <a:cxn ang="0">
                      <a:pos x="273" y="70"/>
                    </a:cxn>
                    <a:cxn ang="0">
                      <a:pos x="291" y="43"/>
                    </a:cxn>
                    <a:cxn ang="0">
                      <a:pos x="318" y="25"/>
                    </a:cxn>
                    <a:cxn ang="0">
                      <a:pos x="344" y="17"/>
                    </a:cxn>
                    <a:cxn ang="0">
                      <a:pos x="370" y="17"/>
                    </a:cxn>
                    <a:cxn ang="0">
                      <a:pos x="397" y="8"/>
                    </a:cxn>
                    <a:cxn ang="0">
                      <a:pos x="424" y="8"/>
                    </a:cxn>
                    <a:cxn ang="0">
                      <a:pos x="459" y="8"/>
                    </a:cxn>
                    <a:cxn ang="0">
                      <a:pos x="494" y="0"/>
                    </a:cxn>
                    <a:cxn ang="0">
                      <a:pos x="521" y="0"/>
                    </a:cxn>
                    <a:cxn ang="0">
                      <a:pos x="557" y="0"/>
                    </a:cxn>
                    <a:cxn ang="0">
                      <a:pos x="583" y="0"/>
                    </a:cxn>
                    <a:cxn ang="0">
                      <a:pos x="609" y="0"/>
                    </a:cxn>
                    <a:cxn ang="0">
                      <a:pos x="680" y="0"/>
                    </a:cxn>
                    <a:cxn ang="0">
                      <a:pos x="706" y="0"/>
                    </a:cxn>
                    <a:cxn ang="0">
                      <a:pos x="733" y="0"/>
                    </a:cxn>
                    <a:cxn ang="0">
                      <a:pos x="768" y="0"/>
                    </a:cxn>
                    <a:cxn ang="0">
                      <a:pos x="795" y="0"/>
                    </a:cxn>
                    <a:cxn ang="0">
                      <a:pos x="830" y="0"/>
                    </a:cxn>
                    <a:cxn ang="0">
                      <a:pos x="857" y="0"/>
                    </a:cxn>
                    <a:cxn ang="0">
                      <a:pos x="883" y="8"/>
                    </a:cxn>
                    <a:cxn ang="0">
                      <a:pos x="936" y="8"/>
                    </a:cxn>
                    <a:cxn ang="0">
                      <a:pos x="971" y="8"/>
                    </a:cxn>
                    <a:cxn ang="0">
                      <a:pos x="998" y="17"/>
                    </a:cxn>
                    <a:cxn ang="0">
                      <a:pos x="1034" y="25"/>
                    </a:cxn>
                    <a:cxn ang="0">
                      <a:pos x="1060" y="25"/>
                    </a:cxn>
                    <a:cxn ang="0">
                      <a:pos x="1086" y="25"/>
                    </a:cxn>
                    <a:cxn ang="0">
                      <a:pos x="1113" y="25"/>
                    </a:cxn>
                    <a:cxn ang="0">
                      <a:pos x="1140" y="25"/>
                    </a:cxn>
                    <a:cxn ang="0">
                      <a:pos x="1166" y="25"/>
                    </a:cxn>
                    <a:cxn ang="0">
                      <a:pos x="1192" y="25"/>
                    </a:cxn>
                    <a:cxn ang="0">
                      <a:pos x="1205" y="17"/>
                    </a:cxn>
                  </a:cxnLst>
                  <a:rect l="0" t="0" r="r" b="b"/>
                  <a:pathLst>
                    <a:path w="1206" h="178">
                      <a:moveTo>
                        <a:pt x="0" y="172"/>
                      </a:moveTo>
                      <a:lnTo>
                        <a:pt x="35" y="177"/>
                      </a:lnTo>
                      <a:lnTo>
                        <a:pt x="97" y="159"/>
                      </a:lnTo>
                      <a:lnTo>
                        <a:pt x="132" y="141"/>
                      </a:lnTo>
                      <a:lnTo>
                        <a:pt x="159" y="132"/>
                      </a:lnTo>
                      <a:lnTo>
                        <a:pt x="194" y="115"/>
                      </a:lnTo>
                      <a:lnTo>
                        <a:pt x="221" y="106"/>
                      </a:lnTo>
                      <a:lnTo>
                        <a:pt x="247" y="88"/>
                      </a:lnTo>
                      <a:lnTo>
                        <a:pt x="273" y="70"/>
                      </a:lnTo>
                      <a:lnTo>
                        <a:pt x="291" y="43"/>
                      </a:lnTo>
                      <a:lnTo>
                        <a:pt x="318" y="25"/>
                      </a:lnTo>
                      <a:lnTo>
                        <a:pt x="344" y="17"/>
                      </a:lnTo>
                      <a:lnTo>
                        <a:pt x="370" y="17"/>
                      </a:lnTo>
                      <a:lnTo>
                        <a:pt x="397" y="8"/>
                      </a:lnTo>
                      <a:lnTo>
                        <a:pt x="424" y="8"/>
                      </a:lnTo>
                      <a:lnTo>
                        <a:pt x="459" y="8"/>
                      </a:lnTo>
                      <a:lnTo>
                        <a:pt x="494" y="0"/>
                      </a:lnTo>
                      <a:lnTo>
                        <a:pt x="521" y="0"/>
                      </a:lnTo>
                      <a:lnTo>
                        <a:pt x="557" y="0"/>
                      </a:lnTo>
                      <a:lnTo>
                        <a:pt x="583" y="0"/>
                      </a:lnTo>
                      <a:lnTo>
                        <a:pt x="609" y="0"/>
                      </a:lnTo>
                      <a:lnTo>
                        <a:pt x="680" y="0"/>
                      </a:lnTo>
                      <a:lnTo>
                        <a:pt x="706" y="0"/>
                      </a:lnTo>
                      <a:lnTo>
                        <a:pt x="733" y="0"/>
                      </a:lnTo>
                      <a:lnTo>
                        <a:pt x="768" y="0"/>
                      </a:lnTo>
                      <a:lnTo>
                        <a:pt x="795" y="0"/>
                      </a:lnTo>
                      <a:lnTo>
                        <a:pt x="830" y="0"/>
                      </a:lnTo>
                      <a:lnTo>
                        <a:pt x="857" y="0"/>
                      </a:lnTo>
                      <a:lnTo>
                        <a:pt x="883" y="8"/>
                      </a:lnTo>
                      <a:lnTo>
                        <a:pt x="936" y="8"/>
                      </a:lnTo>
                      <a:lnTo>
                        <a:pt x="971" y="8"/>
                      </a:lnTo>
                      <a:lnTo>
                        <a:pt x="998" y="17"/>
                      </a:lnTo>
                      <a:lnTo>
                        <a:pt x="1034" y="25"/>
                      </a:lnTo>
                      <a:lnTo>
                        <a:pt x="1060" y="25"/>
                      </a:lnTo>
                      <a:lnTo>
                        <a:pt x="1086" y="25"/>
                      </a:lnTo>
                      <a:lnTo>
                        <a:pt x="1113" y="25"/>
                      </a:lnTo>
                      <a:lnTo>
                        <a:pt x="1140" y="25"/>
                      </a:lnTo>
                      <a:lnTo>
                        <a:pt x="1166" y="25"/>
                      </a:lnTo>
                      <a:lnTo>
                        <a:pt x="1192" y="25"/>
                      </a:lnTo>
                      <a:lnTo>
                        <a:pt x="1205" y="17"/>
                      </a:lnTo>
                    </a:path>
                  </a:pathLst>
                </a:custGeom>
                <a:noFill/>
                <a:ln w="101600" cap="rnd" cmpd="sng">
                  <a:solidFill>
                    <a:schemeClr val="accent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7430" name="Freeform 22"/>
                <p:cNvSpPr>
                  <a:spLocks/>
                </p:cNvSpPr>
                <p:nvPr/>
              </p:nvSpPr>
              <p:spPr bwMode="auto">
                <a:xfrm>
                  <a:off x="1370" y="1261"/>
                  <a:ext cx="1207" cy="178"/>
                </a:xfrm>
                <a:custGeom>
                  <a:avLst/>
                  <a:gdLst/>
                  <a:ahLst/>
                  <a:cxnLst>
                    <a:cxn ang="0">
                      <a:pos x="1206" y="4"/>
                    </a:cxn>
                    <a:cxn ang="0">
                      <a:pos x="1170" y="0"/>
                    </a:cxn>
                    <a:cxn ang="0">
                      <a:pos x="1108" y="17"/>
                    </a:cxn>
                    <a:cxn ang="0">
                      <a:pos x="1073" y="35"/>
                    </a:cxn>
                    <a:cxn ang="0">
                      <a:pos x="1046" y="44"/>
                    </a:cxn>
                    <a:cxn ang="0">
                      <a:pos x="1011" y="61"/>
                    </a:cxn>
                    <a:cxn ang="0">
                      <a:pos x="984" y="70"/>
                    </a:cxn>
                    <a:cxn ang="0">
                      <a:pos x="957" y="88"/>
                    </a:cxn>
                    <a:cxn ang="0">
                      <a:pos x="932" y="106"/>
                    </a:cxn>
                    <a:cxn ang="0">
                      <a:pos x="914" y="133"/>
                    </a:cxn>
                    <a:cxn ang="0">
                      <a:pos x="887" y="151"/>
                    </a:cxn>
                    <a:cxn ang="0">
                      <a:pos x="860" y="159"/>
                    </a:cxn>
                    <a:cxn ang="0">
                      <a:pos x="834" y="159"/>
                    </a:cxn>
                    <a:cxn ang="0">
                      <a:pos x="808" y="168"/>
                    </a:cxn>
                    <a:cxn ang="0">
                      <a:pos x="781" y="168"/>
                    </a:cxn>
                    <a:cxn ang="0">
                      <a:pos x="745" y="168"/>
                    </a:cxn>
                    <a:cxn ang="0">
                      <a:pos x="710" y="177"/>
                    </a:cxn>
                    <a:cxn ang="0">
                      <a:pos x="684" y="177"/>
                    </a:cxn>
                    <a:cxn ang="0">
                      <a:pos x="648" y="177"/>
                    </a:cxn>
                    <a:cxn ang="0">
                      <a:pos x="622" y="177"/>
                    </a:cxn>
                    <a:cxn ang="0">
                      <a:pos x="595" y="177"/>
                    </a:cxn>
                    <a:cxn ang="0">
                      <a:pos x="525" y="177"/>
                    </a:cxn>
                    <a:cxn ang="0">
                      <a:pos x="498" y="177"/>
                    </a:cxn>
                    <a:cxn ang="0">
                      <a:pos x="471" y="177"/>
                    </a:cxn>
                    <a:cxn ang="0">
                      <a:pos x="436" y="177"/>
                    </a:cxn>
                    <a:cxn ang="0">
                      <a:pos x="410" y="177"/>
                    </a:cxn>
                    <a:cxn ang="0">
                      <a:pos x="374" y="177"/>
                    </a:cxn>
                    <a:cxn ang="0">
                      <a:pos x="347" y="177"/>
                    </a:cxn>
                    <a:cxn ang="0">
                      <a:pos x="321" y="168"/>
                    </a:cxn>
                    <a:cxn ang="0">
                      <a:pos x="268" y="168"/>
                    </a:cxn>
                    <a:cxn ang="0">
                      <a:pos x="233" y="168"/>
                    </a:cxn>
                    <a:cxn ang="0">
                      <a:pos x="206" y="159"/>
                    </a:cxn>
                    <a:cxn ang="0">
                      <a:pos x="171" y="151"/>
                    </a:cxn>
                    <a:cxn ang="0">
                      <a:pos x="145" y="151"/>
                    </a:cxn>
                    <a:cxn ang="0">
                      <a:pos x="118" y="151"/>
                    </a:cxn>
                    <a:cxn ang="0">
                      <a:pos x="91" y="151"/>
                    </a:cxn>
                    <a:cxn ang="0">
                      <a:pos x="64" y="151"/>
                    </a:cxn>
                    <a:cxn ang="0">
                      <a:pos x="38" y="151"/>
                    </a:cxn>
                    <a:cxn ang="0">
                      <a:pos x="12" y="151"/>
                    </a:cxn>
                    <a:cxn ang="0">
                      <a:pos x="0" y="159"/>
                    </a:cxn>
                  </a:cxnLst>
                  <a:rect l="0" t="0" r="r" b="b"/>
                  <a:pathLst>
                    <a:path w="1207" h="178">
                      <a:moveTo>
                        <a:pt x="1206" y="4"/>
                      </a:moveTo>
                      <a:lnTo>
                        <a:pt x="1170" y="0"/>
                      </a:lnTo>
                      <a:lnTo>
                        <a:pt x="1108" y="17"/>
                      </a:lnTo>
                      <a:lnTo>
                        <a:pt x="1073" y="35"/>
                      </a:lnTo>
                      <a:lnTo>
                        <a:pt x="1046" y="44"/>
                      </a:lnTo>
                      <a:lnTo>
                        <a:pt x="1011" y="61"/>
                      </a:lnTo>
                      <a:lnTo>
                        <a:pt x="984" y="70"/>
                      </a:lnTo>
                      <a:lnTo>
                        <a:pt x="957" y="88"/>
                      </a:lnTo>
                      <a:lnTo>
                        <a:pt x="932" y="106"/>
                      </a:lnTo>
                      <a:lnTo>
                        <a:pt x="914" y="133"/>
                      </a:lnTo>
                      <a:lnTo>
                        <a:pt x="887" y="151"/>
                      </a:lnTo>
                      <a:lnTo>
                        <a:pt x="860" y="159"/>
                      </a:lnTo>
                      <a:lnTo>
                        <a:pt x="834" y="159"/>
                      </a:lnTo>
                      <a:lnTo>
                        <a:pt x="808" y="168"/>
                      </a:lnTo>
                      <a:lnTo>
                        <a:pt x="781" y="168"/>
                      </a:lnTo>
                      <a:lnTo>
                        <a:pt x="745" y="168"/>
                      </a:lnTo>
                      <a:lnTo>
                        <a:pt x="710" y="177"/>
                      </a:lnTo>
                      <a:lnTo>
                        <a:pt x="684" y="177"/>
                      </a:lnTo>
                      <a:lnTo>
                        <a:pt x="648" y="177"/>
                      </a:lnTo>
                      <a:lnTo>
                        <a:pt x="622" y="177"/>
                      </a:lnTo>
                      <a:lnTo>
                        <a:pt x="595" y="177"/>
                      </a:lnTo>
                      <a:lnTo>
                        <a:pt x="525" y="177"/>
                      </a:lnTo>
                      <a:lnTo>
                        <a:pt x="498" y="177"/>
                      </a:lnTo>
                      <a:lnTo>
                        <a:pt x="471" y="177"/>
                      </a:lnTo>
                      <a:lnTo>
                        <a:pt x="436" y="177"/>
                      </a:lnTo>
                      <a:lnTo>
                        <a:pt x="410" y="177"/>
                      </a:lnTo>
                      <a:lnTo>
                        <a:pt x="374" y="177"/>
                      </a:lnTo>
                      <a:lnTo>
                        <a:pt x="347" y="177"/>
                      </a:lnTo>
                      <a:lnTo>
                        <a:pt x="321" y="168"/>
                      </a:lnTo>
                      <a:lnTo>
                        <a:pt x="268" y="168"/>
                      </a:lnTo>
                      <a:lnTo>
                        <a:pt x="233" y="168"/>
                      </a:lnTo>
                      <a:lnTo>
                        <a:pt x="206" y="159"/>
                      </a:lnTo>
                      <a:lnTo>
                        <a:pt x="171" y="151"/>
                      </a:lnTo>
                      <a:lnTo>
                        <a:pt x="145" y="151"/>
                      </a:lnTo>
                      <a:lnTo>
                        <a:pt x="118" y="151"/>
                      </a:lnTo>
                      <a:lnTo>
                        <a:pt x="91" y="151"/>
                      </a:lnTo>
                      <a:lnTo>
                        <a:pt x="64" y="151"/>
                      </a:lnTo>
                      <a:lnTo>
                        <a:pt x="38" y="151"/>
                      </a:lnTo>
                      <a:lnTo>
                        <a:pt x="12" y="151"/>
                      </a:lnTo>
                      <a:lnTo>
                        <a:pt x="0" y="159"/>
                      </a:lnTo>
                    </a:path>
                  </a:pathLst>
                </a:custGeom>
                <a:noFill/>
                <a:ln w="101600" cap="rnd" cmpd="sng">
                  <a:solidFill>
                    <a:schemeClr val="accent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7431" name="Freeform 23"/>
                <p:cNvSpPr>
                  <a:spLocks/>
                </p:cNvSpPr>
                <p:nvPr/>
              </p:nvSpPr>
              <p:spPr bwMode="auto">
                <a:xfrm>
                  <a:off x="2460" y="1122"/>
                  <a:ext cx="467" cy="329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26" y="35"/>
                    </a:cxn>
                    <a:cxn ang="0">
                      <a:pos x="44" y="62"/>
                    </a:cxn>
                    <a:cxn ang="0">
                      <a:pos x="62" y="89"/>
                    </a:cxn>
                    <a:cxn ang="0">
                      <a:pos x="88" y="98"/>
                    </a:cxn>
                    <a:cxn ang="0">
                      <a:pos x="105" y="124"/>
                    </a:cxn>
                    <a:cxn ang="0">
                      <a:pos x="132" y="142"/>
                    </a:cxn>
                    <a:cxn ang="0">
                      <a:pos x="159" y="168"/>
                    </a:cxn>
                    <a:cxn ang="0">
                      <a:pos x="177" y="195"/>
                    </a:cxn>
                    <a:cxn ang="0">
                      <a:pos x="203" y="221"/>
                    </a:cxn>
                    <a:cxn ang="0">
                      <a:pos x="229" y="239"/>
                    </a:cxn>
                    <a:cxn ang="0">
                      <a:pos x="265" y="266"/>
                    </a:cxn>
                    <a:cxn ang="0">
                      <a:pos x="300" y="293"/>
                    </a:cxn>
                    <a:cxn ang="0">
                      <a:pos x="371" y="310"/>
                    </a:cxn>
                    <a:cxn ang="0">
                      <a:pos x="397" y="319"/>
                    </a:cxn>
                    <a:cxn ang="0">
                      <a:pos x="423" y="319"/>
                    </a:cxn>
                    <a:cxn ang="0">
                      <a:pos x="450" y="328"/>
                    </a:cxn>
                    <a:cxn ang="0">
                      <a:pos x="466" y="311"/>
                    </a:cxn>
                  </a:cxnLst>
                  <a:rect l="0" t="0" r="r" b="b"/>
                  <a:pathLst>
                    <a:path w="467" h="329">
                      <a:moveTo>
                        <a:pt x="0" y="0"/>
                      </a:moveTo>
                      <a:lnTo>
                        <a:pt x="26" y="35"/>
                      </a:lnTo>
                      <a:lnTo>
                        <a:pt x="44" y="62"/>
                      </a:lnTo>
                      <a:lnTo>
                        <a:pt x="62" y="89"/>
                      </a:lnTo>
                      <a:lnTo>
                        <a:pt x="88" y="98"/>
                      </a:lnTo>
                      <a:lnTo>
                        <a:pt x="105" y="124"/>
                      </a:lnTo>
                      <a:lnTo>
                        <a:pt x="132" y="142"/>
                      </a:lnTo>
                      <a:lnTo>
                        <a:pt x="159" y="168"/>
                      </a:lnTo>
                      <a:lnTo>
                        <a:pt x="177" y="195"/>
                      </a:lnTo>
                      <a:lnTo>
                        <a:pt x="203" y="221"/>
                      </a:lnTo>
                      <a:lnTo>
                        <a:pt x="229" y="239"/>
                      </a:lnTo>
                      <a:lnTo>
                        <a:pt x="265" y="266"/>
                      </a:lnTo>
                      <a:lnTo>
                        <a:pt x="300" y="293"/>
                      </a:lnTo>
                      <a:lnTo>
                        <a:pt x="371" y="310"/>
                      </a:lnTo>
                      <a:lnTo>
                        <a:pt x="397" y="319"/>
                      </a:lnTo>
                      <a:lnTo>
                        <a:pt x="423" y="319"/>
                      </a:lnTo>
                      <a:lnTo>
                        <a:pt x="450" y="328"/>
                      </a:lnTo>
                      <a:lnTo>
                        <a:pt x="466" y="311"/>
                      </a:lnTo>
                    </a:path>
                  </a:pathLst>
                </a:custGeom>
                <a:noFill/>
                <a:ln w="101600" cap="rnd" cmpd="sng">
                  <a:solidFill>
                    <a:schemeClr val="accent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7432" name="Freeform 24"/>
                <p:cNvSpPr>
                  <a:spLocks/>
                </p:cNvSpPr>
                <p:nvPr/>
              </p:nvSpPr>
              <p:spPr bwMode="auto">
                <a:xfrm>
                  <a:off x="2304" y="1162"/>
                  <a:ext cx="545" cy="273"/>
                </a:xfrm>
                <a:custGeom>
                  <a:avLst/>
                  <a:gdLst/>
                  <a:ahLst/>
                  <a:cxnLst>
                    <a:cxn ang="0">
                      <a:pos x="0" y="272"/>
                    </a:cxn>
                    <a:cxn ang="0">
                      <a:pos x="49" y="270"/>
                    </a:cxn>
                    <a:cxn ang="0">
                      <a:pos x="76" y="270"/>
                    </a:cxn>
                    <a:cxn ang="0">
                      <a:pos x="102" y="270"/>
                    </a:cxn>
                    <a:cxn ang="0">
                      <a:pos x="129" y="270"/>
                    </a:cxn>
                    <a:cxn ang="0">
                      <a:pos x="164" y="270"/>
                    </a:cxn>
                    <a:cxn ang="0">
                      <a:pos x="199" y="270"/>
                    </a:cxn>
                    <a:cxn ang="0">
                      <a:pos x="235" y="270"/>
                    </a:cxn>
                    <a:cxn ang="0">
                      <a:pos x="261" y="270"/>
                    </a:cxn>
                    <a:cxn ang="0">
                      <a:pos x="288" y="262"/>
                    </a:cxn>
                    <a:cxn ang="0">
                      <a:pos x="314" y="235"/>
                    </a:cxn>
                    <a:cxn ang="0">
                      <a:pos x="340" y="217"/>
                    </a:cxn>
                    <a:cxn ang="0">
                      <a:pos x="358" y="191"/>
                    </a:cxn>
                    <a:cxn ang="0">
                      <a:pos x="385" y="173"/>
                    </a:cxn>
                    <a:cxn ang="0">
                      <a:pos x="412" y="147"/>
                    </a:cxn>
                    <a:cxn ang="0">
                      <a:pos x="446" y="120"/>
                    </a:cxn>
                    <a:cxn ang="0">
                      <a:pos x="464" y="93"/>
                    </a:cxn>
                    <a:cxn ang="0">
                      <a:pos x="482" y="67"/>
                    </a:cxn>
                    <a:cxn ang="0">
                      <a:pos x="509" y="41"/>
                    </a:cxn>
                    <a:cxn ang="0">
                      <a:pos x="535" y="14"/>
                    </a:cxn>
                    <a:cxn ang="0">
                      <a:pos x="544" y="0"/>
                    </a:cxn>
                  </a:cxnLst>
                  <a:rect l="0" t="0" r="r" b="b"/>
                  <a:pathLst>
                    <a:path w="545" h="273">
                      <a:moveTo>
                        <a:pt x="0" y="272"/>
                      </a:moveTo>
                      <a:lnTo>
                        <a:pt x="49" y="270"/>
                      </a:lnTo>
                      <a:lnTo>
                        <a:pt x="76" y="270"/>
                      </a:lnTo>
                      <a:lnTo>
                        <a:pt x="102" y="270"/>
                      </a:lnTo>
                      <a:lnTo>
                        <a:pt x="129" y="270"/>
                      </a:lnTo>
                      <a:lnTo>
                        <a:pt x="164" y="270"/>
                      </a:lnTo>
                      <a:lnTo>
                        <a:pt x="199" y="270"/>
                      </a:lnTo>
                      <a:lnTo>
                        <a:pt x="235" y="270"/>
                      </a:lnTo>
                      <a:lnTo>
                        <a:pt x="261" y="270"/>
                      </a:lnTo>
                      <a:lnTo>
                        <a:pt x="288" y="262"/>
                      </a:lnTo>
                      <a:lnTo>
                        <a:pt x="314" y="235"/>
                      </a:lnTo>
                      <a:lnTo>
                        <a:pt x="340" y="217"/>
                      </a:lnTo>
                      <a:lnTo>
                        <a:pt x="358" y="191"/>
                      </a:lnTo>
                      <a:lnTo>
                        <a:pt x="385" y="173"/>
                      </a:lnTo>
                      <a:lnTo>
                        <a:pt x="412" y="147"/>
                      </a:lnTo>
                      <a:lnTo>
                        <a:pt x="446" y="120"/>
                      </a:lnTo>
                      <a:lnTo>
                        <a:pt x="464" y="93"/>
                      </a:lnTo>
                      <a:lnTo>
                        <a:pt x="482" y="67"/>
                      </a:lnTo>
                      <a:lnTo>
                        <a:pt x="509" y="41"/>
                      </a:lnTo>
                      <a:lnTo>
                        <a:pt x="535" y="14"/>
                      </a:lnTo>
                      <a:lnTo>
                        <a:pt x="544" y="0"/>
                      </a:lnTo>
                    </a:path>
                  </a:pathLst>
                </a:custGeom>
                <a:noFill/>
                <a:ln w="101600" cap="rnd" cmpd="sng">
                  <a:solidFill>
                    <a:schemeClr val="accent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7433" name="Freeform 25"/>
                <p:cNvSpPr>
                  <a:spLocks/>
                </p:cNvSpPr>
                <p:nvPr/>
              </p:nvSpPr>
              <p:spPr bwMode="auto">
                <a:xfrm>
                  <a:off x="321" y="611"/>
                  <a:ext cx="125" cy="65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9" y="44"/>
                    </a:cxn>
                    <a:cxn ang="0">
                      <a:pos x="14" y="75"/>
                    </a:cxn>
                    <a:cxn ang="0">
                      <a:pos x="20" y="106"/>
                    </a:cxn>
                    <a:cxn ang="0">
                      <a:pos x="25" y="136"/>
                    </a:cxn>
                    <a:cxn ang="0">
                      <a:pos x="31" y="166"/>
                    </a:cxn>
                    <a:cxn ang="0">
                      <a:pos x="36" y="197"/>
                    </a:cxn>
                    <a:cxn ang="0">
                      <a:pos x="47" y="227"/>
                    </a:cxn>
                    <a:cxn ang="0">
                      <a:pos x="58" y="257"/>
                    </a:cxn>
                    <a:cxn ang="0">
                      <a:pos x="64" y="288"/>
                    </a:cxn>
                    <a:cxn ang="0">
                      <a:pos x="74" y="319"/>
                    </a:cxn>
                    <a:cxn ang="0">
                      <a:pos x="74" y="349"/>
                    </a:cxn>
                    <a:cxn ang="0">
                      <a:pos x="80" y="379"/>
                    </a:cxn>
                    <a:cxn ang="0">
                      <a:pos x="80" y="410"/>
                    </a:cxn>
                    <a:cxn ang="0">
                      <a:pos x="85" y="440"/>
                    </a:cxn>
                    <a:cxn ang="0">
                      <a:pos x="85" y="471"/>
                    </a:cxn>
                    <a:cxn ang="0">
                      <a:pos x="85" y="501"/>
                    </a:cxn>
                    <a:cxn ang="0">
                      <a:pos x="91" y="532"/>
                    </a:cxn>
                    <a:cxn ang="0">
                      <a:pos x="96" y="562"/>
                    </a:cxn>
                    <a:cxn ang="0">
                      <a:pos x="102" y="593"/>
                    </a:cxn>
                    <a:cxn ang="0">
                      <a:pos x="113" y="623"/>
                    </a:cxn>
                    <a:cxn ang="0">
                      <a:pos x="124" y="654"/>
                    </a:cxn>
                    <a:cxn ang="0">
                      <a:pos x="119" y="625"/>
                    </a:cxn>
                  </a:cxnLst>
                  <a:rect l="0" t="0" r="r" b="b"/>
                  <a:pathLst>
                    <a:path w="125" h="655">
                      <a:moveTo>
                        <a:pt x="0" y="0"/>
                      </a:moveTo>
                      <a:lnTo>
                        <a:pt x="9" y="44"/>
                      </a:lnTo>
                      <a:lnTo>
                        <a:pt x="14" y="75"/>
                      </a:lnTo>
                      <a:lnTo>
                        <a:pt x="20" y="106"/>
                      </a:lnTo>
                      <a:lnTo>
                        <a:pt x="25" y="136"/>
                      </a:lnTo>
                      <a:lnTo>
                        <a:pt x="31" y="166"/>
                      </a:lnTo>
                      <a:lnTo>
                        <a:pt x="36" y="197"/>
                      </a:lnTo>
                      <a:lnTo>
                        <a:pt x="47" y="227"/>
                      </a:lnTo>
                      <a:lnTo>
                        <a:pt x="58" y="257"/>
                      </a:lnTo>
                      <a:lnTo>
                        <a:pt x="64" y="288"/>
                      </a:lnTo>
                      <a:lnTo>
                        <a:pt x="74" y="319"/>
                      </a:lnTo>
                      <a:lnTo>
                        <a:pt x="74" y="349"/>
                      </a:lnTo>
                      <a:lnTo>
                        <a:pt x="80" y="379"/>
                      </a:lnTo>
                      <a:lnTo>
                        <a:pt x="80" y="410"/>
                      </a:lnTo>
                      <a:lnTo>
                        <a:pt x="85" y="440"/>
                      </a:lnTo>
                      <a:lnTo>
                        <a:pt x="85" y="471"/>
                      </a:lnTo>
                      <a:lnTo>
                        <a:pt x="85" y="501"/>
                      </a:lnTo>
                      <a:lnTo>
                        <a:pt x="91" y="532"/>
                      </a:lnTo>
                      <a:lnTo>
                        <a:pt x="96" y="562"/>
                      </a:lnTo>
                      <a:lnTo>
                        <a:pt x="102" y="593"/>
                      </a:lnTo>
                      <a:lnTo>
                        <a:pt x="113" y="623"/>
                      </a:lnTo>
                      <a:lnTo>
                        <a:pt x="124" y="654"/>
                      </a:lnTo>
                      <a:lnTo>
                        <a:pt x="119" y="625"/>
                      </a:lnTo>
                    </a:path>
                  </a:pathLst>
                </a:custGeom>
                <a:noFill/>
                <a:ln w="101600" cap="rnd" cmpd="sng">
                  <a:solidFill>
                    <a:schemeClr val="accent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grpSp>
            <p:nvGrpSpPr>
              <p:cNvPr id="8" name="Group 46"/>
              <p:cNvGrpSpPr>
                <a:grpSpLocks/>
              </p:cNvGrpSpPr>
              <p:nvPr/>
            </p:nvGrpSpPr>
            <p:grpSpPr bwMode="auto">
              <a:xfrm>
                <a:off x="2761" y="611"/>
                <a:ext cx="2784" cy="844"/>
                <a:chOff x="2761" y="611"/>
                <a:chExt cx="2784" cy="844"/>
              </a:xfrm>
            </p:grpSpPr>
            <p:grpSp>
              <p:nvGrpSpPr>
                <p:cNvPr id="9" name="Group 33"/>
                <p:cNvGrpSpPr>
                  <a:grpSpLocks/>
                </p:cNvGrpSpPr>
                <p:nvPr/>
              </p:nvGrpSpPr>
              <p:grpSpPr bwMode="auto">
                <a:xfrm>
                  <a:off x="3956" y="1131"/>
                  <a:ext cx="1494" cy="318"/>
                  <a:chOff x="3956" y="1131"/>
                  <a:chExt cx="1494" cy="318"/>
                </a:xfrm>
              </p:grpSpPr>
              <p:sp>
                <p:nvSpPr>
                  <p:cNvPr id="17435" name="Freeform 27"/>
                  <p:cNvSpPr>
                    <a:spLocks/>
                  </p:cNvSpPr>
                  <p:nvPr/>
                </p:nvSpPr>
                <p:spPr bwMode="auto">
                  <a:xfrm>
                    <a:off x="3956" y="1173"/>
                    <a:ext cx="515" cy="201"/>
                  </a:xfrm>
                  <a:custGeom>
                    <a:avLst/>
                    <a:gdLst/>
                    <a:ahLst/>
                    <a:cxnLst>
                      <a:cxn ang="0">
                        <a:pos x="0" y="198"/>
                      </a:cxn>
                      <a:cxn ang="0">
                        <a:pos x="31" y="200"/>
                      </a:cxn>
                      <a:cxn ang="0">
                        <a:pos x="53" y="200"/>
                      </a:cxn>
                      <a:cxn ang="0">
                        <a:pos x="99" y="192"/>
                      </a:cxn>
                      <a:cxn ang="0">
                        <a:pos x="114" y="169"/>
                      </a:cxn>
                      <a:cxn ang="0">
                        <a:pos x="143" y="154"/>
                      </a:cxn>
                      <a:cxn ang="0">
                        <a:pos x="166" y="140"/>
                      </a:cxn>
                      <a:cxn ang="0">
                        <a:pos x="189" y="124"/>
                      </a:cxn>
                      <a:cxn ang="0">
                        <a:pos x="219" y="110"/>
                      </a:cxn>
                      <a:cxn ang="0">
                        <a:pos x="280" y="94"/>
                      </a:cxn>
                      <a:cxn ang="0">
                        <a:pos x="302" y="87"/>
                      </a:cxn>
                      <a:cxn ang="0">
                        <a:pos x="333" y="72"/>
                      </a:cxn>
                      <a:cxn ang="0">
                        <a:pos x="393" y="65"/>
                      </a:cxn>
                      <a:cxn ang="0">
                        <a:pos x="423" y="49"/>
                      </a:cxn>
                      <a:cxn ang="0">
                        <a:pos x="445" y="42"/>
                      </a:cxn>
                      <a:cxn ang="0">
                        <a:pos x="467" y="35"/>
                      </a:cxn>
                      <a:cxn ang="0">
                        <a:pos x="490" y="27"/>
                      </a:cxn>
                      <a:cxn ang="0">
                        <a:pos x="514" y="19"/>
                      </a:cxn>
                      <a:cxn ang="0">
                        <a:pos x="497" y="0"/>
                      </a:cxn>
                    </a:cxnLst>
                    <a:rect l="0" t="0" r="r" b="b"/>
                    <a:pathLst>
                      <a:path w="515" h="201">
                        <a:moveTo>
                          <a:pt x="0" y="198"/>
                        </a:moveTo>
                        <a:lnTo>
                          <a:pt x="31" y="200"/>
                        </a:lnTo>
                        <a:lnTo>
                          <a:pt x="53" y="200"/>
                        </a:lnTo>
                        <a:lnTo>
                          <a:pt x="99" y="192"/>
                        </a:lnTo>
                        <a:lnTo>
                          <a:pt x="114" y="169"/>
                        </a:lnTo>
                        <a:lnTo>
                          <a:pt x="143" y="154"/>
                        </a:lnTo>
                        <a:lnTo>
                          <a:pt x="166" y="140"/>
                        </a:lnTo>
                        <a:lnTo>
                          <a:pt x="189" y="124"/>
                        </a:lnTo>
                        <a:lnTo>
                          <a:pt x="219" y="110"/>
                        </a:lnTo>
                        <a:lnTo>
                          <a:pt x="280" y="94"/>
                        </a:lnTo>
                        <a:lnTo>
                          <a:pt x="302" y="87"/>
                        </a:lnTo>
                        <a:lnTo>
                          <a:pt x="333" y="72"/>
                        </a:lnTo>
                        <a:lnTo>
                          <a:pt x="393" y="65"/>
                        </a:lnTo>
                        <a:lnTo>
                          <a:pt x="423" y="49"/>
                        </a:lnTo>
                        <a:lnTo>
                          <a:pt x="445" y="42"/>
                        </a:lnTo>
                        <a:lnTo>
                          <a:pt x="467" y="35"/>
                        </a:lnTo>
                        <a:lnTo>
                          <a:pt x="490" y="27"/>
                        </a:lnTo>
                        <a:lnTo>
                          <a:pt x="514" y="19"/>
                        </a:lnTo>
                        <a:lnTo>
                          <a:pt x="497" y="0"/>
                        </a:lnTo>
                      </a:path>
                    </a:pathLst>
                  </a:custGeom>
                  <a:noFill/>
                  <a:ln w="127000" cap="rnd" cmpd="sng">
                    <a:solidFill>
                      <a:schemeClr val="accent1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7436" name="Freeform 28"/>
                  <p:cNvSpPr>
                    <a:spLocks/>
                  </p:cNvSpPr>
                  <p:nvPr/>
                </p:nvSpPr>
                <p:spPr bwMode="auto">
                  <a:xfrm>
                    <a:off x="3977" y="1139"/>
                    <a:ext cx="485" cy="256"/>
                  </a:xfrm>
                  <a:custGeom>
                    <a:avLst/>
                    <a:gdLst/>
                    <a:ahLst/>
                    <a:cxnLst>
                      <a:cxn ang="0">
                        <a:pos x="484" y="255"/>
                      </a:cxn>
                      <a:cxn ang="0">
                        <a:pos x="465" y="230"/>
                      </a:cxn>
                      <a:cxn ang="0">
                        <a:pos x="449" y="213"/>
                      </a:cxn>
                      <a:cxn ang="0">
                        <a:pos x="413" y="186"/>
                      </a:cxn>
                      <a:cxn ang="0">
                        <a:pos x="386" y="191"/>
                      </a:cxn>
                      <a:cxn ang="0">
                        <a:pos x="355" y="179"/>
                      </a:cxn>
                      <a:cxn ang="0">
                        <a:pos x="327" y="173"/>
                      </a:cxn>
                      <a:cxn ang="0">
                        <a:pos x="300" y="166"/>
                      </a:cxn>
                      <a:cxn ang="0">
                        <a:pos x="270" y="154"/>
                      </a:cxn>
                      <a:cxn ang="0">
                        <a:pos x="218" y="121"/>
                      </a:cxn>
                      <a:cxn ang="0">
                        <a:pos x="197" y="109"/>
                      </a:cxn>
                      <a:cxn ang="0">
                        <a:pos x="166" y="98"/>
                      </a:cxn>
                      <a:cxn ang="0">
                        <a:pos x="119" y="59"/>
                      </a:cxn>
                      <a:cxn ang="0">
                        <a:pos x="87" y="47"/>
                      </a:cxn>
                      <a:cxn ang="0">
                        <a:pos x="66" y="35"/>
                      </a:cxn>
                      <a:cxn ang="0">
                        <a:pos x="46" y="24"/>
                      </a:cxn>
                      <a:cxn ang="0">
                        <a:pos x="24" y="13"/>
                      </a:cxn>
                      <a:cxn ang="0">
                        <a:pos x="3" y="0"/>
                      </a:cxn>
                      <a:cxn ang="0">
                        <a:pos x="0" y="26"/>
                      </a:cxn>
                    </a:cxnLst>
                    <a:rect l="0" t="0" r="r" b="b"/>
                    <a:pathLst>
                      <a:path w="485" h="256">
                        <a:moveTo>
                          <a:pt x="484" y="255"/>
                        </a:moveTo>
                        <a:lnTo>
                          <a:pt x="465" y="230"/>
                        </a:lnTo>
                        <a:lnTo>
                          <a:pt x="449" y="213"/>
                        </a:lnTo>
                        <a:lnTo>
                          <a:pt x="413" y="186"/>
                        </a:lnTo>
                        <a:lnTo>
                          <a:pt x="386" y="191"/>
                        </a:lnTo>
                        <a:lnTo>
                          <a:pt x="355" y="179"/>
                        </a:lnTo>
                        <a:lnTo>
                          <a:pt x="327" y="173"/>
                        </a:lnTo>
                        <a:lnTo>
                          <a:pt x="300" y="166"/>
                        </a:lnTo>
                        <a:lnTo>
                          <a:pt x="270" y="154"/>
                        </a:lnTo>
                        <a:lnTo>
                          <a:pt x="218" y="121"/>
                        </a:lnTo>
                        <a:lnTo>
                          <a:pt x="197" y="109"/>
                        </a:lnTo>
                        <a:lnTo>
                          <a:pt x="166" y="98"/>
                        </a:lnTo>
                        <a:lnTo>
                          <a:pt x="119" y="59"/>
                        </a:lnTo>
                        <a:lnTo>
                          <a:pt x="87" y="47"/>
                        </a:lnTo>
                        <a:lnTo>
                          <a:pt x="66" y="35"/>
                        </a:lnTo>
                        <a:lnTo>
                          <a:pt x="46" y="24"/>
                        </a:lnTo>
                        <a:lnTo>
                          <a:pt x="24" y="13"/>
                        </a:lnTo>
                        <a:lnTo>
                          <a:pt x="3" y="0"/>
                        </a:lnTo>
                        <a:lnTo>
                          <a:pt x="0" y="26"/>
                        </a:lnTo>
                      </a:path>
                    </a:pathLst>
                  </a:custGeom>
                  <a:noFill/>
                  <a:ln w="127000" cap="rnd" cmpd="sng">
                    <a:solidFill>
                      <a:schemeClr val="accent1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7437" name="Freeform 29"/>
                  <p:cNvSpPr>
                    <a:spLocks/>
                  </p:cNvSpPr>
                  <p:nvPr/>
                </p:nvSpPr>
                <p:spPr bwMode="auto">
                  <a:xfrm>
                    <a:off x="4322" y="1171"/>
                    <a:ext cx="1128" cy="271"/>
                  </a:xfrm>
                  <a:custGeom>
                    <a:avLst/>
                    <a:gdLst/>
                    <a:ahLst/>
                    <a:cxnLst>
                      <a:cxn ang="0">
                        <a:pos x="0" y="234"/>
                      </a:cxn>
                      <a:cxn ang="0">
                        <a:pos x="66" y="224"/>
                      </a:cxn>
                      <a:cxn ang="0">
                        <a:pos x="95" y="202"/>
                      </a:cxn>
                      <a:cxn ang="0">
                        <a:pos x="126" y="179"/>
                      </a:cxn>
                      <a:cxn ang="0">
                        <a:pos x="149" y="172"/>
                      </a:cxn>
                      <a:cxn ang="0">
                        <a:pos x="171" y="157"/>
                      </a:cxn>
                      <a:cxn ang="0">
                        <a:pos x="193" y="141"/>
                      </a:cxn>
                      <a:cxn ang="0">
                        <a:pos x="216" y="127"/>
                      </a:cxn>
                      <a:cxn ang="0">
                        <a:pos x="269" y="112"/>
                      </a:cxn>
                      <a:cxn ang="0">
                        <a:pos x="291" y="105"/>
                      </a:cxn>
                      <a:cxn ang="0">
                        <a:pos x="321" y="90"/>
                      </a:cxn>
                      <a:cxn ang="0">
                        <a:pos x="351" y="74"/>
                      </a:cxn>
                      <a:cxn ang="0">
                        <a:pos x="381" y="52"/>
                      </a:cxn>
                      <a:cxn ang="0">
                        <a:pos x="404" y="37"/>
                      </a:cxn>
                      <a:cxn ang="0">
                        <a:pos x="427" y="23"/>
                      </a:cxn>
                      <a:cxn ang="0">
                        <a:pos x="449" y="7"/>
                      </a:cxn>
                      <a:cxn ang="0">
                        <a:pos x="472" y="0"/>
                      </a:cxn>
                      <a:cxn ang="0">
                        <a:pos x="495" y="0"/>
                      </a:cxn>
                      <a:cxn ang="0">
                        <a:pos x="517" y="15"/>
                      </a:cxn>
                      <a:cxn ang="0">
                        <a:pos x="524" y="37"/>
                      </a:cxn>
                      <a:cxn ang="0">
                        <a:pos x="547" y="60"/>
                      </a:cxn>
                      <a:cxn ang="0">
                        <a:pos x="562" y="82"/>
                      </a:cxn>
                      <a:cxn ang="0">
                        <a:pos x="578" y="105"/>
                      </a:cxn>
                      <a:cxn ang="0">
                        <a:pos x="593" y="127"/>
                      </a:cxn>
                      <a:cxn ang="0">
                        <a:pos x="607" y="150"/>
                      </a:cxn>
                      <a:cxn ang="0">
                        <a:pos x="630" y="165"/>
                      </a:cxn>
                      <a:cxn ang="0">
                        <a:pos x="645" y="188"/>
                      </a:cxn>
                      <a:cxn ang="0">
                        <a:pos x="668" y="195"/>
                      </a:cxn>
                      <a:cxn ang="0">
                        <a:pos x="690" y="217"/>
                      </a:cxn>
                      <a:cxn ang="0">
                        <a:pos x="720" y="239"/>
                      </a:cxn>
                      <a:cxn ang="0">
                        <a:pos x="743" y="255"/>
                      </a:cxn>
                      <a:cxn ang="0">
                        <a:pos x="766" y="262"/>
                      </a:cxn>
                      <a:cxn ang="0">
                        <a:pos x="788" y="270"/>
                      </a:cxn>
                      <a:cxn ang="0">
                        <a:pos x="810" y="262"/>
                      </a:cxn>
                      <a:cxn ang="0">
                        <a:pos x="833" y="239"/>
                      </a:cxn>
                      <a:cxn ang="0">
                        <a:pos x="856" y="224"/>
                      </a:cxn>
                      <a:cxn ang="0">
                        <a:pos x="878" y="210"/>
                      </a:cxn>
                      <a:cxn ang="0">
                        <a:pos x="901" y="195"/>
                      </a:cxn>
                      <a:cxn ang="0">
                        <a:pos x="924" y="188"/>
                      </a:cxn>
                      <a:cxn ang="0">
                        <a:pos x="984" y="165"/>
                      </a:cxn>
                      <a:cxn ang="0">
                        <a:pos x="1007" y="150"/>
                      </a:cxn>
                      <a:cxn ang="0">
                        <a:pos x="1022" y="127"/>
                      </a:cxn>
                      <a:cxn ang="0">
                        <a:pos x="1051" y="105"/>
                      </a:cxn>
                      <a:cxn ang="0">
                        <a:pos x="1097" y="60"/>
                      </a:cxn>
                      <a:cxn ang="0">
                        <a:pos x="1119" y="37"/>
                      </a:cxn>
                      <a:cxn ang="0">
                        <a:pos x="1127" y="15"/>
                      </a:cxn>
                      <a:cxn ang="0">
                        <a:pos x="1125" y="2"/>
                      </a:cxn>
                    </a:cxnLst>
                    <a:rect l="0" t="0" r="r" b="b"/>
                    <a:pathLst>
                      <a:path w="1128" h="271">
                        <a:moveTo>
                          <a:pt x="0" y="234"/>
                        </a:moveTo>
                        <a:lnTo>
                          <a:pt x="66" y="224"/>
                        </a:lnTo>
                        <a:lnTo>
                          <a:pt x="95" y="202"/>
                        </a:lnTo>
                        <a:lnTo>
                          <a:pt x="126" y="179"/>
                        </a:lnTo>
                        <a:lnTo>
                          <a:pt x="149" y="172"/>
                        </a:lnTo>
                        <a:lnTo>
                          <a:pt x="171" y="157"/>
                        </a:lnTo>
                        <a:lnTo>
                          <a:pt x="193" y="141"/>
                        </a:lnTo>
                        <a:lnTo>
                          <a:pt x="216" y="127"/>
                        </a:lnTo>
                        <a:lnTo>
                          <a:pt x="269" y="112"/>
                        </a:lnTo>
                        <a:lnTo>
                          <a:pt x="291" y="105"/>
                        </a:lnTo>
                        <a:lnTo>
                          <a:pt x="321" y="90"/>
                        </a:lnTo>
                        <a:lnTo>
                          <a:pt x="351" y="74"/>
                        </a:lnTo>
                        <a:lnTo>
                          <a:pt x="381" y="52"/>
                        </a:lnTo>
                        <a:lnTo>
                          <a:pt x="404" y="37"/>
                        </a:lnTo>
                        <a:lnTo>
                          <a:pt x="427" y="23"/>
                        </a:lnTo>
                        <a:lnTo>
                          <a:pt x="449" y="7"/>
                        </a:lnTo>
                        <a:lnTo>
                          <a:pt x="472" y="0"/>
                        </a:lnTo>
                        <a:lnTo>
                          <a:pt x="495" y="0"/>
                        </a:lnTo>
                        <a:lnTo>
                          <a:pt x="517" y="15"/>
                        </a:lnTo>
                        <a:lnTo>
                          <a:pt x="524" y="37"/>
                        </a:lnTo>
                        <a:lnTo>
                          <a:pt x="547" y="60"/>
                        </a:lnTo>
                        <a:lnTo>
                          <a:pt x="562" y="82"/>
                        </a:lnTo>
                        <a:lnTo>
                          <a:pt x="578" y="105"/>
                        </a:lnTo>
                        <a:lnTo>
                          <a:pt x="593" y="127"/>
                        </a:lnTo>
                        <a:lnTo>
                          <a:pt x="607" y="150"/>
                        </a:lnTo>
                        <a:lnTo>
                          <a:pt x="630" y="165"/>
                        </a:lnTo>
                        <a:lnTo>
                          <a:pt x="645" y="188"/>
                        </a:lnTo>
                        <a:lnTo>
                          <a:pt x="668" y="195"/>
                        </a:lnTo>
                        <a:lnTo>
                          <a:pt x="690" y="217"/>
                        </a:lnTo>
                        <a:lnTo>
                          <a:pt x="720" y="239"/>
                        </a:lnTo>
                        <a:lnTo>
                          <a:pt x="743" y="255"/>
                        </a:lnTo>
                        <a:lnTo>
                          <a:pt x="766" y="262"/>
                        </a:lnTo>
                        <a:lnTo>
                          <a:pt x="788" y="270"/>
                        </a:lnTo>
                        <a:lnTo>
                          <a:pt x="810" y="262"/>
                        </a:lnTo>
                        <a:lnTo>
                          <a:pt x="833" y="239"/>
                        </a:lnTo>
                        <a:lnTo>
                          <a:pt x="856" y="224"/>
                        </a:lnTo>
                        <a:lnTo>
                          <a:pt x="878" y="210"/>
                        </a:lnTo>
                        <a:lnTo>
                          <a:pt x="901" y="195"/>
                        </a:lnTo>
                        <a:lnTo>
                          <a:pt x="924" y="188"/>
                        </a:lnTo>
                        <a:lnTo>
                          <a:pt x="984" y="165"/>
                        </a:lnTo>
                        <a:lnTo>
                          <a:pt x="1007" y="150"/>
                        </a:lnTo>
                        <a:lnTo>
                          <a:pt x="1022" y="127"/>
                        </a:lnTo>
                        <a:lnTo>
                          <a:pt x="1051" y="105"/>
                        </a:lnTo>
                        <a:lnTo>
                          <a:pt x="1097" y="60"/>
                        </a:lnTo>
                        <a:lnTo>
                          <a:pt x="1119" y="37"/>
                        </a:lnTo>
                        <a:lnTo>
                          <a:pt x="1127" y="15"/>
                        </a:lnTo>
                        <a:lnTo>
                          <a:pt x="1125" y="2"/>
                        </a:lnTo>
                      </a:path>
                    </a:pathLst>
                  </a:custGeom>
                  <a:noFill/>
                  <a:ln w="127000" cap="rnd" cmpd="sng">
                    <a:solidFill>
                      <a:schemeClr val="accent1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7438" name="Freeform 30"/>
                  <p:cNvSpPr>
                    <a:spLocks/>
                  </p:cNvSpPr>
                  <p:nvPr/>
                </p:nvSpPr>
                <p:spPr bwMode="auto">
                  <a:xfrm>
                    <a:off x="4222" y="1138"/>
                    <a:ext cx="1134" cy="280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37" y="16"/>
                      </a:cxn>
                      <a:cxn ang="0">
                        <a:pos x="67" y="23"/>
                      </a:cxn>
                      <a:cxn ang="0">
                        <a:pos x="98" y="46"/>
                      </a:cxn>
                      <a:cxn ang="0">
                        <a:pos x="120" y="54"/>
                      </a:cxn>
                      <a:cxn ang="0">
                        <a:pos x="143" y="54"/>
                      </a:cxn>
                      <a:cxn ang="0">
                        <a:pos x="165" y="54"/>
                      </a:cxn>
                      <a:cxn ang="0">
                        <a:pos x="188" y="69"/>
                      </a:cxn>
                      <a:cxn ang="0">
                        <a:pos x="210" y="91"/>
                      </a:cxn>
                      <a:cxn ang="0">
                        <a:pos x="233" y="106"/>
                      </a:cxn>
                      <a:cxn ang="0">
                        <a:pos x="262" y="121"/>
                      </a:cxn>
                      <a:cxn ang="0">
                        <a:pos x="285" y="137"/>
                      </a:cxn>
                      <a:cxn ang="0">
                        <a:pos x="308" y="151"/>
                      </a:cxn>
                      <a:cxn ang="0">
                        <a:pos x="338" y="166"/>
                      </a:cxn>
                      <a:cxn ang="0">
                        <a:pos x="360" y="174"/>
                      </a:cxn>
                      <a:cxn ang="0">
                        <a:pos x="382" y="181"/>
                      </a:cxn>
                      <a:cxn ang="0">
                        <a:pos x="405" y="189"/>
                      </a:cxn>
                      <a:cxn ang="0">
                        <a:pos x="436" y="204"/>
                      </a:cxn>
                      <a:cxn ang="0">
                        <a:pos x="465" y="212"/>
                      </a:cxn>
                      <a:cxn ang="0">
                        <a:pos x="488" y="227"/>
                      </a:cxn>
                      <a:cxn ang="0">
                        <a:pos x="510" y="235"/>
                      </a:cxn>
                      <a:cxn ang="0">
                        <a:pos x="540" y="242"/>
                      </a:cxn>
                      <a:cxn ang="0">
                        <a:pos x="563" y="227"/>
                      </a:cxn>
                      <a:cxn ang="0">
                        <a:pos x="593" y="212"/>
                      </a:cxn>
                      <a:cxn ang="0">
                        <a:pos x="623" y="197"/>
                      </a:cxn>
                      <a:cxn ang="0">
                        <a:pos x="646" y="189"/>
                      </a:cxn>
                      <a:cxn ang="0">
                        <a:pos x="668" y="174"/>
                      </a:cxn>
                      <a:cxn ang="0">
                        <a:pos x="691" y="166"/>
                      </a:cxn>
                      <a:cxn ang="0">
                        <a:pos x="713" y="144"/>
                      </a:cxn>
                      <a:cxn ang="0">
                        <a:pos x="735" y="129"/>
                      </a:cxn>
                      <a:cxn ang="0">
                        <a:pos x="758" y="114"/>
                      </a:cxn>
                      <a:cxn ang="0">
                        <a:pos x="781" y="114"/>
                      </a:cxn>
                      <a:cxn ang="0">
                        <a:pos x="803" y="106"/>
                      </a:cxn>
                      <a:cxn ang="0">
                        <a:pos x="825" y="76"/>
                      </a:cxn>
                      <a:cxn ang="0">
                        <a:pos x="833" y="31"/>
                      </a:cxn>
                      <a:cxn ang="0">
                        <a:pos x="856" y="23"/>
                      </a:cxn>
                      <a:cxn ang="0">
                        <a:pos x="863" y="46"/>
                      </a:cxn>
                      <a:cxn ang="0">
                        <a:pos x="885" y="61"/>
                      </a:cxn>
                      <a:cxn ang="0">
                        <a:pos x="901" y="83"/>
                      </a:cxn>
                      <a:cxn ang="0">
                        <a:pos x="923" y="106"/>
                      </a:cxn>
                      <a:cxn ang="0">
                        <a:pos x="952" y="129"/>
                      </a:cxn>
                      <a:cxn ang="0">
                        <a:pos x="975" y="144"/>
                      </a:cxn>
                      <a:cxn ang="0">
                        <a:pos x="1006" y="174"/>
                      </a:cxn>
                      <a:cxn ang="0">
                        <a:pos x="1036" y="197"/>
                      </a:cxn>
                      <a:cxn ang="0">
                        <a:pos x="1050" y="219"/>
                      </a:cxn>
                      <a:cxn ang="0">
                        <a:pos x="1066" y="242"/>
                      </a:cxn>
                      <a:cxn ang="0">
                        <a:pos x="1089" y="264"/>
                      </a:cxn>
                      <a:cxn ang="0">
                        <a:pos x="1111" y="279"/>
                      </a:cxn>
                      <a:cxn ang="0">
                        <a:pos x="1133" y="279"/>
                      </a:cxn>
                      <a:cxn ang="0">
                        <a:pos x="1123" y="266"/>
                      </a:cxn>
                    </a:cxnLst>
                    <a:rect l="0" t="0" r="r" b="b"/>
                    <a:pathLst>
                      <a:path w="1134" h="280">
                        <a:moveTo>
                          <a:pt x="0" y="0"/>
                        </a:moveTo>
                        <a:lnTo>
                          <a:pt x="37" y="16"/>
                        </a:lnTo>
                        <a:lnTo>
                          <a:pt x="67" y="23"/>
                        </a:lnTo>
                        <a:lnTo>
                          <a:pt x="98" y="46"/>
                        </a:lnTo>
                        <a:lnTo>
                          <a:pt x="120" y="54"/>
                        </a:lnTo>
                        <a:lnTo>
                          <a:pt x="143" y="54"/>
                        </a:lnTo>
                        <a:lnTo>
                          <a:pt x="165" y="54"/>
                        </a:lnTo>
                        <a:lnTo>
                          <a:pt x="188" y="69"/>
                        </a:lnTo>
                        <a:lnTo>
                          <a:pt x="210" y="91"/>
                        </a:lnTo>
                        <a:lnTo>
                          <a:pt x="233" y="106"/>
                        </a:lnTo>
                        <a:lnTo>
                          <a:pt x="262" y="121"/>
                        </a:lnTo>
                        <a:lnTo>
                          <a:pt x="285" y="137"/>
                        </a:lnTo>
                        <a:lnTo>
                          <a:pt x="308" y="151"/>
                        </a:lnTo>
                        <a:lnTo>
                          <a:pt x="338" y="166"/>
                        </a:lnTo>
                        <a:lnTo>
                          <a:pt x="360" y="174"/>
                        </a:lnTo>
                        <a:lnTo>
                          <a:pt x="382" y="181"/>
                        </a:lnTo>
                        <a:lnTo>
                          <a:pt x="405" y="189"/>
                        </a:lnTo>
                        <a:lnTo>
                          <a:pt x="436" y="204"/>
                        </a:lnTo>
                        <a:lnTo>
                          <a:pt x="465" y="212"/>
                        </a:lnTo>
                        <a:lnTo>
                          <a:pt x="488" y="227"/>
                        </a:lnTo>
                        <a:lnTo>
                          <a:pt x="510" y="235"/>
                        </a:lnTo>
                        <a:lnTo>
                          <a:pt x="540" y="242"/>
                        </a:lnTo>
                        <a:lnTo>
                          <a:pt x="563" y="227"/>
                        </a:lnTo>
                        <a:lnTo>
                          <a:pt x="593" y="212"/>
                        </a:lnTo>
                        <a:lnTo>
                          <a:pt x="623" y="197"/>
                        </a:lnTo>
                        <a:lnTo>
                          <a:pt x="646" y="189"/>
                        </a:lnTo>
                        <a:lnTo>
                          <a:pt x="668" y="174"/>
                        </a:lnTo>
                        <a:lnTo>
                          <a:pt x="691" y="166"/>
                        </a:lnTo>
                        <a:lnTo>
                          <a:pt x="713" y="144"/>
                        </a:lnTo>
                        <a:lnTo>
                          <a:pt x="735" y="129"/>
                        </a:lnTo>
                        <a:lnTo>
                          <a:pt x="758" y="114"/>
                        </a:lnTo>
                        <a:lnTo>
                          <a:pt x="781" y="114"/>
                        </a:lnTo>
                        <a:lnTo>
                          <a:pt x="803" y="106"/>
                        </a:lnTo>
                        <a:lnTo>
                          <a:pt x="825" y="76"/>
                        </a:lnTo>
                        <a:lnTo>
                          <a:pt x="833" y="31"/>
                        </a:lnTo>
                        <a:lnTo>
                          <a:pt x="856" y="23"/>
                        </a:lnTo>
                        <a:lnTo>
                          <a:pt x="863" y="46"/>
                        </a:lnTo>
                        <a:lnTo>
                          <a:pt x="885" y="61"/>
                        </a:lnTo>
                        <a:lnTo>
                          <a:pt x="901" y="83"/>
                        </a:lnTo>
                        <a:lnTo>
                          <a:pt x="923" y="106"/>
                        </a:lnTo>
                        <a:lnTo>
                          <a:pt x="952" y="129"/>
                        </a:lnTo>
                        <a:lnTo>
                          <a:pt x="975" y="144"/>
                        </a:lnTo>
                        <a:lnTo>
                          <a:pt x="1006" y="174"/>
                        </a:lnTo>
                        <a:lnTo>
                          <a:pt x="1036" y="197"/>
                        </a:lnTo>
                        <a:lnTo>
                          <a:pt x="1050" y="219"/>
                        </a:lnTo>
                        <a:lnTo>
                          <a:pt x="1066" y="242"/>
                        </a:lnTo>
                        <a:lnTo>
                          <a:pt x="1089" y="264"/>
                        </a:lnTo>
                        <a:lnTo>
                          <a:pt x="1111" y="279"/>
                        </a:lnTo>
                        <a:lnTo>
                          <a:pt x="1133" y="279"/>
                        </a:lnTo>
                        <a:lnTo>
                          <a:pt x="1123" y="266"/>
                        </a:lnTo>
                      </a:path>
                    </a:pathLst>
                  </a:custGeom>
                  <a:noFill/>
                  <a:ln w="127000" cap="rnd" cmpd="sng">
                    <a:solidFill>
                      <a:schemeClr val="accent1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7439" name="Freeform 31"/>
                  <p:cNvSpPr>
                    <a:spLocks/>
                  </p:cNvSpPr>
                  <p:nvPr/>
                </p:nvSpPr>
                <p:spPr bwMode="auto">
                  <a:xfrm>
                    <a:off x="4487" y="1338"/>
                    <a:ext cx="607" cy="111"/>
                  </a:xfrm>
                  <a:custGeom>
                    <a:avLst/>
                    <a:gdLst/>
                    <a:ahLst/>
                    <a:cxnLst>
                      <a:cxn ang="0">
                        <a:pos x="0" y="66"/>
                      </a:cxn>
                      <a:cxn ang="0">
                        <a:pos x="35" y="72"/>
                      </a:cxn>
                      <a:cxn ang="0">
                        <a:pos x="81" y="72"/>
                      </a:cxn>
                      <a:cxn ang="0">
                        <a:pos x="140" y="72"/>
                      </a:cxn>
                      <a:cxn ang="0">
                        <a:pos x="163" y="72"/>
                      </a:cxn>
                      <a:cxn ang="0">
                        <a:pos x="185" y="72"/>
                      </a:cxn>
                      <a:cxn ang="0">
                        <a:pos x="208" y="72"/>
                      </a:cxn>
                      <a:cxn ang="0">
                        <a:pos x="231" y="72"/>
                      </a:cxn>
                      <a:cxn ang="0">
                        <a:pos x="254" y="72"/>
                      </a:cxn>
                      <a:cxn ang="0">
                        <a:pos x="275" y="72"/>
                      </a:cxn>
                      <a:cxn ang="0">
                        <a:pos x="298" y="72"/>
                      </a:cxn>
                      <a:cxn ang="0">
                        <a:pos x="321" y="72"/>
                      </a:cxn>
                      <a:cxn ang="0">
                        <a:pos x="351" y="72"/>
                      </a:cxn>
                      <a:cxn ang="0">
                        <a:pos x="373" y="72"/>
                      </a:cxn>
                      <a:cxn ang="0">
                        <a:pos x="396" y="72"/>
                      </a:cxn>
                      <a:cxn ang="0">
                        <a:pos x="426" y="87"/>
                      </a:cxn>
                      <a:cxn ang="0">
                        <a:pos x="448" y="95"/>
                      </a:cxn>
                      <a:cxn ang="0">
                        <a:pos x="470" y="95"/>
                      </a:cxn>
                      <a:cxn ang="0">
                        <a:pos x="493" y="110"/>
                      </a:cxn>
                      <a:cxn ang="0">
                        <a:pos x="516" y="110"/>
                      </a:cxn>
                      <a:cxn ang="0">
                        <a:pos x="538" y="103"/>
                      </a:cxn>
                      <a:cxn ang="0">
                        <a:pos x="553" y="80"/>
                      </a:cxn>
                      <a:cxn ang="0">
                        <a:pos x="576" y="57"/>
                      </a:cxn>
                      <a:cxn ang="0">
                        <a:pos x="591" y="27"/>
                      </a:cxn>
                      <a:cxn ang="0">
                        <a:pos x="606" y="5"/>
                      </a:cxn>
                      <a:cxn ang="0">
                        <a:pos x="593" y="0"/>
                      </a:cxn>
                    </a:cxnLst>
                    <a:rect l="0" t="0" r="r" b="b"/>
                    <a:pathLst>
                      <a:path w="607" h="111">
                        <a:moveTo>
                          <a:pt x="0" y="66"/>
                        </a:moveTo>
                        <a:lnTo>
                          <a:pt x="35" y="72"/>
                        </a:lnTo>
                        <a:lnTo>
                          <a:pt x="81" y="72"/>
                        </a:lnTo>
                        <a:lnTo>
                          <a:pt x="140" y="72"/>
                        </a:lnTo>
                        <a:lnTo>
                          <a:pt x="163" y="72"/>
                        </a:lnTo>
                        <a:lnTo>
                          <a:pt x="185" y="72"/>
                        </a:lnTo>
                        <a:lnTo>
                          <a:pt x="208" y="72"/>
                        </a:lnTo>
                        <a:lnTo>
                          <a:pt x="231" y="72"/>
                        </a:lnTo>
                        <a:lnTo>
                          <a:pt x="254" y="72"/>
                        </a:lnTo>
                        <a:lnTo>
                          <a:pt x="275" y="72"/>
                        </a:lnTo>
                        <a:lnTo>
                          <a:pt x="298" y="72"/>
                        </a:lnTo>
                        <a:lnTo>
                          <a:pt x="321" y="72"/>
                        </a:lnTo>
                        <a:lnTo>
                          <a:pt x="351" y="72"/>
                        </a:lnTo>
                        <a:lnTo>
                          <a:pt x="373" y="72"/>
                        </a:lnTo>
                        <a:lnTo>
                          <a:pt x="396" y="72"/>
                        </a:lnTo>
                        <a:lnTo>
                          <a:pt x="426" y="87"/>
                        </a:lnTo>
                        <a:lnTo>
                          <a:pt x="448" y="95"/>
                        </a:lnTo>
                        <a:lnTo>
                          <a:pt x="470" y="95"/>
                        </a:lnTo>
                        <a:lnTo>
                          <a:pt x="493" y="110"/>
                        </a:lnTo>
                        <a:lnTo>
                          <a:pt x="516" y="110"/>
                        </a:lnTo>
                        <a:lnTo>
                          <a:pt x="538" y="103"/>
                        </a:lnTo>
                        <a:lnTo>
                          <a:pt x="553" y="80"/>
                        </a:lnTo>
                        <a:lnTo>
                          <a:pt x="576" y="57"/>
                        </a:lnTo>
                        <a:lnTo>
                          <a:pt x="591" y="27"/>
                        </a:lnTo>
                        <a:lnTo>
                          <a:pt x="606" y="5"/>
                        </a:lnTo>
                        <a:lnTo>
                          <a:pt x="593" y="0"/>
                        </a:lnTo>
                      </a:path>
                    </a:pathLst>
                  </a:custGeom>
                  <a:noFill/>
                  <a:ln w="127000" cap="rnd" cmpd="sng">
                    <a:solidFill>
                      <a:schemeClr val="accent1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7440" name="Freeform 32"/>
                  <p:cNvSpPr>
                    <a:spLocks/>
                  </p:cNvSpPr>
                  <p:nvPr/>
                </p:nvSpPr>
                <p:spPr bwMode="auto">
                  <a:xfrm>
                    <a:off x="4584" y="1131"/>
                    <a:ext cx="697" cy="42"/>
                  </a:xfrm>
                  <a:custGeom>
                    <a:avLst/>
                    <a:gdLst/>
                    <a:ahLst/>
                    <a:cxnLst>
                      <a:cxn ang="0">
                        <a:pos x="0" y="41"/>
                      </a:cxn>
                      <a:cxn ang="0">
                        <a:pos x="35" y="31"/>
                      </a:cxn>
                      <a:cxn ang="0">
                        <a:pos x="65" y="31"/>
                      </a:cxn>
                      <a:cxn ang="0">
                        <a:pos x="88" y="31"/>
                      </a:cxn>
                      <a:cxn ang="0">
                        <a:pos x="118" y="31"/>
                      </a:cxn>
                      <a:cxn ang="0">
                        <a:pos x="148" y="31"/>
                      </a:cxn>
                      <a:cxn ang="0">
                        <a:pos x="170" y="31"/>
                      </a:cxn>
                      <a:cxn ang="0">
                        <a:pos x="193" y="31"/>
                      </a:cxn>
                      <a:cxn ang="0">
                        <a:pos x="216" y="31"/>
                      </a:cxn>
                      <a:cxn ang="0">
                        <a:pos x="238" y="31"/>
                      </a:cxn>
                      <a:cxn ang="0">
                        <a:pos x="260" y="31"/>
                      </a:cxn>
                      <a:cxn ang="0">
                        <a:pos x="290" y="31"/>
                      </a:cxn>
                      <a:cxn ang="0">
                        <a:pos x="337" y="31"/>
                      </a:cxn>
                      <a:cxn ang="0">
                        <a:pos x="359" y="31"/>
                      </a:cxn>
                      <a:cxn ang="0">
                        <a:pos x="381" y="23"/>
                      </a:cxn>
                      <a:cxn ang="0">
                        <a:pos x="404" y="15"/>
                      </a:cxn>
                      <a:cxn ang="0">
                        <a:pos x="456" y="8"/>
                      </a:cxn>
                      <a:cxn ang="0">
                        <a:pos x="502" y="8"/>
                      </a:cxn>
                      <a:cxn ang="0">
                        <a:pos x="524" y="0"/>
                      </a:cxn>
                      <a:cxn ang="0">
                        <a:pos x="547" y="0"/>
                      </a:cxn>
                      <a:cxn ang="0">
                        <a:pos x="569" y="0"/>
                      </a:cxn>
                      <a:cxn ang="0">
                        <a:pos x="599" y="0"/>
                      </a:cxn>
                      <a:cxn ang="0">
                        <a:pos x="645" y="0"/>
                      </a:cxn>
                      <a:cxn ang="0">
                        <a:pos x="668" y="0"/>
                      </a:cxn>
                      <a:cxn ang="0">
                        <a:pos x="690" y="0"/>
                      </a:cxn>
                      <a:cxn ang="0">
                        <a:pos x="696" y="8"/>
                      </a:cxn>
                    </a:cxnLst>
                    <a:rect l="0" t="0" r="r" b="b"/>
                    <a:pathLst>
                      <a:path w="697" h="42">
                        <a:moveTo>
                          <a:pt x="0" y="41"/>
                        </a:moveTo>
                        <a:lnTo>
                          <a:pt x="35" y="31"/>
                        </a:lnTo>
                        <a:lnTo>
                          <a:pt x="65" y="31"/>
                        </a:lnTo>
                        <a:lnTo>
                          <a:pt x="88" y="31"/>
                        </a:lnTo>
                        <a:lnTo>
                          <a:pt x="118" y="31"/>
                        </a:lnTo>
                        <a:lnTo>
                          <a:pt x="148" y="31"/>
                        </a:lnTo>
                        <a:lnTo>
                          <a:pt x="170" y="31"/>
                        </a:lnTo>
                        <a:lnTo>
                          <a:pt x="193" y="31"/>
                        </a:lnTo>
                        <a:lnTo>
                          <a:pt x="216" y="31"/>
                        </a:lnTo>
                        <a:lnTo>
                          <a:pt x="238" y="31"/>
                        </a:lnTo>
                        <a:lnTo>
                          <a:pt x="260" y="31"/>
                        </a:lnTo>
                        <a:lnTo>
                          <a:pt x="290" y="31"/>
                        </a:lnTo>
                        <a:lnTo>
                          <a:pt x="337" y="31"/>
                        </a:lnTo>
                        <a:lnTo>
                          <a:pt x="359" y="31"/>
                        </a:lnTo>
                        <a:lnTo>
                          <a:pt x="381" y="23"/>
                        </a:lnTo>
                        <a:lnTo>
                          <a:pt x="404" y="15"/>
                        </a:lnTo>
                        <a:lnTo>
                          <a:pt x="456" y="8"/>
                        </a:lnTo>
                        <a:lnTo>
                          <a:pt x="502" y="8"/>
                        </a:lnTo>
                        <a:lnTo>
                          <a:pt x="524" y="0"/>
                        </a:lnTo>
                        <a:lnTo>
                          <a:pt x="547" y="0"/>
                        </a:lnTo>
                        <a:lnTo>
                          <a:pt x="569" y="0"/>
                        </a:lnTo>
                        <a:lnTo>
                          <a:pt x="599" y="0"/>
                        </a:lnTo>
                        <a:lnTo>
                          <a:pt x="645" y="0"/>
                        </a:lnTo>
                        <a:lnTo>
                          <a:pt x="668" y="0"/>
                        </a:lnTo>
                        <a:lnTo>
                          <a:pt x="690" y="0"/>
                        </a:lnTo>
                        <a:lnTo>
                          <a:pt x="696" y="8"/>
                        </a:lnTo>
                      </a:path>
                    </a:pathLst>
                  </a:custGeom>
                  <a:noFill/>
                  <a:ln w="127000" cap="rnd" cmpd="sng">
                    <a:solidFill>
                      <a:schemeClr val="accent1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sp>
              <p:nvSpPr>
                <p:cNvPr id="17442" name="Freeform 34"/>
                <p:cNvSpPr>
                  <a:spLocks/>
                </p:cNvSpPr>
                <p:nvPr/>
              </p:nvSpPr>
              <p:spPr bwMode="auto">
                <a:xfrm>
                  <a:off x="5407" y="726"/>
                  <a:ext cx="138" cy="697"/>
                </a:xfrm>
                <a:custGeom>
                  <a:avLst/>
                  <a:gdLst/>
                  <a:ahLst/>
                  <a:cxnLst>
                    <a:cxn ang="0">
                      <a:pos x="116" y="696"/>
                    </a:cxn>
                    <a:cxn ang="0">
                      <a:pos x="137" y="634"/>
                    </a:cxn>
                    <a:cxn ang="0">
                      <a:pos x="136" y="589"/>
                    </a:cxn>
                    <a:cxn ang="0">
                      <a:pos x="131" y="511"/>
                    </a:cxn>
                    <a:cxn ang="0">
                      <a:pos x="120" y="464"/>
                    </a:cxn>
                    <a:cxn ang="0">
                      <a:pos x="99" y="427"/>
                    </a:cxn>
                    <a:cxn ang="0">
                      <a:pos x="87" y="390"/>
                    </a:cxn>
                    <a:cxn ang="0">
                      <a:pos x="65" y="353"/>
                    </a:cxn>
                    <a:cxn ang="0">
                      <a:pos x="61" y="320"/>
                    </a:cxn>
                    <a:cxn ang="0">
                      <a:pos x="40" y="281"/>
                    </a:cxn>
                    <a:cxn ang="0">
                      <a:pos x="19" y="243"/>
                    </a:cxn>
                    <a:cxn ang="0">
                      <a:pos x="7" y="206"/>
                    </a:cxn>
                    <a:cxn ang="0">
                      <a:pos x="3" y="174"/>
                    </a:cxn>
                    <a:cxn ang="0">
                      <a:pos x="0" y="139"/>
                    </a:cxn>
                    <a:cxn ang="0">
                      <a:pos x="6" y="108"/>
                    </a:cxn>
                    <a:cxn ang="0">
                      <a:pos x="12" y="76"/>
                    </a:cxn>
                    <a:cxn ang="0">
                      <a:pos x="16" y="45"/>
                    </a:cxn>
                    <a:cxn ang="0">
                      <a:pos x="32" y="15"/>
                    </a:cxn>
                    <a:cxn ang="0">
                      <a:pos x="35" y="0"/>
                    </a:cxn>
                  </a:cxnLst>
                  <a:rect l="0" t="0" r="r" b="b"/>
                  <a:pathLst>
                    <a:path w="138" h="697">
                      <a:moveTo>
                        <a:pt x="116" y="696"/>
                      </a:moveTo>
                      <a:lnTo>
                        <a:pt x="137" y="634"/>
                      </a:lnTo>
                      <a:lnTo>
                        <a:pt x="136" y="589"/>
                      </a:lnTo>
                      <a:lnTo>
                        <a:pt x="131" y="511"/>
                      </a:lnTo>
                      <a:lnTo>
                        <a:pt x="120" y="464"/>
                      </a:lnTo>
                      <a:lnTo>
                        <a:pt x="99" y="427"/>
                      </a:lnTo>
                      <a:lnTo>
                        <a:pt x="87" y="390"/>
                      </a:lnTo>
                      <a:lnTo>
                        <a:pt x="65" y="353"/>
                      </a:lnTo>
                      <a:lnTo>
                        <a:pt x="61" y="320"/>
                      </a:lnTo>
                      <a:lnTo>
                        <a:pt x="40" y="281"/>
                      </a:lnTo>
                      <a:lnTo>
                        <a:pt x="19" y="243"/>
                      </a:lnTo>
                      <a:lnTo>
                        <a:pt x="7" y="206"/>
                      </a:lnTo>
                      <a:lnTo>
                        <a:pt x="3" y="174"/>
                      </a:lnTo>
                      <a:lnTo>
                        <a:pt x="0" y="139"/>
                      </a:lnTo>
                      <a:lnTo>
                        <a:pt x="6" y="108"/>
                      </a:lnTo>
                      <a:lnTo>
                        <a:pt x="12" y="76"/>
                      </a:lnTo>
                      <a:lnTo>
                        <a:pt x="16" y="45"/>
                      </a:lnTo>
                      <a:lnTo>
                        <a:pt x="32" y="15"/>
                      </a:lnTo>
                      <a:lnTo>
                        <a:pt x="35" y="0"/>
                      </a:lnTo>
                    </a:path>
                  </a:pathLst>
                </a:custGeom>
                <a:noFill/>
                <a:ln w="127000" cap="rnd" cmpd="sng">
                  <a:solidFill>
                    <a:schemeClr val="accent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grpSp>
              <p:nvGrpSpPr>
                <p:cNvPr id="10" name="Group 37"/>
                <p:cNvGrpSpPr>
                  <a:grpSpLocks/>
                </p:cNvGrpSpPr>
                <p:nvPr/>
              </p:nvGrpSpPr>
              <p:grpSpPr bwMode="auto">
                <a:xfrm>
                  <a:off x="3448" y="1172"/>
                  <a:ext cx="547" cy="283"/>
                  <a:chOff x="3448" y="1172"/>
                  <a:chExt cx="547" cy="283"/>
                </a:xfrm>
              </p:grpSpPr>
              <p:sp>
                <p:nvSpPr>
                  <p:cNvPr id="17443" name="Freeform 35"/>
                  <p:cNvSpPr>
                    <a:spLocks/>
                  </p:cNvSpPr>
                  <p:nvPr/>
                </p:nvSpPr>
                <p:spPr bwMode="auto">
                  <a:xfrm>
                    <a:off x="3466" y="1211"/>
                    <a:ext cx="529" cy="244"/>
                  </a:xfrm>
                  <a:custGeom>
                    <a:avLst/>
                    <a:gdLst/>
                    <a:ahLst/>
                    <a:cxnLst>
                      <a:cxn ang="0">
                        <a:pos x="0" y="33"/>
                      </a:cxn>
                      <a:cxn ang="0">
                        <a:pos x="66" y="39"/>
                      </a:cxn>
                      <a:cxn ang="0">
                        <a:pos x="110" y="54"/>
                      </a:cxn>
                      <a:cxn ang="0">
                        <a:pos x="133" y="69"/>
                      </a:cxn>
                      <a:cxn ang="0">
                        <a:pos x="163" y="92"/>
                      </a:cxn>
                      <a:cxn ang="0">
                        <a:pos x="186" y="114"/>
                      </a:cxn>
                      <a:cxn ang="0">
                        <a:pos x="208" y="129"/>
                      </a:cxn>
                      <a:cxn ang="0">
                        <a:pos x="231" y="152"/>
                      </a:cxn>
                      <a:cxn ang="0">
                        <a:pos x="253" y="175"/>
                      </a:cxn>
                      <a:cxn ang="0">
                        <a:pos x="275" y="198"/>
                      </a:cxn>
                      <a:cxn ang="0">
                        <a:pos x="299" y="220"/>
                      </a:cxn>
                      <a:cxn ang="0">
                        <a:pos x="313" y="243"/>
                      </a:cxn>
                      <a:cxn ang="0">
                        <a:pos x="335" y="243"/>
                      </a:cxn>
                      <a:cxn ang="0">
                        <a:pos x="358" y="227"/>
                      </a:cxn>
                      <a:cxn ang="0">
                        <a:pos x="381" y="206"/>
                      </a:cxn>
                      <a:cxn ang="0">
                        <a:pos x="404" y="183"/>
                      </a:cxn>
                      <a:cxn ang="0">
                        <a:pos x="418" y="152"/>
                      </a:cxn>
                      <a:cxn ang="0">
                        <a:pos x="441" y="123"/>
                      </a:cxn>
                      <a:cxn ang="0">
                        <a:pos x="456" y="100"/>
                      </a:cxn>
                      <a:cxn ang="0">
                        <a:pos x="471" y="77"/>
                      </a:cxn>
                      <a:cxn ang="0">
                        <a:pos x="478" y="54"/>
                      </a:cxn>
                      <a:cxn ang="0">
                        <a:pos x="500" y="32"/>
                      </a:cxn>
                      <a:cxn ang="0">
                        <a:pos x="528" y="0"/>
                      </a:cxn>
                    </a:cxnLst>
                    <a:rect l="0" t="0" r="r" b="b"/>
                    <a:pathLst>
                      <a:path w="529" h="244">
                        <a:moveTo>
                          <a:pt x="0" y="33"/>
                        </a:moveTo>
                        <a:lnTo>
                          <a:pt x="66" y="39"/>
                        </a:lnTo>
                        <a:lnTo>
                          <a:pt x="110" y="54"/>
                        </a:lnTo>
                        <a:lnTo>
                          <a:pt x="133" y="69"/>
                        </a:lnTo>
                        <a:lnTo>
                          <a:pt x="163" y="92"/>
                        </a:lnTo>
                        <a:lnTo>
                          <a:pt x="186" y="114"/>
                        </a:lnTo>
                        <a:lnTo>
                          <a:pt x="208" y="129"/>
                        </a:lnTo>
                        <a:lnTo>
                          <a:pt x="231" y="152"/>
                        </a:lnTo>
                        <a:lnTo>
                          <a:pt x="253" y="175"/>
                        </a:lnTo>
                        <a:lnTo>
                          <a:pt x="275" y="198"/>
                        </a:lnTo>
                        <a:lnTo>
                          <a:pt x="299" y="220"/>
                        </a:lnTo>
                        <a:lnTo>
                          <a:pt x="313" y="243"/>
                        </a:lnTo>
                        <a:lnTo>
                          <a:pt x="335" y="243"/>
                        </a:lnTo>
                        <a:lnTo>
                          <a:pt x="358" y="227"/>
                        </a:lnTo>
                        <a:lnTo>
                          <a:pt x="381" y="206"/>
                        </a:lnTo>
                        <a:lnTo>
                          <a:pt x="404" y="183"/>
                        </a:lnTo>
                        <a:lnTo>
                          <a:pt x="418" y="152"/>
                        </a:lnTo>
                        <a:lnTo>
                          <a:pt x="441" y="123"/>
                        </a:lnTo>
                        <a:lnTo>
                          <a:pt x="456" y="100"/>
                        </a:lnTo>
                        <a:lnTo>
                          <a:pt x="471" y="77"/>
                        </a:lnTo>
                        <a:lnTo>
                          <a:pt x="478" y="54"/>
                        </a:lnTo>
                        <a:lnTo>
                          <a:pt x="500" y="32"/>
                        </a:lnTo>
                        <a:lnTo>
                          <a:pt x="528" y="0"/>
                        </a:lnTo>
                      </a:path>
                    </a:pathLst>
                  </a:custGeom>
                  <a:noFill/>
                  <a:ln w="127000" cap="rnd" cmpd="sng">
                    <a:solidFill>
                      <a:schemeClr val="accent1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7444" name="Freeform 36"/>
                  <p:cNvSpPr>
                    <a:spLocks/>
                  </p:cNvSpPr>
                  <p:nvPr/>
                </p:nvSpPr>
                <p:spPr bwMode="auto">
                  <a:xfrm>
                    <a:off x="3448" y="1172"/>
                    <a:ext cx="91" cy="235"/>
                  </a:xfrm>
                  <a:custGeom>
                    <a:avLst/>
                    <a:gdLst/>
                    <a:ahLst/>
                    <a:cxnLst>
                      <a:cxn ang="0">
                        <a:pos x="90" y="234"/>
                      </a:cxn>
                      <a:cxn ang="0">
                        <a:pos x="52" y="222"/>
                      </a:cxn>
                      <a:cxn ang="0">
                        <a:pos x="26" y="204"/>
                      </a:cxn>
                      <a:cxn ang="0">
                        <a:pos x="17" y="178"/>
                      </a:cxn>
                      <a:cxn ang="0">
                        <a:pos x="8" y="151"/>
                      </a:cxn>
                      <a:cxn ang="0">
                        <a:pos x="0" y="124"/>
                      </a:cxn>
                      <a:cxn ang="0">
                        <a:pos x="0" y="97"/>
                      </a:cxn>
                      <a:cxn ang="0">
                        <a:pos x="0" y="71"/>
                      </a:cxn>
                      <a:cxn ang="0">
                        <a:pos x="0" y="45"/>
                      </a:cxn>
                      <a:cxn ang="0">
                        <a:pos x="8" y="18"/>
                      </a:cxn>
                      <a:cxn ang="0">
                        <a:pos x="34" y="0"/>
                      </a:cxn>
                      <a:cxn ang="0">
                        <a:pos x="51" y="0"/>
                      </a:cxn>
                    </a:cxnLst>
                    <a:rect l="0" t="0" r="r" b="b"/>
                    <a:pathLst>
                      <a:path w="91" h="235">
                        <a:moveTo>
                          <a:pt x="90" y="234"/>
                        </a:moveTo>
                        <a:lnTo>
                          <a:pt x="52" y="222"/>
                        </a:lnTo>
                        <a:lnTo>
                          <a:pt x="26" y="204"/>
                        </a:lnTo>
                        <a:lnTo>
                          <a:pt x="17" y="178"/>
                        </a:lnTo>
                        <a:lnTo>
                          <a:pt x="8" y="151"/>
                        </a:lnTo>
                        <a:lnTo>
                          <a:pt x="0" y="124"/>
                        </a:lnTo>
                        <a:lnTo>
                          <a:pt x="0" y="97"/>
                        </a:lnTo>
                        <a:lnTo>
                          <a:pt x="0" y="71"/>
                        </a:lnTo>
                        <a:lnTo>
                          <a:pt x="0" y="45"/>
                        </a:lnTo>
                        <a:lnTo>
                          <a:pt x="8" y="18"/>
                        </a:lnTo>
                        <a:lnTo>
                          <a:pt x="34" y="0"/>
                        </a:lnTo>
                        <a:lnTo>
                          <a:pt x="51" y="0"/>
                        </a:lnTo>
                      </a:path>
                    </a:pathLst>
                  </a:custGeom>
                  <a:noFill/>
                  <a:ln w="76200" cap="rnd" cmpd="sng">
                    <a:solidFill>
                      <a:schemeClr val="accent1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11" name="Group 40"/>
                <p:cNvGrpSpPr>
                  <a:grpSpLocks/>
                </p:cNvGrpSpPr>
                <p:nvPr/>
              </p:nvGrpSpPr>
              <p:grpSpPr bwMode="auto">
                <a:xfrm>
                  <a:off x="3292" y="1132"/>
                  <a:ext cx="548" cy="284"/>
                  <a:chOff x="3292" y="1132"/>
                  <a:chExt cx="548" cy="284"/>
                </a:xfrm>
              </p:grpSpPr>
              <p:sp>
                <p:nvSpPr>
                  <p:cNvPr id="17446" name="Freeform 38"/>
                  <p:cNvSpPr>
                    <a:spLocks/>
                  </p:cNvSpPr>
                  <p:nvPr/>
                </p:nvSpPr>
                <p:spPr bwMode="auto">
                  <a:xfrm>
                    <a:off x="3310" y="1173"/>
                    <a:ext cx="530" cy="243"/>
                  </a:xfrm>
                  <a:custGeom>
                    <a:avLst/>
                    <a:gdLst/>
                    <a:ahLst/>
                    <a:cxnLst>
                      <a:cxn ang="0">
                        <a:pos x="0" y="34"/>
                      </a:cxn>
                      <a:cxn ang="0">
                        <a:pos x="67" y="39"/>
                      </a:cxn>
                      <a:cxn ang="0">
                        <a:pos x="111" y="55"/>
                      </a:cxn>
                      <a:cxn ang="0">
                        <a:pos x="134" y="69"/>
                      </a:cxn>
                      <a:cxn ang="0">
                        <a:pos x="164" y="92"/>
                      </a:cxn>
                      <a:cxn ang="0">
                        <a:pos x="186" y="115"/>
                      </a:cxn>
                      <a:cxn ang="0">
                        <a:pos x="209" y="129"/>
                      </a:cxn>
                      <a:cxn ang="0">
                        <a:pos x="232" y="152"/>
                      </a:cxn>
                      <a:cxn ang="0">
                        <a:pos x="254" y="175"/>
                      </a:cxn>
                      <a:cxn ang="0">
                        <a:pos x="276" y="198"/>
                      </a:cxn>
                      <a:cxn ang="0">
                        <a:pos x="300" y="220"/>
                      </a:cxn>
                      <a:cxn ang="0">
                        <a:pos x="314" y="242"/>
                      </a:cxn>
                      <a:cxn ang="0">
                        <a:pos x="336" y="242"/>
                      </a:cxn>
                      <a:cxn ang="0">
                        <a:pos x="359" y="227"/>
                      </a:cxn>
                      <a:cxn ang="0">
                        <a:pos x="382" y="205"/>
                      </a:cxn>
                      <a:cxn ang="0">
                        <a:pos x="405" y="183"/>
                      </a:cxn>
                      <a:cxn ang="0">
                        <a:pos x="419" y="152"/>
                      </a:cxn>
                      <a:cxn ang="0">
                        <a:pos x="442" y="123"/>
                      </a:cxn>
                      <a:cxn ang="0">
                        <a:pos x="457" y="100"/>
                      </a:cxn>
                      <a:cxn ang="0">
                        <a:pos x="472" y="77"/>
                      </a:cxn>
                      <a:cxn ang="0">
                        <a:pos x="480" y="55"/>
                      </a:cxn>
                      <a:cxn ang="0">
                        <a:pos x="502" y="32"/>
                      </a:cxn>
                      <a:cxn ang="0">
                        <a:pos x="529" y="0"/>
                      </a:cxn>
                    </a:cxnLst>
                    <a:rect l="0" t="0" r="r" b="b"/>
                    <a:pathLst>
                      <a:path w="530" h="243">
                        <a:moveTo>
                          <a:pt x="0" y="34"/>
                        </a:moveTo>
                        <a:lnTo>
                          <a:pt x="67" y="39"/>
                        </a:lnTo>
                        <a:lnTo>
                          <a:pt x="111" y="55"/>
                        </a:lnTo>
                        <a:lnTo>
                          <a:pt x="134" y="69"/>
                        </a:lnTo>
                        <a:lnTo>
                          <a:pt x="164" y="92"/>
                        </a:lnTo>
                        <a:lnTo>
                          <a:pt x="186" y="115"/>
                        </a:lnTo>
                        <a:lnTo>
                          <a:pt x="209" y="129"/>
                        </a:lnTo>
                        <a:lnTo>
                          <a:pt x="232" y="152"/>
                        </a:lnTo>
                        <a:lnTo>
                          <a:pt x="254" y="175"/>
                        </a:lnTo>
                        <a:lnTo>
                          <a:pt x="276" y="198"/>
                        </a:lnTo>
                        <a:lnTo>
                          <a:pt x="300" y="220"/>
                        </a:lnTo>
                        <a:lnTo>
                          <a:pt x="314" y="242"/>
                        </a:lnTo>
                        <a:lnTo>
                          <a:pt x="336" y="242"/>
                        </a:lnTo>
                        <a:lnTo>
                          <a:pt x="359" y="227"/>
                        </a:lnTo>
                        <a:lnTo>
                          <a:pt x="382" y="205"/>
                        </a:lnTo>
                        <a:lnTo>
                          <a:pt x="405" y="183"/>
                        </a:lnTo>
                        <a:lnTo>
                          <a:pt x="419" y="152"/>
                        </a:lnTo>
                        <a:lnTo>
                          <a:pt x="442" y="123"/>
                        </a:lnTo>
                        <a:lnTo>
                          <a:pt x="457" y="100"/>
                        </a:lnTo>
                        <a:lnTo>
                          <a:pt x="472" y="77"/>
                        </a:lnTo>
                        <a:lnTo>
                          <a:pt x="480" y="55"/>
                        </a:lnTo>
                        <a:lnTo>
                          <a:pt x="502" y="32"/>
                        </a:lnTo>
                        <a:lnTo>
                          <a:pt x="529" y="0"/>
                        </a:lnTo>
                      </a:path>
                    </a:pathLst>
                  </a:custGeom>
                  <a:noFill/>
                  <a:ln w="127000" cap="rnd" cmpd="sng">
                    <a:solidFill>
                      <a:schemeClr val="accent1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17447" name="Freeform 39"/>
                  <p:cNvSpPr>
                    <a:spLocks/>
                  </p:cNvSpPr>
                  <p:nvPr/>
                </p:nvSpPr>
                <p:spPr bwMode="auto">
                  <a:xfrm>
                    <a:off x="3292" y="1132"/>
                    <a:ext cx="91" cy="234"/>
                  </a:xfrm>
                  <a:custGeom>
                    <a:avLst/>
                    <a:gdLst/>
                    <a:ahLst/>
                    <a:cxnLst>
                      <a:cxn ang="0">
                        <a:pos x="90" y="233"/>
                      </a:cxn>
                      <a:cxn ang="0">
                        <a:pos x="52" y="221"/>
                      </a:cxn>
                      <a:cxn ang="0">
                        <a:pos x="26" y="204"/>
                      </a:cxn>
                      <a:cxn ang="0">
                        <a:pos x="17" y="178"/>
                      </a:cxn>
                      <a:cxn ang="0">
                        <a:pos x="8" y="151"/>
                      </a:cxn>
                      <a:cxn ang="0">
                        <a:pos x="0" y="124"/>
                      </a:cxn>
                      <a:cxn ang="0">
                        <a:pos x="0" y="98"/>
                      </a:cxn>
                      <a:cxn ang="0">
                        <a:pos x="0" y="72"/>
                      </a:cxn>
                      <a:cxn ang="0">
                        <a:pos x="0" y="45"/>
                      </a:cxn>
                      <a:cxn ang="0">
                        <a:pos x="8" y="18"/>
                      </a:cxn>
                      <a:cxn ang="0">
                        <a:pos x="34" y="0"/>
                      </a:cxn>
                      <a:cxn ang="0">
                        <a:pos x="51" y="0"/>
                      </a:cxn>
                    </a:cxnLst>
                    <a:rect l="0" t="0" r="r" b="b"/>
                    <a:pathLst>
                      <a:path w="91" h="234">
                        <a:moveTo>
                          <a:pt x="90" y="233"/>
                        </a:moveTo>
                        <a:lnTo>
                          <a:pt x="52" y="221"/>
                        </a:lnTo>
                        <a:lnTo>
                          <a:pt x="26" y="204"/>
                        </a:lnTo>
                        <a:lnTo>
                          <a:pt x="17" y="178"/>
                        </a:lnTo>
                        <a:lnTo>
                          <a:pt x="8" y="151"/>
                        </a:lnTo>
                        <a:lnTo>
                          <a:pt x="0" y="124"/>
                        </a:lnTo>
                        <a:lnTo>
                          <a:pt x="0" y="98"/>
                        </a:lnTo>
                        <a:lnTo>
                          <a:pt x="0" y="72"/>
                        </a:lnTo>
                        <a:lnTo>
                          <a:pt x="0" y="45"/>
                        </a:lnTo>
                        <a:lnTo>
                          <a:pt x="8" y="18"/>
                        </a:lnTo>
                        <a:lnTo>
                          <a:pt x="34" y="0"/>
                        </a:lnTo>
                        <a:lnTo>
                          <a:pt x="51" y="0"/>
                        </a:lnTo>
                      </a:path>
                    </a:pathLst>
                  </a:custGeom>
                  <a:noFill/>
                  <a:ln w="76200" cap="rnd" cmpd="sng">
                    <a:solidFill>
                      <a:schemeClr val="accent1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sp>
              <p:nvSpPr>
                <p:cNvPr id="17449" name="Freeform 41"/>
                <p:cNvSpPr>
                  <a:spLocks/>
                </p:cNvSpPr>
                <p:nvPr/>
              </p:nvSpPr>
              <p:spPr bwMode="auto">
                <a:xfrm>
                  <a:off x="2800" y="1105"/>
                  <a:ext cx="1206" cy="178"/>
                </a:xfrm>
                <a:custGeom>
                  <a:avLst/>
                  <a:gdLst/>
                  <a:ahLst/>
                  <a:cxnLst>
                    <a:cxn ang="0">
                      <a:pos x="1205" y="173"/>
                    </a:cxn>
                    <a:cxn ang="0">
                      <a:pos x="1170" y="177"/>
                    </a:cxn>
                    <a:cxn ang="0">
                      <a:pos x="1108" y="160"/>
                    </a:cxn>
                    <a:cxn ang="0">
                      <a:pos x="1073" y="142"/>
                    </a:cxn>
                    <a:cxn ang="0">
                      <a:pos x="1046" y="133"/>
                    </a:cxn>
                    <a:cxn ang="0">
                      <a:pos x="1011" y="116"/>
                    </a:cxn>
                    <a:cxn ang="0">
                      <a:pos x="984" y="107"/>
                    </a:cxn>
                    <a:cxn ang="0">
                      <a:pos x="958" y="89"/>
                    </a:cxn>
                    <a:cxn ang="0">
                      <a:pos x="932" y="71"/>
                    </a:cxn>
                    <a:cxn ang="0">
                      <a:pos x="914" y="44"/>
                    </a:cxn>
                    <a:cxn ang="0">
                      <a:pos x="887" y="26"/>
                    </a:cxn>
                    <a:cxn ang="0">
                      <a:pos x="861" y="18"/>
                    </a:cxn>
                    <a:cxn ang="0">
                      <a:pos x="835" y="18"/>
                    </a:cxn>
                    <a:cxn ang="0">
                      <a:pos x="808" y="9"/>
                    </a:cxn>
                    <a:cxn ang="0">
                      <a:pos x="781" y="9"/>
                    </a:cxn>
                    <a:cxn ang="0">
                      <a:pos x="746" y="9"/>
                    </a:cxn>
                    <a:cxn ang="0">
                      <a:pos x="711" y="0"/>
                    </a:cxn>
                    <a:cxn ang="0">
                      <a:pos x="684" y="0"/>
                    </a:cxn>
                    <a:cxn ang="0">
                      <a:pos x="648" y="0"/>
                    </a:cxn>
                    <a:cxn ang="0">
                      <a:pos x="622" y="0"/>
                    </a:cxn>
                    <a:cxn ang="0">
                      <a:pos x="596" y="0"/>
                    </a:cxn>
                    <a:cxn ang="0">
                      <a:pos x="525" y="0"/>
                    </a:cxn>
                    <a:cxn ang="0">
                      <a:pos x="499" y="0"/>
                    </a:cxn>
                    <a:cxn ang="0">
                      <a:pos x="472" y="0"/>
                    </a:cxn>
                    <a:cxn ang="0">
                      <a:pos x="437" y="0"/>
                    </a:cxn>
                    <a:cxn ang="0">
                      <a:pos x="410" y="0"/>
                    </a:cxn>
                    <a:cxn ang="0">
                      <a:pos x="375" y="0"/>
                    </a:cxn>
                    <a:cxn ang="0">
                      <a:pos x="348" y="0"/>
                    </a:cxn>
                    <a:cxn ang="0">
                      <a:pos x="322" y="9"/>
                    </a:cxn>
                    <a:cxn ang="0">
                      <a:pos x="269" y="9"/>
                    </a:cxn>
                    <a:cxn ang="0">
                      <a:pos x="234" y="9"/>
                    </a:cxn>
                    <a:cxn ang="0">
                      <a:pos x="207" y="18"/>
                    </a:cxn>
                    <a:cxn ang="0">
                      <a:pos x="171" y="26"/>
                    </a:cxn>
                    <a:cxn ang="0">
                      <a:pos x="145" y="26"/>
                    </a:cxn>
                    <a:cxn ang="0">
                      <a:pos x="119" y="26"/>
                    </a:cxn>
                    <a:cxn ang="0">
                      <a:pos x="92" y="26"/>
                    </a:cxn>
                    <a:cxn ang="0">
                      <a:pos x="65" y="26"/>
                    </a:cxn>
                    <a:cxn ang="0">
                      <a:pos x="39" y="26"/>
                    </a:cxn>
                    <a:cxn ang="0">
                      <a:pos x="13" y="26"/>
                    </a:cxn>
                    <a:cxn ang="0">
                      <a:pos x="0" y="18"/>
                    </a:cxn>
                  </a:cxnLst>
                  <a:rect l="0" t="0" r="r" b="b"/>
                  <a:pathLst>
                    <a:path w="1206" h="178">
                      <a:moveTo>
                        <a:pt x="1205" y="173"/>
                      </a:moveTo>
                      <a:lnTo>
                        <a:pt x="1170" y="177"/>
                      </a:lnTo>
                      <a:lnTo>
                        <a:pt x="1108" y="160"/>
                      </a:lnTo>
                      <a:lnTo>
                        <a:pt x="1073" y="142"/>
                      </a:lnTo>
                      <a:lnTo>
                        <a:pt x="1046" y="133"/>
                      </a:lnTo>
                      <a:lnTo>
                        <a:pt x="1011" y="116"/>
                      </a:lnTo>
                      <a:lnTo>
                        <a:pt x="984" y="107"/>
                      </a:lnTo>
                      <a:lnTo>
                        <a:pt x="958" y="89"/>
                      </a:lnTo>
                      <a:lnTo>
                        <a:pt x="932" y="71"/>
                      </a:lnTo>
                      <a:lnTo>
                        <a:pt x="914" y="44"/>
                      </a:lnTo>
                      <a:lnTo>
                        <a:pt x="887" y="26"/>
                      </a:lnTo>
                      <a:lnTo>
                        <a:pt x="861" y="18"/>
                      </a:lnTo>
                      <a:lnTo>
                        <a:pt x="835" y="18"/>
                      </a:lnTo>
                      <a:lnTo>
                        <a:pt x="808" y="9"/>
                      </a:lnTo>
                      <a:lnTo>
                        <a:pt x="781" y="9"/>
                      </a:lnTo>
                      <a:lnTo>
                        <a:pt x="746" y="9"/>
                      </a:lnTo>
                      <a:lnTo>
                        <a:pt x="711" y="0"/>
                      </a:lnTo>
                      <a:lnTo>
                        <a:pt x="684" y="0"/>
                      </a:lnTo>
                      <a:lnTo>
                        <a:pt x="648" y="0"/>
                      </a:lnTo>
                      <a:lnTo>
                        <a:pt x="622" y="0"/>
                      </a:lnTo>
                      <a:lnTo>
                        <a:pt x="596" y="0"/>
                      </a:lnTo>
                      <a:lnTo>
                        <a:pt x="525" y="0"/>
                      </a:lnTo>
                      <a:lnTo>
                        <a:pt x="499" y="0"/>
                      </a:lnTo>
                      <a:lnTo>
                        <a:pt x="472" y="0"/>
                      </a:lnTo>
                      <a:lnTo>
                        <a:pt x="437" y="0"/>
                      </a:lnTo>
                      <a:lnTo>
                        <a:pt x="410" y="0"/>
                      </a:lnTo>
                      <a:lnTo>
                        <a:pt x="375" y="0"/>
                      </a:lnTo>
                      <a:lnTo>
                        <a:pt x="348" y="0"/>
                      </a:lnTo>
                      <a:lnTo>
                        <a:pt x="322" y="9"/>
                      </a:lnTo>
                      <a:lnTo>
                        <a:pt x="269" y="9"/>
                      </a:lnTo>
                      <a:lnTo>
                        <a:pt x="234" y="9"/>
                      </a:lnTo>
                      <a:lnTo>
                        <a:pt x="207" y="18"/>
                      </a:lnTo>
                      <a:lnTo>
                        <a:pt x="171" y="26"/>
                      </a:lnTo>
                      <a:lnTo>
                        <a:pt x="145" y="26"/>
                      </a:lnTo>
                      <a:lnTo>
                        <a:pt x="119" y="26"/>
                      </a:lnTo>
                      <a:lnTo>
                        <a:pt x="92" y="26"/>
                      </a:lnTo>
                      <a:lnTo>
                        <a:pt x="65" y="26"/>
                      </a:lnTo>
                      <a:lnTo>
                        <a:pt x="39" y="26"/>
                      </a:lnTo>
                      <a:lnTo>
                        <a:pt x="13" y="26"/>
                      </a:lnTo>
                      <a:lnTo>
                        <a:pt x="0" y="18"/>
                      </a:lnTo>
                    </a:path>
                  </a:pathLst>
                </a:custGeom>
                <a:noFill/>
                <a:ln w="101600" cap="rnd" cmpd="sng">
                  <a:solidFill>
                    <a:schemeClr val="accent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7450" name="Freeform 42"/>
                <p:cNvSpPr>
                  <a:spLocks/>
                </p:cNvSpPr>
                <p:nvPr/>
              </p:nvSpPr>
              <p:spPr bwMode="auto">
                <a:xfrm>
                  <a:off x="3111" y="1260"/>
                  <a:ext cx="1207" cy="178"/>
                </a:xfrm>
                <a:custGeom>
                  <a:avLst/>
                  <a:gdLst/>
                  <a:ahLst/>
                  <a:cxnLst>
                    <a:cxn ang="0">
                      <a:pos x="0" y="5"/>
                    </a:cxn>
                    <a:cxn ang="0">
                      <a:pos x="36" y="0"/>
                    </a:cxn>
                    <a:cxn ang="0">
                      <a:pos x="97" y="18"/>
                    </a:cxn>
                    <a:cxn ang="0">
                      <a:pos x="133" y="36"/>
                    </a:cxn>
                    <a:cxn ang="0">
                      <a:pos x="160" y="45"/>
                    </a:cxn>
                    <a:cxn ang="0">
                      <a:pos x="195" y="62"/>
                    </a:cxn>
                    <a:cxn ang="0">
                      <a:pos x="221" y="71"/>
                    </a:cxn>
                    <a:cxn ang="0">
                      <a:pos x="248" y="89"/>
                    </a:cxn>
                    <a:cxn ang="0">
                      <a:pos x="274" y="107"/>
                    </a:cxn>
                    <a:cxn ang="0">
                      <a:pos x="292" y="134"/>
                    </a:cxn>
                    <a:cxn ang="0">
                      <a:pos x="319" y="152"/>
                    </a:cxn>
                    <a:cxn ang="0">
                      <a:pos x="345" y="160"/>
                    </a:cxn>
                    <a:cxn ang="0">
                      <a:pos x="371" y="160"/>
                    </a:cxn>
                    <a:cxn ang="0">
                      <a:pos x="398" y="169"/>
                    </a:cxn>
                    <a:cxn ang="0">
                      <a:pos x="425" y="169"/>
                    </a:cxn>
                    <a:cxn ang="0">
                      <a:pos x="460" y="169"/>
                    </a:cxn>
                    <a:cxn ang="0">
                      <a:pos x="495" y="177"/>
                    </a:cxn>
                    <a:cxn ang="0">
                      <a:pos x="522" y="177"/>
                    </a:cxn>
                    <a:cxn ang="0">
                      <a:pos x="558" y="177"/>
                    </a:cxn>
                    <a:cxn ang="0">
                      <a:pos x="584" y="177"/>
                    </a:cxn>
                    <a:cxn ang="0">
                      <a:pos x="610" y="177"/>
                    </a:cxn>
                    <a:cxn ang="0">
                      <a:pos x="681" y="177"/>
                    </a:cxn>
                    <a:cxn ang="0">
                      <a:pos x="708" y="177"/>
                    </a:cxn>
                    <a:cxn ang="0">
                      <a:pos x="734" y="177"/>
                    </a:cxn>
                    <a:cxn ang="0">
                      <a:pos x="769" y="177"/>
                    </a:cxn>
                    <a:cxn ang="0">
                      <a:pos x="796" y="177"/>
                    </a:cxn>
                    <a:cxn ang="0">
                      <a:pos x="832" y="177"/>
                    </a:cxn>
                    <a:cxn ang="0">
                      <a:pos x="858" y="177"/>
                    </a:cxn>
                    <a:cxn ang="0">
                      <a:pos x="884" y="169"/>
                    </a:cxn>
                    <a:cxn ang="0">
                      <a:pos x="938" y="169"/>
                    </a:cxn>
                    <a:cxn ang="0">
                      <a:pos x="973" y="169"/>
                    </a:cxn>
                    <a:cxn ang="0">
                      <a:pos x="999" y="160"/>
                    </a:cxn>
                    <a:cxn ang="0">
                      <a:pos x="1035" y="152"/>
                    </a:cxn>
                    <a:cxn ang="0">
                      <a:pos x="1061" y="152"/>
                    </a:cxn>
                    <a:cxn ang="0">
                      <a:pos x="1088" y="152"/>
                    </a:cxn>
                    <a:cxn ang="0">
                      <a:pos x="1114" y="152"/>
                    </a:cxn>
                    <a:cxn ang="0">
                      <a:pos x="1141" y="152"/>
                    </a:cxn>
                    <a:cxn ang="0">
                      <a:pos x="1167" y="152"/>
                    </a:cxn>
                    <a:cxn ang="0">
                      <a:pos x="1194" y="152"/>
                    </a:cxn>
                    <a:cxn ang="0">
                      <a:pos x="1206" y="160"/>
                    </a:cxn>
                  </a:cxnLst>
                  <a:rect l="0" t="0" r="r" b="b"/>
                  <a:pathLst>
                    <a:path w="1207" h="178">
                      <a:moveTo>
                        <a:pt x="0" y="5"/>
                      </a:moveTo>
                      <a:lnTo>
                        <a:pt x="36" y="0"/>
                      </a:lnTo>
                      <a:lnTo>
                        <a:pt x="97" y="18"/>
                      </a:lnTo>
                      <a:lnTo>
                        <a:pt x="133" y="36"/>
                      </a:lnTo>
                      <a:lnTo>
                        <a:pt x="160" y="45"/>
                      </a:lnTo>
                      <a:lnTo>
                        <a:pt x="195" y="62"/>
                      </a:lnTo>
                      <a:lnTo>
                        <a:pt x="221" y="71"/>
                      </a:lnTo>
                      <a:lnTo>
                        <a:pt x="248" y="89"/>
                      </a:lnTo>
                      <a:lnTo>
                        <a:pt x="274" y="107"/>
                      </a:lnTo>
                      <a:lnTo>
                        <a:pt x="292" y="134"/>
                      </a:lnTo>
                      <a:lnTo>
                        <a:pt x="319" y="152"/>
                      </a:lnTo>
                      <a:lnTo>
                        <a:pt x="345" y="160"/>
                      </a:lnTo>
                      <a:lnTo>
                        <a:pt x="371" y="160"/>
                      </a:lnTo>
                      <a:lnTo>
                        <a:pt x="398" y="169"/>
                      </a:lnTo>
                      <a:lnTo>
                        <a:pt x="425" y="169"/>
                      </a:lnTo>
                      <a:lnTo>
                        <a:pt x="460" y="169"/>
                      </a:lnTo>
                      <a:lnTo>
                        <a:pt x="495" y="177"/>
                      </a:lnTo>
                      <a:lnTo>
                        <a:pt x="522" y="177"/>
                      </a:lnTo>
                      <a:lnTo>
                        <a:pt x="558" y="177"/>
                      </a:lnTo>
                      <a:lnTo>
                        <a:pt x="584" y="177"/>
                      </a:lnTo>
                      <a:lnTo>
                        <a:pt x="610" y="177"/>
                      </a:lnTo>
                      <a:lnTo>
                        <a:pt x="681" y="177"/>
                      </a:lnTo>
                      <a:lnTo>
                        <a:pt x="708" y="177"/>
                      </a:lnTo>
                      <a:lnTo>
                        <a:pt x="734" y="177"/>
                      </a:lnTo>
                      <a:lnTo>
                        <a:pt x="769" y="177"/>
                      </a:lnTo>
                      <a:lnTo>
                        <a:pt x="796" y="177"/>
                      </a:lnTo>
                      <a:lnTo>
                        <a:pt x="832" y="177"/>
                      </a:lnTo>
                      <a:lnTo>
                        <a:pt x="858" y="177"/>
                      </a:lnTo>
                      <a:lnTo>
                        <a:pt x="884" y="169"/>
                      </a:lnTo>
                      <a:lnTo>
                        <a:pt x="938" y="169"/>
                      </a:lnTo>
                      <a:lnTo>
                        <a:pt x="973" y="169"/>
                      </a:lnTo>
                      <a:lnTo>
                        <a:pt x="999" y="160"/>
                      </a:lnTo>
                      <a:lnTo>
                        <a:pt x="1035" y="152"/>
                      </a:lnTo>
                      <a:lnTo>
                        <a:pt x="1061" y="152"/>
                      </a:lnTo>
                      <a:lnTo>
                        <a:pt x="1088" y="152"/>
                      </a:lnTo>
                      <a:lnTo>
                        <a:pt x="1114" y="152"/>
                      </a:lnTo>
                      <a:lnTo>
                        <a:pt x="1141" y="152"/>
                      </a:lnTo>
                      <a:lnTo>
                        <a:pt x="1167" y="152"/>
                      </a:lnTo>
                      <a:lnTo>
                        <a:pt x="1194" y="152"/>
                      </a:lnTo>
                      <a:lnTo>
                        <a:pt x="1206" y="160"/>
                      </a:lnTo>
                    </a:path>
                  </a:pathLst>
                </a:custGeom>
                <a:noFill/>
                <a:ln w="101600" cap="rnd" cmpd="sng">
                  <a:solidFill>
                    <a:schemeClr val="accent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7451" name="Freeform 43"/>
                <p:cNvSpPr>
                  <a:spLocks/>
                </p:cNvSpPr>
                <p:nvPr/>
              </p:nvSpPr>
              <p:spPr bwMode="auto">
                <a:xfrm>
                  <a:off x="2761" y="1122"/>
                  <a:ext cx="467" cy="329"/>
                </a:xfrm>
                <a:custGeom>
                  <a:avLst/>
                  <a:gdLst/>
                  <a:ahLst/>
                  <a:cxnLst>
                    <a:cxn ang="0">
                      <a:pos x="466" y="0"/>
                    </a:cxn>
                    <a:cxn ang="0">
                      <a:pos x="439" y="36"/>
                    </a:cxn>
                    <a:cxn ang="0">
                      <a:pos x="422" y="63"/>
                    </a:cxn>
                    <a:cxn ang="0">
                      <a:pos x="404" y="89"/>
                    </a:cxn>
                    <a:cxn ang="0">
                      <a:pos x="378" y="98"/>
                    </a:cxn>
                    <a:cxn ang="0">
                      <a:pos x="360" y="124"/>
                    </a:cxn>
                    <a:cxn ang="0">
                      <a:pos x="333" y="142"/>
                    </a:cxn>
                    <a:cxn ang="0">
                      <a:pos x="307" y="169"/>
                    </a:cxn>
                    <a:cxn ang="0">
                      <a:pos x="289" y="196"/>
                    </a:cxn>
                    <a:cxn ang="0">
                      <a:pos x="263" y="222"/>
                    </a:cxn>
                    <a:cxn ang="0">
                      <a:pos x="236" y="240"/>
                    </a:cxn>
                    <a:cxn ang="0">
                      <a:pos x="201" y="266"/>
                    </a:cxn>
                    <a:cxn ang="0">
                      <a:pos x="166" y="293"/>
                    </a:cxn>
                    <a:cxn ang="0">
                      <a:pos x="95" y="310"/>
                    </a:cxn>
                    <a:cxn ang="0">
                      <a:pos x="69" y="319"/>
                    </a:cxn>
                    <a:cxn ang="0">
                      <a:pos x="42" y="319"/>
                    </a:cxn>
                    <a:cxn ang="0">
                      <a:pos x="15" y="328"/>
                    </a:cxn>
                    <a:cxn ang="0">
                      <a:pos x="0" y="312"/>
                    </a:cxn>
                  </a:cxnLst>
                  <a:rect l="0" t="0" r="r" b="b"/>
                  <a:pathLst>
                    <a:path w="467" h="329">
                      <a:moveTo>
                        <a:pt x="466" y="0"/>
                      </a:moveTo>
                      <a:lnTo>
                        <a:pt x="439" y="36"/>
                      </a:lnTo>
                      <a:lnTo>
                        <a:pt x="422" y="63"/>
                      </a:lnTo>
                      <a:lnTo>
                        <a:pt x="404" y="89"/>
                      </a:lnTo>
                      <a:lnTo>
                        <a:pt x="378" y="98"/>
                      </a:lnTo>
                      <a:lnTo>
                        <a:pt x="360" y="124"/>
                      </a:lnTo>
                      <a:lnTo>
                        <a:pt x="333" y="142"/>
                      </a:lnTo>
                      <a:lnTo>
                        <a:pt x="307" y="169"/>
                      </a:lnTo>
                      <a:lnTo>
                        <a:pt x="289" y="196"/>
                      </a:lnTo>
                      <a:lnTo>
                        <a:pt x="263" y="222"/>
                      </a:lnTo>
                      <a:lnTo>
                        <a:pt x="236" y="240"/>
                      </a:lnTo>
                      <a:lnTo>
                        <a:pt x="201" y="266"/>
                      </a:lnTo>
                      <a:lnTo>
                        <a:pt x="166" y="293"/>
                      </a:lnTo>
                      <a:lnTo>
                        <a:pt x="95" y="310"/>
                      </a:lnTo>
                      <a:lnTo>
                        <a:pt x="69" y="319"/>
                      </a:lnTo>
                      <a:lnTo>
                        <a:pt x="42" y="319"/>
                      </a:lnTo>
                      <a:lnTo>
                        <a:pt x="15" y="328"/>
                      </a:lnTo>
                      <a:lnTo>
                        <a:pt x="0" y="312"/>
                      </a:lnTo>
                    </a:path>
                  </a:pathLst>
                </a:custGeom>
                <a:noFill/>
                <a:ln w="101600" cap="rnd" cmpd="sng">
                  <a:solidFill>
                    <a:schemeClr val="accent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7452" name="Freeform 44"/>
                <p:cNvSpPr>
                  <a:spLocks/>
                </p:cNvSpPr>
                <p:nvPr/>
              </p:nvSpPr>
              <p:spPr bwMode="auto">
                <a:xfrm>
                  <a:off x="2839" y="1162"/>
                  <a:ext cx="545" cy="273"/>
                </a:xfrm>
                <a:custGeom>
                  <a:avLst/>
                  <a:gdLst/>
                  <a:ahLst/>
                  <a:cxnLst>
                    <a:cxn ang="0">
                      <a:pos x="544" y="272"/>
                    </a:cxn>
                    <a:cxn ang="0">
                      <a:pos x="495" y="270"/>
                    </a:cxn>
                    <a:cxn ang="0">
                      <a:pos x="468" y="270"/>
                    </a:cxn>
                    <a:cxn ang="0">
                      <a:pos x="441" y="270"/>
                    </a:cxn>
                    <a:cxn ang="0">
                      <a:pos x="414" y="270"/>
                    </a:cxn>
                    <a:cxn ang="0">
                      <a:pos x="380" y="270"/>
                    </a:cxn>
                    <a:cxn ang="0">
                      <a:pos x="344" y="270"/>
                    </a:cxn>
                    <a:cxn ang="0">
                      <a:pos x="308" y="270"/>
                    </a:cxn>
                    <a:cxn ang="0">
                      <a:pos x="283" y="270"/>
                    </a:cxn>
                    <a:cxn ang="0">
                      <a:pos x="256" y="262"/>
                    </a:cxn>
                    <a:cxn ang="0">
                      <a:pos x="229" y="236"/>
                    </a:cxn>
                    <a:cxn ang="0">
                      <a:pos x="203" y="218"/>
                    </a:cxn>
                    <a:cxn ang="0">
                      <a:pos x="185" y="191"/>
                    </a:cxn>
                    <a:cxn ang="0">
                      <a:pos x="159" y="173"/>
                    </a:cxn>
                    <a:cxn ang="0">
                      <a:pos x="132" y="147"/>
                    </a:cxn>
                    <a:cxn ang="0">
                      <a:pos x="97" y="121"/>
                    </a:cxn>
                    <a:cxn ang="0">
                      <a:pos x="79" y="94"/>
                    </a:cxn>
                    <a:cxn ang="0">
                      <a:pos x="62" y="67"/>
                    </a:cxn>
                    <a:cxn ang="0">
                      <a:pos x="35" y="41"/>
                    </a:cxn>
                    <a:cxn ang="0">
                      <a:pos x="8" y="15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545" h="273">
                      <a:moveTo>
                        <a:pt x="544" y="272"/>
                      </a:moveTo>
                      <a:lnTo>
                        <a:pt x="495" y="270"/>
                      </a:lnTo>
                      <a:lnTo>
                        <a:pt x="468" y="270"/>
                      </a:lnTo>
                      <a:lnTo>
                        <a:pt x="441" y="270"/>
                      </a:lnTo>
                      <a:lnTo>
                        <a:pt x="414" y="270"/>
                      </a:lnTo>
                      <a:lnTo>
                        <a:pt x="380" y="270"/>
                      </a:lnTo>
                      <a:lnTo>
                        <a:pt x="344" y="270"/>
                      </a:lnTo>
                      <a:lnTo>
                        <a:pt x="308" y="270"/>
                      </a:lnTo>
                      <a:lnTo>
                        <a:pt x="283" y="270"/>
                      </a:lnTo>
                      <a:lnTo>
                        <a:pt x="256" y="262"/>
                      </a:lnTo>
                      <a:lnTo>
                        <a:pt x="229" y="236"/>
                      </a:lnTo>
                      <a:lnTo>
                        <a:pt x="203" y="218"/>
                      </a:lnTo>
                      <a:lnTo>
                        <a:pt x="185" y="191"/>
                      </a:lnTo>
                      <a:lnTo>
                        <a:pt x="159" y="173"/>
                      </a:lnTo>
                      <a:lnTo>
                        <a:pt x="132" y="147"/>
                      </a:lnTo>
                      <a:lnTo>
                        <a:pt x="97" y="121"/>
                      </a:lnTo>
                      <a:lnTo>
                        <a:pt x="79" y="94"/>
                      </a:lnTo>
                      <a:lnTo>
                        <a:pt x="62" y="67"/>
                      </a:lnTo>
                      <a:lnTo>
                        <a:pt x="35" y="41"/>
                      </a:lnTo>
                      <a:lnTo>
                        <a:pt x="8" y="15"/>
                      </a:lnTo>
                      <a:lnTo>
                        <a:pt x="0" y="0"/>
                      </a:lnTo>
                    </a:path>
                  </a:pathLst>
                </a:custGeom>
                <a:noFill/>
                <a:ln w="101600" cap="rnd" cmpd="sng">
                  <a:solidFill>
                    <a:schemeClr val="accent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7453" name="Freeform 45"/>
                <p:cNvSpPr>
                  <a:spLocks/>
                </p:cNvSpPr>
                <p:nvPr/>
              </p:nvSpPr>
              <p:spPr bwMode="auto">
                <a:xfrm>
                  <a:off x="5242" y="611"/>
                  <a:ext cx="125" cy="655"/>
                </a:xfrm>
                <a:custGeom>
                  <a:avLst/>
                  <a:gdLst/>
                  <a:ahLst/>
                  <a:cxnLst>
                    <a:cxn ang="0">
                      <a:pos x="124" y="0"/>
                    </a:cxn>
                    <a:cxn ang="0">
                      <a:pos x="114" y="45"/>
                    </a:cxn>
                    <a:cxn ang="0">
                      <a:pos x="109" y="76"/>
                    </a:cxn>
                    <a:cxn ang="0">
                      <a:pos x="103" y="107"/>
                    </a:cxn>
                    <a:cxn ang="0">
                      <a:pos x="98" y="137"/>
                    </a:cxn>
                    <a:cxn ang="0">
                      <a:pos x="92" y="167"/>
                    </a:cxn>
                    <a:cxn ang="0">
                      <a:pos x="87" y="198"/>
                    </a:cxn>
                    <a:cxn ang="0">
                      <a:pos x="76" y="228"/>
                    </a:cxn>
                    <a:cxn ang="0">
                      <a:pos x="65" y="258"/>
                    </a:cxn>
                    <a:cxn ang="0">
                      <a:pos x="60" y="289"/>
                    </a:cxn>
                    <a:cxn ang="0">
                      <a:pos x="49" y="320"/>
                    </a:cxn>
                    <a:cxn ang="0">
                      <a:pos x="49" y="350"/>
                    </a:cxn>
                    <a:cxn ang="0">
                      <a:pos x="44" y="380"/>
                    </a:cxn>
                    <a:cxn ang="0">
                      <a:pos x="44" y="411"/>
                    </a:cxn>
                    <a:cxn ang="0">
                      <a:pos x="38" y="441"/>
                    </a:cxn>
                    <a:cxn ang="0">
                      <a:pos x="38" y="472"/>
                    </a:cxn>
                    <a:cxn ang="0">
                      <a:pos x="38" y="502"/>
                    </a:cxn>
                    <a:cxn ang="0">
                      <a:pos x="33" y="533"/>
                    </a:cxn>
                    <a:cxn ang="0">
                      <a:pos x="27" y="563"/>
                    </a:cxn>
                    <a:cxn ang="0">
                      <a:pos x="22" y="594"/>
                    </a:cxn>
                    <a:cxn ang="0">
                      <a:pos x="11" y="624"/>
                    </a:cxn>
                    <a:cxn ang="0">
                      <a:pos x="0" y="654"/>
                    </a:cxn>
                    <a:cxn ang="0">
                      <a:pos x="4" y="626"/>
                    </a:cxn>
                  </a:cxnLst>
                  <a:rect l="0" t="0" r="r" b="b"/>
                  <a:pathLst>
                    <a:path w="125" h="655">
                      <a:moveTo>
                        <a:pt x="124" y="0"/>
                      </a:moveTo>
                      <a:lnTo>
                        <a:pt x="114" y="45"/>
                      </a:lnTo>
                      <a:lnTo>
                        <a:pt x="109" y="76"/>
                      </a:lnTo>
                      <a:lnTo>
                        <a:pt x="103" y="107"/>
                      </a:lnTo>
                      <a:lnTo>
                        <a:pt x="98" y="137"/>
                      </a:lnTo>
                      <a:lnTo>
                        <a:pt x="92" y="167"/>
                      </a:lnTo>
                      <a:lnTo>
                        <a:pt x="87" y="198"/>
                      </a:lnTo>
                      <a:lnTo>
                        <a:pt x="76" y="228"/>
                      </a:lnTo>
                      <a:lnTo>
                        <a:pt x="65" y="258"/>
                      </a:lnTo>
                      <a:lnTo>
                        <a:pt x="60" y="289"/>
                      </a:lnTo>
                      <a:lnTo>
                        <a:pt x="49" y="320"/>
                      </a:lnTo>
                      <a:lnTo>
                        <a:pt x="49" y="350"/>
                      </a:lnTo>
                      <a:lnTo>
                        <a:pt x="44" y="380"/>
                      </a:lnTo>
                      <a:lnTo>
                        <a:pt x="44" y="411"/>
                      </a:lnTo>
                      <a:lnTo>
                        <a:pt x="38" y="441"/>
                      </a:lnTo>
                      <a:lnTo>
                        <a:pt x="38" y="472"/>
                      </a:lnTo>
                      <a:lnTo>
                        <a:pt x="38" y="502"/>
                      </a:lnTo>
                      <a:lnTo>
                        <a:pt x="33" y="533"/>
                      </a:lnTo>
                      <a:lnTo>
                        <a:pt x="27" y="563"/>
                      </a:lnTo>
                      <a:lnTo>
                        <a:pt x="22" y="594"/>
                      </a:lnTo>
                      <a:lnTo>
                        <a:pt x="11" y="624"/>
                      </a:lnTo>
                      <a:lnTo>
                        <a:pt x="0" y="654"/>
                      </a:lnTo>
                      <a:lnTo>
                        <a:pt x="4" y="626"/>
                      </a:lnTo>
                    </a:path>
                  </a:pathLst>
                </a:custGeom>
                <a:noFill/>
                <a:ln w="101600" cap="rnd" cmpd="sng">
                  <a:solidFill>
                    <a:schemeClr val="accent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  <p:sp>
          <p:nvSpPr>
            <p:cNvPr id="17456" name="Rectangle 48"/>
            <p:cNvSpPr>
              <a:spLocks noChangeArrowheads="1"/>
            </p:cNvSpPr>
            <p:nvPr/>
          </p:nvSpPr>
          <p:spPr bwMode="auto">
            <a:xfrm>
              <a:off x="144" y="1440"/>
              <a:ext cx="5376" cy="48"/>
            </a:xfrm>
            <a:prstGeom prst="rect">
              <a:avLst/>
            </a:prstGeom>
            <a:pattFill prst="smCheck">
              <a:fgClr>
                <a:schemeClr val="accent1"/>
              </a:fgClr>
              <a:bgClr>
                <a:schemeClr val="bg1"/>
              </a:bgClr>
            </a:patt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57" name="Freeform 49"/>
            <p:cNvSpPr>
              <a:spLocks/>
            </p:cNvSpPr>
            <p:nvPr/>
          </p:nvSpPr>
          <p:spPr bwMode="auto">
            <a:xfrm>
              <a:off x="156" y="1678"/>
              <a:ext cx="5452" cy="590"/>
            </a:xfrm>
            <a:custGeom>
              <a:avLst/>
              <a:gdLst/>
              <a:ahLst/>
              <a:cxnLst>
                <a:cxn ang="0">
                  <a:pos x="242" y="74"/>
                </a:cxn>
                <a:cxn ang="0">
                  <a:pos x="315" y="95"/>
                </a:cxn>
                <a:cxn ang="0">
                  <a:pos x="431" y="147"/>
                </a:cxn>
                <a:cxn ang="0">
                  <a:pos x="526" y="200"/>
                </a:cxn>
                <a:cxn ang="0">
                  <a:pos x="642" y="210"/>
                </a:cxn>
                <a:cxn ang="0">
                  <a:pos x="778" y="200"/>
                </a:cxn>
                <a:cxn ang="0">
                  <a:pos x="905" y="242"/>
                </a:cxn>
                <a:cxn ang="0">
                  <a:pos x="1052" y="231"/>
                </a:cxn>
                <a:cxn ang="0">
                  <a:pos x="1168" y="242"/>
                </a:cxn>
                <a:cxn ang="0">
                  <a:pos x="1252" y="253"/>
                </a:cxn>
                <a:cxn ang="0">
                  <a:pos x="1357" y="231"/>
                </a:cxn>
                <a:cxn ang="0">
                  <a:pos x="1483" y="231"/>
                </a:cxn>
                <a:cxn ang="0">
                  <a:pos x="1620" y="200"/>
                </a:cxn>
                <a:cxn ang="0">
                  <a:pos x="1736" y="179"/>
                </a:cxn>
                <a:cxn ang="0">
                  <a:pos x="1873" y="158"/>
                </a:cxn>
                <a:cxn ang="0">
                  <a:pos x="1999" y="200"/>
                </a:cxn>
                <a:cxn ang="0">
                  <a:pos x="2115" y="316"/>
                </a:cxn>
                <a:cxn ang="0">
                  <a:pos x="2283" y="347"/>
                </a:cxn>
                <a:cxn ang="0">
                  <a:pos x="2452" y="316"/>
                </a:cxn>
                <a:cxn ang="0">
                  <a:pos x="2620" y="295"/>
                </a:cxn>
                <a:cxn ang="0">
                  <a:pos x="2694" y="221"/>
                </a:cxn>
                <a:cxn ang="0">
                  <a:pos x="2883" y="116"/>
                </a:cxn>
                <a:cxn ang="0">
                  <a:pos x="3052" y="179"/>
                </a:cxn>
                <a:cxn ang="0">
                  <a:pos x="3241" y="210"/>
                </a:cxn>
                <a:cxn ang="0">
                  <a:pos x="3388" y="221"/>
                </a:cxn>
                <a:cxn ang="0">
                  <a:pos x="3546" y="105"/>
                </a:cxn>
                <a:cxn ang="0">
                  <a:pos x="3672" y="147"/>
                </a:cxn>
                <a:cxn ang="0">
                  <a:pos x="3799" y="168"/>
                </a:cxn>
                <a:cxn ang="0">
                  <a:pos x="3978" y="137"/>
                </a:cxn>
                <a:cxn ang="0">
                  <a:pos x="4135" y="105"/>
                </a:cxn>
                <a:cxn ang="0">
                  <a:pos x="4262" y="158"/>
                </a:cxn>
                <a:cxn ang="0">
                  <a:pos x="4441" y="158"/>
                </a:cxn>
                <a:cxn ang="0">
                  <a:pos x="4546" y="168"/>
                </a:cxn>
                <a:cxn ang="0">
                  <a:pos x="4672" y="105"/>
                </a:cxn>
                <a:cxn ang="0">
                  <a:pos x="4820" y="42"/>
                </a:cxn>
                <a:cxn ang="0">
                  <a:pos x="4946" y="21"/>
                </a:cxn>
                <a:cxn ang="0">
                  <a:pos x="5072" y="105"/>
                </a:cxn>
                <a:cxn ang="0">
                  <a:pos x="5209" y="126"/>
                </a:cxn>
                <a:cxn ang="0">
                  <a:pos x="5346" y="147"/>
                </a:cxn>
                <a:cxn ang="0">
                  <a:pos x="5440" y="95"/>
                </a:cxn>
                <a:cxn ang="0">
                  <a:pos x="5409" y="368"/>
                </a:cxn>
                <a:cxn ang="0">
                  <a:pos x="5093" y="368"/>
                </a:cxn>
                <a:cxn ang="0">
                  <a:pos x="4809" y="379"/>
                </a:cxn>
                <a:cxn ang="0">
                  <a:pos x="4504" y="410"/>
                </a:cxn>
                <a:cxn ang="0">
                  <a:pos x="4199" y="410"/>
                </a:cxn>
                <a:cxn ang="0">
                  <a:pos x="3914" y="442"/>
                </a:cxn>
                <a:cxn ang="0">
                  <a:pos x="3630" y="453"/>
                </a:cxn>
                <a:cxn ang="0">
                  <a:pos x="3294" y="432"/>
                </a:cxn>
                <a:cxn ang="0">
                  <a:pos x="3009" y="421"/>
                </a:cxn>
                <a:cxn ang="0">
                  <a:pos x="2725" y="495"/>
                </a:cxn>
                <a:cxn ang="0">
                  <a:pos x="2420" y="589"/>
                </a:cxn>
                <a:cxn ang="0">
                  <a:pos x="2146" y="589"/>
                </a:cxn>
                <a:cxn ang="0">
                  <a:pos x="1862" y="432"/>
                </a:cxn>
                <a:cxn ang="0">
                  <a:pos x="1483" y="410"/>
                </a:cxn>
                <a:cxn ang="0">
                  <a:pos x="1157" y="410"/>
                </a:cxn>
                <a:cxn ang="0">
                  <a:pos x="820" y="400"/>
                </a:cxn>
                <a:cxn ang="0">
                  <a:pos x="505" y="358"/>
                </a:cxn>
                <a:cxn ang="0">
                  <a:pos x="157" y="326"/>
                </a:cxn>
                <a:cxn ang="0">
                  <a:pos x="0" y="137"/>
                </a:cxn>
                <a:cxn ang="0">
                  <a:pos x="52" y="137"/>
                </a:cxn>
              </a:cxnLst>
              <a:rect l="0" t="0" r="r" b="b"/>
              <a:pathLst>
                <a:path w="5452" h="590">
                  <a:moveTo>
                    <a:pt x="132" y="2"/>
                  </a:moveTo>
                  <a:lnTo>
                    <a:pt x="147" y="52"/>
                  </a:lnTo>
                  <a:lnTo>
                    <a:pt x="168" y="74"/>
                  </a:lnTo>
                  <a:lnTo>
                    <a:pt x="179" y="105"/>
                  </a:lnTo>
                  <a:lnTo>
                    <a:pt x="179" y="137"/>
                  </a:lnTo>
                  <a:lnTo>
                    <a:pt x="200" y="168"/>
                  </a:lnTo>
                  <a:lnTo>
                    <a:pt x="221" y="137"/>
                  </a:lnTo>
                  <a:lnTo>
                    <a:pt x="221" y="105"/>
                  </a:lnTo>
                  <a:lnTo>
                    <a:pt x="242" y="74"/>
                  </a:lnTo>
                  <a:lnTo>
                    <a:pt x="242" y="52"/>
                  </a:lnTo>
                  <a:lnTo>
                    <a:pt x="252" y="21"/>
                  </a:lnTo>
                  <a:lnTo>
                    <a:pt x="263" y="52"/>
                  </a:lnTo>
                  <a:lnTo>
                    <a:pt x="263" y="74"/>
                  </a:lnTo>
                  <a:lnTo>
                    <a:pt x="263" y="105"/>
                  </a:lnTo>
                  <a:lnTo>
                    <a:pt x="273" y="137"/>
                  </a:lnTo>
                  <a:lnTo>
                    <a:pt x="305" y="158"/>
                  </a:lnTo>
                  <a:lnTo>
                    <a:pt x="315" y="126"/>
                  </a:lnTo>
                  <a:lnTo>
                    <a:pt x="315" y="95"/>
                  </a:lnTo>
                  <a:lnTo>
                    <a:pt x="326" y="63"/>
                  </a:lnTo>
                  <a:lnTo>
                    <a:pt x="357" y="42"/>
                  </a:lnTo>
                  <a:lnTo>
                    <a:pt x="389" y="52"/>
                  </a:lnTo>
                  <a:lnTo>
                    <a:pt x="389" y="74"/>
                  </a:lnTo>
                  <a:lnTo>
                    <a:pt x="389" y="105"/>
                  </a:lnTo>
                  <a:lnTo>
                    <a:pt x="389" y="137"/>
                  </a:lnTo>
                  <a:lnTo>
                    <a:pt x="389" y="168"/>
                  </a:lnTo>
                  <a:lnTo>
                    <a:pt x="421" y="179"/>
                  </a:lnTo>
                  <a:lnTo>
                    <a:pt x="431" y="147"/>
                  </a:lnTo>
                  <a:lnTo>
                    <a:pt x="431" y="116"/>
                  </a:lnTo>
                  <a:lnTo>
                    <a:pt x="442" y="84"/>
                  </a:lnTo>
                  <a:lnTo>
                    <a:pt x="463" y="52"/>
                  </a:lnTo>
                  <a:lnTo>
                    <a:pt x="494" y="63"/>
                  </a:lnTo>
                  <a:lnTo>
                    <a:pt x="494" y="95"/>
                  </a:lnTo>
                  <a:lnTo>
                    <a:pt x="494" y="126"/>
                  </a:lnTo>
                  <a:lnTo>
                    <a:pt x="494" y="158"/>
                  </a:lnTo>
                  <a:lnTo>
                    <a:pt x="494" y="189"/>
                  </a:lnTo>
                  <a:lnTo>
                    <a:pt x="526" y="200"/>
                  </a:lnTo>
                  <a:lnTo>
                    <a:pt x="547" y="168"/>
                  </a:lnTo>
                  <a:lnTo>
                    <a:pt x="547" y="137"/>
                  </a:lnTo>
                  <a:lnTo>
                    <a:pt x="547" y="105"/>
                  </a:lnTo>
                  <a:lnTo>
                    <a:pt x="578" y="84"/>
                  </a:lnTo>
                  <a:lnTo>
                    <a:pt x="599" y="116"/>
                  </a:lnTo>
                  <a:lnTo>
                    <a:pt x="599" y="147"/>
                  </a:lnTo>
                  <a:lnTo>
                    <a:pt x="599" y="179"/>
                  </a:lnTo>
                  <a:lnTo>
                    <a:pt x="610" y="210"/>
                  </a:lnTo>
                  <a:lnTo>
                    <a:pt x="642" y="210"/>
                  </a:lnTo>
                  <a:lnTo>
                    <a:pt x="663" y="179"/>
                  </a:lnTo>
                  <a:lnTo>
                    <a:pt x="663" y="147"/>
                  </a:lnTo>
                  <a:lnTo>
                    <a:pt x="673" y="116"/>
                  </a:lnTo>
                  <a:lnTo>
                    <a:pt x="705" y="84"/>
                  </a:lnTo>
                  <a:lnTo>
                    <a:pt x="736" y="74"/>
                  </a:lnTo>
                  <a:lnTo>
                    <a:pt x="747" y="116"/>
                  </a:lnTo>
                  <a:lnTo>
                    <a:pt x="747" y="147"/>
                  </a:lnTo>
                  <a:lnTo>
                    <a:pt x="747" y="179"/>
                  </a:lnTo>
                  <a:lnTo>
                    <a:pt x="778" y="200"/>
                  </a:lnTo>
                  <a:lnTo>
                    <a:pt x="789" y="168"/>
                  </a:lnTo>
                  <a:lnTo>
                    <a:pt x="799" y="137"/>
                  </a:lnTo>
                  <a:lnTo>
                    <a:pt x="820" y="105"/>
                  </a:lnTo>
                  <a:lnTo>
                    <a:pt x="842" y="95"/>
                  </a:lnTo>
                  <a:lnTo>
                    <a:pt x="873" y="95"/>
                  </a:lnTo>
                  <a:lnTo>
                    <a:pt x="873" y="137"/>
                  </a:lnTo>
                  <a:lnTo>
                    <a:pt x="873" y="200"/>
                  </a:lnTo>
                  <a:lnTo>
                    <a:pt x="873" y="231"/>
                  </a:lnTo>
                  <a:lnTo>
                    <a:pt x="905" y="242"/>
                  </a:lnTo>
                  <a:lnTo>
                    <a:pt x="926" y="210"/>
                  </a:lnTo>
                  <a:lnTo>
                    <a:pt x="936" y="179"/>
                  </a:lnTo>
                  <a:lnTo>
                    <a:pt x="947" y="147"/>
                  </a:lnTo>
                  <a:lnTo>
                    <a:pt x="978" y="137"/>
                  </a:lnTo>
                  <a:lnTo>
                    <a:pt x="1010" y="137"/>
                  </a:lnTo>
                  <a:lnTo>
                    <a:pt x="1010" y="179"/>
                  </a:lnTo>
                  <a:lnTo>
                    <a:pt x="1010" y="210"/>
                  </a:lnTo>
                  <a:lnTo>
                    <a:pt x="1020" y="242"/>
                  </a:lnTo>
                  <a:lnTo>
                    <a:pt x="1052" y="231"/>
                  </a:lnTo>
                  <a:lnTo>
                    <a:pt x="1063" y="200"/>
                  </a:lnTo>
                  <a:lnTo>
                    <a:pt x="1063" y="168"/>
                  </a:lnTo>
                  <a:lnTo>
                    <a:pt x="1063" y="137"/>
                  </a:lnTo>
                  <a:lnTo>
                    <a:pt x="1094" y="126"/>
                  </a:lnTo>
                  <a:lnTo>
                    <a:pt x="1136" y="126"/>
                  </a:lnTo>
                  <a:lnTo>
                    <a:pt x="1136" y="168"/>
                  </a:lnTo>
                  <a:lnTo>
                    <a:pt x="1136" y="210"/>
                  </a:lnTo>
                  <a:lnTo>
                    <a:pt x="1136" y="242"/>
                  </a:lnTo>
                  <a:lnTo>
                    <a:pt x="1168" y="242"/>
                  </a:lnTo>
                  <a:lnTo>
                    <a:pt x="1189" y="210"/>
                  </a:lnTo>
                  <a:lnTo>
                    <a:pt x="1189" y="179"/>
                  </a:lnTo>
                  <a:lnTo>
                    <a:pt x="1199" y="147"/>
                  </a:lnTo>
                  <a:lnTo>
                    <a:pt x="1220" y="116"/>
                  </a:lnTo>
                  <a:lnTo>
                    <a:pt x="1252" y="137"/>
                  </a:lnTo>
                  <a:lnTo>
                    <a:pt x="1252" y="168"/>
                  </a:lnTo>
                  <a:lnTo>
                    <a:pt x="1252" y="200"/>
                  </a:lnTo>
                  <a:lnTo>
                    <a:pt x="1252" y="231"/>
                  </a:lnTo>
                  <a:lnTo>
                    <a:pt x="1252" y="253"/>
                  </a:lnTo>
                  <a:lnTo>
                    <a:pt x="1284" y="253"/>
                  </a:lnTo>
                  <a:lnTo>
                    <a:pt x="1294" y="231"/>
                  </a:lnTo>
                  <a:lnTo>
                    <a:pt x="1294" y="200"/>
                  </a:lnTo>
                  <a:lnTo>
                    <a:pt x="1305" y="168"/>
                  </a:lnTo>
                  <a:lnTo>
                    <a:pt x="1315" y="137"/>
                  </a:lnTo>
                  <a:lnTo>
                    <a:pt x="1347" y="137"/>
                  </a:lnTo>
                  <a:lnTo>
                    <a:pt x="1357" y="168"/>
                  </a:lnTo>
                  <a:lnTo>
                    <a:pt x="1357" y="200"/>
                  </a:lnTo>
                  <a:lnTo>
                    <a:pt x="1357" y="231"/>
                  </a:lnTo>
                  <a:lnTo>
                    <a:pt x="1378" y="253"/>
                  </a:lnTo>
                  <a:lnTo>
                    <a:pt x="1410" y="242"/>
                  </a:lnTo>
                  <a:lnTo>
                    <a:pt x="1420" y="210"/>
                  </a:lnTo>
                  <a:lnTo>
                    <a:pt x="1420" y="179"/>
                  </a:lnTo>
                  <a:lnTo>
                    <a:pt x="1431" y="147"/>
                  </a:lnTo>
                  <a:lnTo>
                    <a:pt x="1462" y="137"/>
                  </a:lnTo>
                  <a:lnTo>
                    <a:pt x="1483" y="168"/>
                  </a:lnTo>
                  <a:lnTo>
                    <a:pt x="1483" y="200"/>
                  </a:lnTo>
                  <a:lnTo>
                    <a:pt x="1483" y="231"/>
                  </a:lnTo>
                  <a:lnTo>
                    <a:pt x="1505" y="242"/>
                  </a:lnTo>
                  <a:lnTo>
                    <a:pt x="1536" y="253"/>
                  </a:lnTo>
                  <a:lnTo>
                    <a:pt x="1547" y="231"/>
                  </a:lnTo>
                  <a:lnTo>
                    <a:pt x="1557" y="200"/>
                  </a:lnTo>
                  <a:lnTo>
                    <a:pt x="1568" y="168"/>
                  </a:lnTo>
                  <a:lnTo>
                    <a:pt x="1578" y="137"/>
                  </a:lnTo>
                  <a:lnTo>
                    <a:pt x="1610" y="137"/>
                  </a:lnTo>
                  <a:lnTo>
                    <a:pt x="1620" y="168"/>
                  </a:lnTo>
                  <a:lnTo>
                    <a:pt x="1620" y="200"/>
                  </a:lnTo>
                  <a:lnTo>
                    <a:pt x="1620" y="231"/>
                  </a:lnTo>
                  <a:lnTo>
                    <a:pt x="1620" y="253"/>
                  </a:lnTo>
                  <a:lnTo>
                    <a:pt x="1652" y="263"/>
                  </a:lnTo>
                  <a:lnTo>
                    <a:pt x="1683" y="253"/>
                  </a:lnTo>
                  <a:lnTo>
                    <a:pt x="1683" y="231"/>
                  </a:lnTo>
                  <a:lnTo>
                    <a:pt x="1683" y="200"/>
                  </a:lnTo>
                  <a:lnTo>
                    <a:pt x="1683" y="168"/>
                  </a:lnTo>
                  <a:lnTo>
                    <a:pt x="1726" y="147"/>
                  </a:lnTo>
                  <a:lnTo>
                    <a:pt x="1736" y="179"/>
                  </a:lnTo>
                  <a:lnTo>
                    <a:pt x="1747" y="210"/>
                  </a:lnTo>
                  <a:lnTo>
                    <a:pt x="1747" y="242"/>
                  </a:lnTo>
                  <a:lnTo>
                    <a:pt x="1747" y="274"/>
                  </a:lnTo>
                  <a:lnTo>
                    <a:pt x="1778" y="274"/>
                  </a:lnTo>
                  <a:lnTo>
                    <a:pt x="1789" y="242"/>
                  </a:lnTo>
                  <a:lnTo>
                    <a:pt x="1799" y="210"/>
                  </a:lnTo>
                  <a:lnTo>
                    <a:pt x="1810" y="179"/>
                  </a:lnTo>
                  <a:lnTo>
                    <a:pt x="1841" y="158"/>
                  </a:lnTo>
                  <a:lnTo>
                    <a:pt x="1873" y="158"/>
                  </a:lnTo>
                  <a:lnTo>
                    <a:pt x="1883" y="189"/>
                  </a:lnTo>
                  <a:lnTo>
                    <a:pt x="1883" y="231"/>
                  </a:lnTo>
                  <a:lnTo>
                    <a:pt x="1883" y="253"/>
                  </a:lnTo>
                  <a:lnTo>
                    <a:pt x="1915" y="253"/>
                  </a:lnTo>
                  <a:lnTo>
                    <a:pt x="1936" y="231"/>
                  </a:lnTo>
                  <a:lnTo>
                    <a:pt x="1947" y="200"/>
                  </a:lnTo>
                  <a:lnTo>
                    <a:pt x="1968" y="168"/>
                  </a:lnTo>
                  <a:lnTo>
                    <a:pt x="1999" y="168"/>
                  </a:lnTo>
                  <a:lnTo>
                    <a:pt x="1999" y="200"/>
                  </a:lnTo>
                  <a:lnTo>
                    <a:pt x="1999" y="231"/>
                  </a:lnTo>
                  <a:lnTo>
                    <a:pt x="1999" y="253"/>
                  </a:lnTo>
                  <a:lnTo>
                    <a:pt x="2020" y="284"/>
                  </a:lnTo>
                  <a:lnTo>
                    <a:pt x="2052" y="295"/>
                  </a:lnTo>
                  <a:lnTo>
                    <a:pt x="2073" y="263"/>
                  </a:lnTo>
                  <a:lnTo>
                    <a:pt x="2094" y="231"/>
                  </a:lnTo>
                  <a:lnTo>
                    <a:pt x="2115" y="253"/>
                  </a:lnTo>
                  <a:lnTo>
                    <a:pt x="2115" y="284"/>
                  </a:lnTo>
                  <a:lnTo>
                    <a:pt x="2115" y="316"/>
                  </a:lnTo>
                  <a:lnTo>
                    <a:pt x="2125" y="347"/>
                  </a:lnTo>
                  <a:lnTo>
                    <a:pt x="2157" y="368"/>
                  </a:lnTo>
                  <a:lnTo>
                    <a:pt x="2168" y="337"/>
                  </a:lnTo>
                  <a:lnTo>
                    <a:pt x="2168" y="305"/>
                  </a:lnTo>
                  <a:lnTo>
                    <a:pt x="2199" y="295"/>
                  </a:lnTo>
                  <a:lnTo>
                    <a:pt x="2220" y="326"/>
                  </a:lnTo>
                  <a:lnTo>
                    <a:pt x="2231" y="358"/>
                  </a:lnTo>
                  <a:lnTo>
                    <a:pt x="2262" y="379"/>
                  </a:lnTo>
                  <a:lnTo>
                    <a:pt x="2283" y="347"/>
                  </a:lnTo>
                  <a:lnTo>
                    <a:pt x="2294" y="316"/>
                  </a:lnTo>
                  <a:lnTo>
                    <a:pt x="2325" y="295"/>
                  </a:lnTo>
                  <a:lnTo>
                    <a:pt x="2357" y="326"/>
                  </a:lnTo>
                  <a:lnTo>
                    <a:pt x="2367" y="358"/>
                  </a:lnTo>
                  <a:lnTo>
                    <a:pt x="2389" y="389"/>
                  </a:lnTo>
                  <a:lnTo>
                    <a:pt x="2420" y="410"/>
                  </a:lnTo>
                  <a:lnTo>
                    <a:pt x="2452" y="379"/>
                  </a:lnTo>
                  <a:lnTo>
                    <a:pt x="2452" y="347"/>
                  </a:lnTo>
                  <a:lnTo>
                    <a:pt x="2452" y="316"/>
                  </a:lnTo>
                  <a:lnTo>
                    <a:pt x="2441" y="284"/>
                  </a:lnTo>
                  <a:lnTo>
                    <a:pt x="2483" y="263"/>
                  </a:lnTo>
                  <a:lnTo>
                    <a:pt x="2494" y="295"/>
                  </a:lnTo>
                  <a:lnTo>
                    <a:pt x="2525" y="316"/>
                  </a:lnTo>
                  <a:lnTo>
                    <a:pt x="2536" y="284"/>
                  </a:lnTo>
                  <a:lnTo>
                    <a:pt x="2536" y="253"/>
                  </a:lnTo>
                  <a:lnTo>
                    <a:pt x="2567" y="242"/>
                  </a:lnTo>
                  <a:lnTo>
                    <a:pt x="2599" y="263"/>
                  </a:lnTo>
                  <a:lnTo>
                    <a:pt x="2620" y="295"/>
                  </a:lnTo>
                  <a:lnTo>
                    <a:pt x="2652" y="305"/>
                  </a:lnTo>
                  <a:lnTo>
                    <a:pt x="2662" y="274"/>
                  </a:lnTo>
                  <a:lnTo>
                    <a:pt x="2631" y="253"/>
                  </a:lnTo>
                  <a:lnTo>
                    <a:pt x="2620" y="231"/>
                  </a:lnTo>
                  <a:lnTo>
                    <a:pt x="2610" y="200"/>
                  </a:lnTo>
                  <a:lnTo>
                    <a:pt x="2610" y="168"/>
                  </a:lnTo>
                  <a:lnTo>
                    <a:pt x="2641" y="147"/>
                  </a:lnTo>
                  <a:lnTo>
                    <a:pt x="2683" y="189"/>
                  </a:lnTo>
                  <a:lnTo>
                    <a:pt x="2694" y="221"/>
                  </a:lnTo>
                  <a:lnTo>
                    <a:pt x="2715" y="253"/>
                  </a:lnTo>
                  <a:lnTo>
                    <a:pt x="2746" y="253"/>
                  </a:lnTo>
                  <a:lnTo>
                    <a:pt x="2757" y="231"/>
                  </a:lnTo>
                  <a:lnTo>
                    <a:pt x="2778" y="200"/>
                  </a:lnTo>
                  <a:lnTo>
                    <a:pt x="2788" y="168"/>
                  </a:lnTo>
                  <a:lnTo>
                    <a:pt x="2799" y="137"/>
                  </a:lnTo>
                  <a:lnTo>
                    <a:pt x="2820" y="105"/>
                  </a:lnTo>
                  <a:lnTo>
                    <a:pt x="2852" y="95"/>
                  </a:lnTo>
                  <a:lnTo>
                    <a:pt x="2883" y="116"/>
                  </a:lnTo>
                  <a:lnTo>
                    <a:pt x="2904" y="147"/>
                  </a:lnTo>
                  <a:lnTo>
                    <a:pt x="2904" y="179"/>
                  </a:lnTo>
                  <a:lnTo>
                    <a:pt x="2936" y="200"/>
                  </a:lnTo>
                  <a:lnTo>
                    <a:pt x="2967" y="189"/>
                  </a:lnTo>
                  <a:lnTo>
                    <a:pt x="2978" y="158"/>
                  </a:lnTo>
                  <a:lnTo>
                    <a:pt x="2988" y="126"/>
                  </a:lnTo>
                  <a:lnTo>
                    <a:pt x="3020" y="116"/>
                  </a:lnTo>
                  <a:lnTo>
                    <a:pt x="3041" y="147"/>
                  </a:lnTo>
                  <a:lnTo>
                    <a:pt x="3052" y="179"/>
                  </a:lnTo>
                  <a:lnTo>
                    <a:pt x="3083" y="200"/>
                  </a:lnTo>
                  <a:lnTo>
                    <a:pt x="3115" y="189"/>
                  </a:lnTo>
                  <a:lnTo>
                    <a:pt x="3125" y="158"/>
                  </a:lnTo>
                  <a:lnTo>
                    <a:pt x="3136" y="126"/>
                  </a:lnTo>
                  <a:lnTo>
                    <a:pt x="3157" y="95"/>
                  </a:lnTo>
                  <a:lnTo>
                    <a:pt x="3188" y="137"/>
                  </a:lnTo>
                  <a:lnTo>
                    <a:pt x="3199" y="168"/>
                  </a:lnTo>
                  <a:lnTo>
                    <a:pt x="3209" y="200"/>
                  </a:lnTo>
                  <a:lnTo>
                    <a:pt x="3241" y="210"/>
                  </a:lnTo>
                  <a:lnTo>
                    <a:pt x="3273" y="210"/>
                  </a:lnTo>
                  <a:lnTo>
                    <a:pt x="3294" y="179"/>
                  </a:lnTo>
                  <a:lnTo>
                    <a:pt x="3304" y="147"/>
                  </a:lnTo>
                  <a:lnTo>
                    <a:pt x="3304" y="116"/>
                  </a:lnTo>
                  <a:lnTo>
                    <a:pt x="3336" y="116"/>
                  </a:lnTo>
                  <a:lnTo>
                    <a:pt x="3346" y="147"/>
                  </a:lnTo>
                  <a:lnTo>
                    <a:pt x="3346" y="179"/>
                  </a:lnTo>
                  <a:lnTo>
                    <a:pt x="3357" y="210"/>
                  </a:lnTo>
                  <a:lnTo>
                    <a:pt x="3388" y="221"/>
                  </a:lnTo>
                  <a:lnTo>
                    <a:pt x="3409" y="189"/>
                  </a:lnTo>
                  <a:lnTo>
                    <a:pt x="3409" y="158"/>
                  </a:lnTo>
                  <a:lnTo>
                    <a:pt x="3441" y="137"/>
                  </a:lnTo>
                  <a:lnTo>
                    <a:pt x="3462" y="168"/>
                  </a:lnTo>
                  <a:lnTo>
                    <a:pt x="3462" y="200"/>
                  </a:lnTo>
                  <a:lnTo>
                    <a:pt x="3494" y="210"/>
                  </a:lnTo>
                  <a:lnTo>
                    <a:pt x="3525" y="179"/>
                  </a:lnTo>
                  <a:lnTo>
                    <a:pt x="3525" y="137"/>
                  </a:lnTo>
                  <a:lnTo>
                    <a:pt x="3546" y="105"/>
                  </a:lnTo>
                  <a:lnTo>
                    <a:pt x="3578" y="95"/>
                  </a:lnTo>
                  <a:lnTo>
                    <a:pt x="3578" y="126"/>
                  </a:lnTo>
                  <a:lnTo>
                    <a:pt x="3578" y="158"/>
                  </a:lnTo>
                  <a:lnTo>
                    <a:pt x="3578" y="189"/>
                  </a:lnTo>
                  <a:lnTo>
                    <a:pt x="3578" y="221"/>
                  </a:lnTo>
                  <a:lnTo>
                    <a:pt x="3609" y="242"/>
                  </a:lnTo>
                  <a:lnTo>
                    <a:pt x="3641" y="221"/>
                  </a:lnTo>
                  <a:lnTo>
                    <a:pt x="3662" y="179"/>
                  </a:lnTo>
                  <a:lnTo>
                    <a:pt x="3672" y="147"/>
                  </a:lnTo>
                  <a:lnTo>
                    <a:pt x="3704" y="126"/>
                  </a:lnTo>
                  <a:lnTo>
                    <a:pt x="3704" y="158"/>
                  </a:lnTo>
                  <a:lnTo>
                    <a:pt x="3704" y="189"/>
                  </a:lnTo>
                  <a:lnTo>
                    <a:pt x="3704" y="231"/>
                  </a:lnTo>
                  <a:lnTo>
                    <a:pt x="3715" y="253"/>
                  </a:lnTo>
                  <a:lnTo>
                    <a:pt x="3746" y="253"/>
                  </a:lnTo>
                  <a:lnTo>
                    <a:pt x="3778" y="231"/>
                  </a:lnTo>
                  <a:lnTo>
                    <a:pt x="3799" y="200"/>
                  </a:lnTo>
                  <a:lnTo>
                    <a:pt x="3799" y="168"/>
                  </a:lnTo>
                  <a:lnTo>
                    <a:pt x="3820" y="137"/>
                  </a:lnTo>
                  <a:lnTo>
                    <a:pt x="3851" y="147"/>
                  </a:lnTo>
                  <a:lnTo>
                    <a:pt x="3851" y="189"/>
                  </a:lnTo>
                  <a:lnTo>
                    <a:pt x="3851" y="221"/>
                  </a:lnTo>
                  <a:lnTo>
                    <a:pt x="3883" y="221"/>
                  </a:lnTo>
                  <a:lnTo>
                    <a:pt x="3914" y="189"/>
                  </a:lnTo>
                  <a:lnTo>
                    <a:pt x="3925" y="147"/>
                  </a:lnTo>
                  <a:lnTo>
                    <a:pt x="3946" y="116"/>
                  </a:lnTo>
                  <a:lnTo>
                    <a:pt x="3978" y="137"/>
                  </a:lnTo>
                  <a:lnTo>
                    <a:pt x="3978" y="168"/>
                  </a:lnTo>
                  <a:lnTo>
                    <a:pt x="3988" y="200"/>
                  </a:lnTo>
                  <a:lnTo>
                    <a:pt x="4020" y="200"/>
                  </a:lnTo>
                  <a:lnTo>
                    <a:pt x="4041" y="168"/>
                  </a:lnTo>
                  <a:lnTo>
                    <a:pt x="4062" y="137"/>
                  </a:lnTo>
                  <a:lnTo>
                    <a:pt x="4083" y="105"/>
                  </a:lnTo>
                  <a:lnTo>
                    <a:pt x="4104" y="74"/>
                  </a:lnTo>
                  <a:lnTo>
                    <a:pt x="4135" y="74"/>
                  </a:lnTo>
                  <a:lnTo>
                    <a:pt x="4135" y="105"/>
                  </a:lnTo>
                  <a:lnTo>
                    <a:pt x="4135" y="147"/>
                  </a:lnTo>
                  <a:lnTo>
                    <a:pt x="4135" y="189"/>
                  </a:lnTo>
                  <a:lnTo>
                    <a:pt x="4157" y="189"/>
                  </a:lnTo>
                  <a:lnTo>
                    <a:pt x="4188" y="168"/>
                  </a:lnTo>
                  <a:lnTo>
                    <a:pt x="4188" y="137"/>
                  </a:lnTo>
                  <a:lnTo>
                    <a:pt x="4209" y="95"/>
                  </a:lnTo>
                  <a:lnTo>
                    <a:pt x="4241" y="95"/>
                  </a:lnTo>
                  <a:lnTo>
                    <a:pt x="4262" y="126"/>
                  </a:lnTo>
                  <a:lnTo>
                    <a:pt x="4262" y="158"/>
                  </a:lnTo>
                  <a:lnTo>
                    <a:pt x="4293" y="179"/>
                  </a:lnTo>
                  <a:lnTo>
                    <a:pt x="4314" y="147"/>
                  </a:lnTo>
                  <a:lnTo>
                    <a:pt x="4335" y="116"/>
                  </a:lnTo>
                  <a:lnTo>
                    <a:pt x="4346" y="84"/>
                  </a:lnTo>
                  <a:lnTo>
                    <a:pt x="4367" y="116"/>
                  </a:lnTo>
                  <a:lnTo>
                    <a:pt x="4367" y="147"/>
                  </a:lnTo>
                  <a:lnTo>
                    <a:pt x="4378" y="179"/>
                  </a:lnTo>
                  <a:lnTo>
                    <a:pt x="4409" y="179"/>
                  </a:lnTo>
                  <a:lnTo>
                    <a:pt x="4441" y="158"/>
                  </a:lnTo>
                  <a:lnTo>
                    <a:pt x="4441" y="126"/>
                  </a:lnTo>
                  <a:lnTo>
                    <a:pt x="4441" y="95"/>
                  </a:lnTo>
                  <a:lnTo>
                    <a:pt x="4441" y="63"/>
                  </a:lnTo>
                  <a:lnTo>
                    <a:pt x="4472" y="63"/>
                  </a:lnTo>
                  <a:lnTo>
                    <a:pt x="4472" y="95"/>
                  </a:lnTo>
                  <a:lnTo>
                    <a:pt x="4472" y="126"/>
                  </a:lnTo>
                  <a:lnTo>
                    <a:pt x="4483" y="158"/>
                  </a:lnTo>
                  <a:lnTo>
                    <a:pt x="4514" y="179"/>
                  </a:lnTo>
                  <a:lnTo>
                    <a:pt x="4546" y="168"/>
                  </a:lnTo>
                  <a:lnTo>
                    <a:pt x="4556" y="137"/>
                  </a:lnTo>
                  <a:lnTo>
                    <a:pt x="4567" y="105"/>
                  </a:lnTo>
                  <a:lnTo>
                    <a:pt x="4588" y="74"/>
                  </a:lnTo>
                  <a:lnTo>
                    <a:pt x="4609" y="116"/>
                  </a:lnTo>
                  <a:lnTo>
                    <a:pt x="4609" y="147"/>
                  </a:lnTo>
                  <a:lnTo>
                    <a:pt x="4641" y="168"/>
                  </a:lnTo>
                  <a:lnTo>
                    <a:pt x="4672" y="168"/>
                  </a:lnTo>
                  <a:lnTo>
                    <a:pt x="4672" y="137"/>
                  </a:lnTo>
                  <a:lnTo>
                    <a:pt x="4672" y="105"/>
                  </a:lnTo>
                  <a:lnTo>
                    <a:pt x="4683" y="74"/>
                  </a:lnTo>
                  <a:lnTo>
                    <a:pt x="4714" y="74"/>
                  </a:lnTo>
                  <a:lnTo>
                    <a:pt x="4725" y="105"/>
                  </a:lnTo>
                  <a:lnTo>
                    <a:pt x="4735" y="137"/>
                  </a:lnTo>
                  <a:lnTo>
                    <a:pt x="4767" y="158"/>
                  </a:lnTo>
                  <a:lnTo>
                    <a:pt x="4777" y="126"/>
                  </a:lnTo>
                  <a:lnTo>
                    <a:pt x="4788" y="95"/>
                  </a:lnTo>
                  <a:lnTo>
                    <a:pt x="4788" y="63"/>
                  </a:lnTo>
                  <a:lnTo>
                    <a:pt x="4820" y="42"/>
                  </a:lnTo>
                  <a:lnTo>
                    <a:pt x="4830" y="74"/>
                  </a:lnTo>
                  <a:lnTo>
                    <a:pt x="4841" y="105"/>
                  </a:lnTo>
                  <a:lnTo>
                    <a:pt x="4841" y="137"/>
                  </a:lnTo>
                  <a:lnTo>
                    <a:pt x="4872" y="147"/>
                  </a:lnTo>
                  <a:lnTo>
                    <a:pt x="4904" y="126"/>
                  </a:lnTo>
                  <a:lnTo>
                    <a:pt x="4914" y="95"/>
                  </a:lnTo>
                  <a:lnTo>
                    <a:pt x="4914" y="63"/>
                  </a:lnTo>
                  <a:lnTo>
                    <a:pt x="4914" y="31"/>
                  </a:lnTo>
                  <a:lnTo>
                    <a:pt x="4946" y="21"/>
                  </a:lnTo>
                  <a:lnTo>
                    <a:pt x="4956" y="63"/>
                  </a:lnTo>
                  <a:lnTo>
                    <a:pt x="4967" y="95"/>
                  </a:lnTo>
                  <a:lnTo>
                    <a:pt x="4967" y="126"/>
                  </a:lnTo>
                  <a:lnTo>
                    <a:pt x="4998" y="126"/>
                  </a:lnTo>
                  <a:lnTo>
                    <a:pt x="5019" y="95"/>
                  </a:lnTo>
                  <a:lnTo>
                    <a:pt x="5019" y="63"/>
                  </a:lnTo>
                  <a:lnTo>
                    <a:pt x="5041" y="42"/>
                  </a:lnTo>
                  <a:lnTo>
                    <a:pt x="5072" y="74"/>
                  </a:lnTo>
                  <a:lnTo>
                    <a:pt x="5072" y="105"/>
                  </a:lnTo>
                  <a:lnTo>
                    <a:pt x="5104" y="126"/>
                  </a:lnTo>
                  <a:lnTo>
                    <a:pt x="5114" y="95"/>
                  </a:lnTo>
                  <a:lnTo>
                    <a:pt x="5114" y="63"/>
                  </a:lnTo>
                  <a:lnTo>
                    <a:pt x="5114" y="31"/>
                  </a:lnTo>
                  <a:lnTo>
                    <a:pt x="5146" y="10"/>
                  </a:lnTo>
                  <a:lnTo>
                    <a:pt x="5177" y="42"/>
                  </a:lnTo>
                  <a:lnTo>
                    <a:pt x="5177" y="84"/>
                  </a:lnTo>
                  <a:lnTo>
                    <a:pt x="5177" y="116"/>
                  </a:lnTo>
                  <a:lnTo>
                    <a:pt x="5209" y="126"/>
                  </a:lnTo>
                  <a:lnTo>
                    <a:pt x="5240" y="95"/>
                  </a:lnTo>
                  <a:lnTo>
                    <a:pt x="5251" y="63"/>
                  </a:lnTo>
                  <a:lnTo>
                    <a:pt x="5251" y="31"/>
                  </a:lnTo>
                  <a:lnTo>
                    <a:pt x="5283" y="21"/>
                  </a:lnTo>
                  <a:lnTo>
                    <a:pt x="5304" y="52"/>
                  </a:lnTo>
                  <a:lnTo>
                    <a:pt x="5314" y="74"/>
                  </a:lnTo>
                  <a:lnTo>
                    <a:pt x="5314" y="105"/>
                  </a:lnTo>
                  <a:lnTo>
                    <a:pt x="5314" y="137"/>
                  </a:lnTo>
                  <a:lnTo>
                    <a:pt x="5346" y="147"/>
                  </a:lnTo>
                  <a:lnTo>
                    <a:pt x="5356" y="116"/>
                  </a:lnTo>
                  <a:lnTo>
                    <a:pt x="5367" y="84"/>
                  </a:lnTo>
                  <a:lnTo>
                    <a:pt x="5367" y="52"/>
                  </a:lnTo>
                  <a:lnTo>
                    <a:pt x="5367" y="21"/>
                  </a:lnTo>
                  <a:lnTo>
                    <a:pt x="5398" y="0"/>
                  </a:lnTo>
                  <a:lnTo>
                    <a:pt x="5430" y="0"/>
                  </a:lnTo>
                  <a:lnTo>
                    <a:pt x="5430" y="31"/>
                  </a:lnTo>
                  <a:lnTo>
                    <a:pt x="5440" y="63"/>
                  </a:lnTo>
                  <a:lnTo>
                    <a:pt x="5440" y="95"/>
                  </a:lnTo>
                  <a:lnTo>
                    <a:pt x="5451" y="126"/>
                  </a:lnTo>
                  <a:lnTo>
                    <a:pt x="5451" y="158"/>
                  </a:lnTo>
                  <a:lnTo>
                    <a:pt x="5451" y="189"/>
                  </a:lnTo>
                  <a:lnTo>
                    <a:pt x="5451" y="221"/>
                  </a:lnTo>
                  <a:lnTo>
                    <a:pt x="5451" y="263"/>
                  </a:lnTo>
                  <a:lnTo>
                    <a:pt x="5451" y="295"/>
                  </a:lnTo>
                  <a:lnTo>
                    <a:pt x="5440" y="326"/>
                  </a:lnTo>
                  <a:lnTo>
                    <a:pt x="5440" y="358"/>
                  </a:lnTo>
                  <a:lnTo>
                    <a:pt x="5409" y="368"/>
                  </a:lnTo>
                  <a:lnTo>
                    <a:pt x="5377" y="368"/>
                  </a:lnTo>
                  <a:lnTo>
                    <a:pt x="5346" y="368"/>
                  </a:lnTo>
                  <a:lnTo>
                    <a:pt x="5314" y="368"/>
                  </a:lnTo>
                  <a:lnTo>
                    <a:pt x="5283" y="368"/>
                  </a:lnTo>
                  <a:lnTo>
                    <a:pt x="5251" y="368"/>
                  </a:lnTo>
                  <a:lnTo>
                    <a:pt x="5219" y="368"/>
                  </a:lnTo>
                  <a:lnTo>
                    <a:pt x="5188" y="368"/>
                  </a:lnTo>
                  <a:lnTo>
                    <a:pt x="5125" y="368"/>
                  </a:lnTo>
                  <a:lnTo>
                    <a:pt x="5093" y="368"/>
                  </a:lnTo>
                  <a:lnTo>
                    <a:pt x="5062" y="368"/>
                  </a:lnTo>
                  <a:lnTo>
                    <a:pt x="5030" y="368"/>
                  </a:lnTo>
                  <a:lnTo>
                    <a:pt x="4998" y="368"/>
                  </a:lnTo>
                  <a:lnTo>
                    <a:pt x="4967" y="368"/>
                  </a:lnTo>
                  <a:lnTo>
                    <a:pt x="4935" y="368"/>
                  </a:lnTo>
                  <a:lnTo>
                    <a:pt x="4904" y="379"/>
                  </a:lnTo>
                  <a:lnTo>
                    <a:pt x="4872" y="379"/>
                  </a:lnTo>
                  <a:lnTo>
                    <a:pt x="4841" y="379"/>
                  </a:lnTo>
                  <a:lnTo>
                    <a:pt x="4809" y="379"/>
                  </a:lnTo>
                  <a:lnTo>
                    <a:pt x="4767" y="389"/>
                  </a:lnTo>
                  <a:lnTo>
                    <a:pt x="4735" y="389"/>
                  </a:lnTo>
                  <a:lnTo>
                    <a:pt x="4704" y="389"/>
                  </a:lnTo>
                  <a:lnTo>
                    <a:pt x="4672" y="400"/>
                  </a:lnTo>
                  <a:lnTo>
                    <a:pt x="4641" y="400"/>
                  </a:lnTo>
                  <a:lnTo>
                    <a:pt x="4609" y="410"/>
                  </a:lnTo>
                  <a:lnTo>
                    <a:pt x="4577" y="410"/>
                  </a:lnTo>
                  <a:lnTo>
                    <a:pt x="4546" y="410"/>
                  </a:lnTo>
                  <a:lnTo>
                    <a:pt x="4504" y="410"/>
                  </a:lnTo>
                  <a:lnTo>
                    <a:pt x="4472" y="410"/>
                  </a:lnTo>
                  <a:lnTo>
                    <a:pt x="4441" y="410"/>
                  </a:lnTo>
                  <a:lnTo>
                    <a:pt x="4399" y="410"/>
                  </a:lnTo>
                  <a:lnTo>
                    <a:pt x="4367" y="410"/>
                  </a:lnTo>
                  <a:lnTo>
                    <a:pt x="4335" y="410"/>
                  </a:lnTo>
                  <a:lnTo>
                    <a:pt x="4304" y="410"/>
                  </a:lnTo>
                  <a:lnTo>
                    <a:pt x="4262" y="410"/>
                  </a:lnTo>
                  <a:lnTo>
                    <a:pt x="4230" y="410"/>
                  </a:lnTo>
                  <a:lnTo>
                    <a:pt x="4199" y="410"/>
                  </a:lnTo>
                  <a:lnTo>
                    <a:pt x="4167" y="410"/>
                  </a:lnTo>
                  <a:lnTo>
                    <a:pt x="4135" y="410"/>
                  </a:lnTo>
                  <a:lnTo>
                    <a:pt x="4104" y="410"/>
                  </a:lnTo>
                  <a:lnTo>
                    <a:pt x="4062" y="421"/>
                  </a:lnTo>
                  <a:lnTo>
                    <a:pt x="4030" y="421"/>
                  </a:lnTo>
                  <a:lnTo>
                    <a:pt x="3999" y="421"/>
                  </a:lnTo>
                  <a:lnTo>
                    <a:pt x="3967" y="432"/>
                  </a:lnTo>
                  <a:lnTo>
                    <a:pt x="3936" y="442"/>
                  </a:lnTo>
                  <a:lnTo>
                    <a:pt x="3914" y="442"/>
                  </a:lnTo>
                  <a:lnTo>
                    <a:pt x="3883" y="442"/>
                  </a:lnTo>
                  <a:lnTo>
                    <a:pt x="3851" y="453"/>
                  </a:lnTo>
                  <a:lnTo>
                    <a:pt x="3820" y="453"/>
                  </a:lnTo>
                  <a:lnTo>
                    <a:pt x="3778" y="453"/>
                  </a:lnTo>
                  <a:lnTo>
                    <a:pt x="3746" y="453"/>
                  </a:lnTo>
                  <a:lnTo>
                    <a:pt x="3715" y="453"/>
                  </a:lnTo>
                  <a:lnTo>
                    <a:pt x="3693" y="453"/>
                  </a:lnTo>
                  <a:lnTo>
                    <a:pt x="3662" y="453"/>
                  </a:lnTo>
                  <a:lnTo>
                    <a:pt x="3630" y="453"/>
                  </a:lnTo>
                  <a:lnTo>
                    <a:pt x="3599" y="453"/>
                  </a:lnTo>
                  <a:lnTo>
                    <a:pt x="3567" y="453"/>
                  </a:lnTo>
                  <a:lnTo>
                    <a:pt x="3494" y="453"/>
                  </a:lnTo>
                  <a:lnTo>
                    <a:pt x="3472" y="453"/>
                  </a:lnTo>
                  <a:lnTo>
                    <a:pt x="3441" y="453"/>
                  </a:lnTo>
                  <a:lnTo>
                    <a:pt x="3409" y="442"/>
                  </a:lnTo>
                  <a:lnTo>
                    <a:pt x="3367" y="442"/>
                  </a:lnTo>
                  <a:lnTo>
                    <a:pt x="3325" y="432"/>
                  </a:lnTo>
                  <a:lnTo>
                    <a:pt x="3294" y="432"/>
                  </a:lnTo>
                  <a:lnTo>
                    <a:pt x="3262" y="432"/>
                  </a:lnTo>
                  <a:lnTo>
                    <a:pt x="3230" y="432"/>
                  </a:lnTo>
                  <a:lnTo>
                    <a:pt x="3199" y="432"/>
                  </a:lnTo>
                  <a:lnTo>
                    <a:pt x="3167" y="432"/>
                  </a:lnTo>
                  <a:lnTo>
                    <a:pt x="3136" y="421"/>
                  </a:lnTo>
                  <a:lnTo>
                    <a:pt x="3104" y="421"/>
                  </a:lnTo>
                  <a:lnTo>
                    <a:pt x="3073" y="421"/>
                  </a:lnTo>
                  <a:lnTo>
                    <a:pt x="3041" y="421"/>
                  </a:lnTo>
                  <a:lnTo>
                    <a:pt x="3009" y="421"/>
                  </a:lnTo>
                  <a:lnTo>
                    <a:pt x="2978" y="421"/>
                  </a:lnTo>
                  <a:lnTo>
                    <a:pt x="2946" y="421"/>
                  </a:lnTo>
                  <a:lnTo>
                    <a:pt x="2915" y="421"/>
                  </a:lnTo>
                  <a:lnTo>
                    <a:pt x="2883" y="421"/>
                  </a:lnTo>
                  <a:lnTo>
                    <a:pt x="2852" y="421"/>
                  </a:lnTo>
                  <a:lnTo>
                    <a:pt x="2820" y="432"/>
                  </a:lnTo>
                  <a:lnTo>
                    <a:pt x="2788" y="453"/>
                  </a:lnTo>
                  <a:lnTo>
                    <a:pt x="2757" y="474"/>
                  </a:lnTo>
                  <a:lnTo>
                    <a:pt x="2725" y="495"/>
                  </a:lnTo>
                  <a:lnTo>
                    <a:pt x="2694" y="505"/>
                  </a:lnTo>
                  <a:lnTo>
                    <a:pt x="2652" y="526"/>
                  </a:lnTo>
                  <a:lnTo>
                    <a:pt x="2620" y="547"/>
                  </a:lnTo>
                  <a:lnTo>
                    <a:pt x="2588" y="568"/>
                  </a:lnTo>
                  <a:lnTo>
                    <a:pt x="2557" y="579"/>
                  </a:lnTo>
                  <a:lnTo>
                    <a:pt x="2525" y="589"/>
                  </a:lnTo>
                  <a:lnTo>
                    <a:pt x="2483" y="589"/>
                  </a:lnTo>
                  <a:lnTo>
                    <a:pt x="2452" y="589"/>
                  </a:lnTo>
                  <a:lnTo>
                    <a:pt x="2420" y="589"/>
                  </a:lnTo>
                  <a:lnTo>
                    <a:pt x="2389" y="589"/>
                  </a:lnTo>
                  <a:lnTo>
                    <a:pt x="2367" y="589"/>
                  </a:lnTo>
                  <a:lnTo>
                    <a:pt x="2336" y="589"/>
                  </a:lnTo>
                  <a:lnTo>
                    <a:pt x="2304" y="589"/>
                  </a:lnTo>
                  <a:lnTo>
                    <a:pt x="2273" y="589"/>
                  </a:lnTo>
                  <a:lnTo>
                    <a:pt x="2241" y="589"/>
                  </a:lnTo>
                  <a:lnTo>
                    <a:pt x="2210" y="589"/>
                  </a:lnTo>
                  <a:lnTo>
                    <a:pt x="2178" y="589"/>
                  </a:lnTo>
                  <a:lnTo>
                    <a:pt x="2146" y="589"/>
                  </a:lnTo>
                  <a:lnTo>
                    <a:pt x="2115" y="579"/>
                  </a:lnTo>
                  <a:lnTo>
                    <a:pt x="2083" y="558"/>
                  </a:lnTo>
                  <a:lnTo>
                    <a:pt x="2052" y="547"/>
                  </a:lnTo>
                  <a:lnTo>
                    <a:pt x="2020" y="526"/>
                  </a:lnTo>
                  <a:lnTo>
                    <a:pt x="1989" y="505"/>
                  </a:lnTo>
                  <a:lnTo>
                    <a:pt x="1957" y="484"/>
                  </a:lnTo>
                  <a:lnTo>
                    <a:pt x="1925" y="463"/>
                  </a:lnTo>
                  <a:lnTo>
                    <a:pt x="1894" y="453"/>
                  </a:lnTo>
                  <a:lnTo>
                    <a:pt x="1862" y="432"/>
                  </a:lnTo>
                  <a:lnTo>
                    <a:pt x="1831" y="421"/>
                  </a:lnTo>
                  <a:lnTo>
                    <a:pt x="1799" y="421"/>
                  </a:lnTo>
                  <a:lnTo>
                    <a:pt x="1768" y="421"/>
                  </a:lnTo>
                  <a:lnTo>
                    <a:pt x="1694" y="421"/>
                  </a:lnTo>
                  <a:lnTo>
                    <a:pt x="1652" y="410"/>
                  </a:lnTo>
                  <a:lnTo>
                    <a:pt x="1610" y="410"/>
                  </a:lnTo>
                  <a:lnTo>
                    <a:pt x="1568" y="410"/>
                  </a:lnTo>
                  <a:lnTo>
                    <a:pt x="1526" y="410"/>
                  </a:lnTo>
                  <a:lnTo>
                    <a:pt x="1483" y="410"/>
                  </a:lnTo>
                  <a:lnTo>
                    <a:pt x="1452" y="410"/>
                  </a:lnTo>
                  <a:lnTo>
                    <a:pt x="1420" y="410"/>
                  </a:lnTo>
                  <a:lnTo>
                    <a:pt x="1357" y="410"/>
                  </a:lnTo>
                  <a:lnTo>
                    <a:pt x="1326" y="410"/>
                  </a:lnTo>
                  <a:lnTo>
                    <a:pt x="1284" y="410"/>
                  </a:lnTo>
                  <a:lnTo>
                    <a:pt x="1262" y="410"/>
                  </a:lnTo>
                  <a:lnTo>
                    <a:pt x="1220" y="410"/>
                  </a:lnTo>
                  <a:lnTo>
                    <a:pt x="1189" y="410"/>
                  </a:lnTo>
                  <a:lnTo>
                    <a:pt x="1157" y="410"/>
                  </a:lnTo>
                  <a:lnTo>
                    <a:pt x="1115" y="410"/>
                  </a:lnTo>
                  <a:lnTo>
                    <a:pt x="1041" y="410"/>
                  </a:lnTo>
                  <a:lnTo>
                    <a:pt x="1010" y="410"/>
                  </a:lnTo>
                  <a:lnTo>
                    <a:pt x="978" y="410"/>
                  </a:lnTo>
                  <a:lnTo>
                    <a:pt x="947" y="410"/>
                  </a:lnTo>
                  <a:lnTo>
                    <a:pt x="915" y="410"/>
                  </a:lnTo>
                  <a:lnTo>
                    <a:pt x="884" y="410"/>
                  </a:lnTo>
                  <a:lnTo>
                    <a:pt x="852" y="410"/>
                  </a:lnTo>
                  <a:lnTo>
                    <a:pt x="820" y="400"/>
                  </a:lnTo>
                  <a:lnTo>
                    <a:pt x="789" y="400"/>
                  </a:lnTo>
                  <a:lnTo>
                    <a:pt x="757" y="400"/>
                  </a:lnTo>
                  <a:lnTo>
                    <a:pt x="726" y="389"/>
                  </a:lnTo>
                  <a:lnTo>
                    <a:pt x="684" y="389"/>
                  </a:lnTo>
                  <a:lnTo>
                    <a:pt x="642" y="379"/>
                  </a:lnTo>
                  <a:lnTo>
                    <a:pt x="610" y="368"/>
                  </a:lnTo>
                  <a:lnTo>
                    <a:pt x="578" y="368"/>
                  </a:lnTo>
                  <a:lnTo>
                    <a:pt x="536" y="358"/>
                  </a:lnTo>
                  <a:lnTo>
                    <a:pt x="505" y="358"/>
                  </a:lnTo>
                  <a:lnTo>
                    <a:pt x="473" y="347"/>
                  </a:lnTo>
                  <a:lnTo>
                    <a:pt x="431" y="347"/>
                  </a:lnTo>
                  <a:lnTo>
                    <a:pt x="400" y="347"/>
                  </a:lnTo>
                  <a:lnTo>
                    <a:pt x="378" y="347"/>
                  </a:lnTo>
                  <a:lnTo>
                    <a:pt x="347" y="337"/>
                  </a:lnTo>
                  <a:lnTo>
                    <a:pt x="315" y="337"/>
                  </a:lnTo>
                  <a:lnTo>
                    <a:pt x="252" y="337"/>
                  </a:lnTo>
                  <a:lnTo>
                    <a:pt x="189" y="337"/>
                  </a:lnTo>
                  <a:lnTo>
                    <a:pt x="157" y="326"/>
                  </a:lnTo>
                  <a:lnTo>
                    <a:pt x="126" y="326"/>
                  </a:lnTo>
                  <a:lnTo>
                    <a:pt x="94" y="316"/>
                  </a:lnTo>
                  <a:lnTo>
                    <a:pt x="63" y="305"/>
                  </a:lnTo>
                  <a:lnTo>
                    <a:pt x="31" y="284"/>
                  </a:lnTo>
                  <a:lnTo>
                    <a:pt x="10" y="253"/>
                  </a:lnTo>
                  <a:lnTo>
                    <a:pt x="0" y="231"/>
                  </a:lnTo>
                  <a:lnTo>
                    <a:pt x="0" y="200"/>
                  </a:lnTo>
                  <a:lnTo>
                    <a:pt x="0" y="168"/>
                  </a:lnTo>
                  <a:lnTo>
                    <a:pt x="0" y="137"/>
                  </a:lnTo>
                  <a:lnTo>
                    <a:pt x="0" y="105"/>
                  </a:lnTo>
                  <a:lnTo>
                    <a:pt x="0" y="74"/>
                  </a:lnTo>
                  <a:lnTo>
                    <a:pt x="0" y="52"/>
                  </a:lnTo>
                  <a:lnTo>
                    <a:pt x="0" y="21"/>
                  </a:lnTo>
                  <a:lnTo>
                    <a:pt x="31" y="10"/>
                  </a:lnTo>
                  <a:lnTo>
                    <a:pt x="42" y="42"/>
                  </a:lnTo>
                  <a:lnTo>
                    <a:pt x="42" y="74"/>
                  </a:lnTo>
                  <a:lnTo>
                    <a:pt x="42" y="105"/>
                  </a:lnTo>
                  <a:lnTo>
                    <a:pt x="52" y="137"/>
                  </a:lnTo>
                  <a:lnTo>
                    <a:pt x="73" y="168"/>
                  </a:lnTo>
                  <a:lnTo>
                    <a:pt x="105" y="168"/>
                  </a:lnTo>
                  <a:lnTo>
                    <a:pt x="126" y="137"/>
                  </a:lnTo>
                  <a:lnTo>
                    <a:pt x="136" y="105"/>
                  </a:lnTo>
                  <a:lnTo>
                    <a:pt x="136" y="74"/>
                  </a:lnTo>
                  <a:lnTo>
                    <a:pt x="136" y="52"/>
                  </a:lnTo>
                  <a:lnTo>
                    <a:pt x="132" y="2"/>
                  </a:lnTo>
                  <a:lnTo>
                    <a:pt x="132" y="2"/>
                  </a:lnTo>
                </a:path>
              </a:pathLst>
            </a:custGeom>
            <a:solidFill>
              <a:schemeClr val="hlink"/>
            </a:solidFill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17458" name="Oval 50"/>
            <p:cNvSpPr>
              <a:spLocks noChangeArrowheads="1"/>
            </p:cNvSpPr>
            <p:nvPr/>
          </p:nvSpPr>
          <p:spPr bwMode="auto">
            <a:xfrm>
              <a:off x="1828" y="1588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59" name="Oval 51"/>
            <p:cNvSpPr>
              <a:spLocks noChangeArrowheads="1"/>
            </p:cNvSpPr>
            <p:nvPr/>
          </p:nvSpPr>
          <p:spPr bwMode="auto">
            <a:xfrm>
              <a:off x="1732" y="1540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60" name="Oval 52"/>
            <p:cNvSpPr>
              <a:spLocks noChangeArrowheads="1"/>
            </p:cNvSpPr>
            <p:nvPr/>
          </p:nvSpPr>
          <p:spPr bwMode="auto">
            <a:xfrm>
              <a:off x="340" y="1636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61" name="Oval 53"/>
            <p:cNvSpPr>
              <a:spLocks noChangeArrowheads="1"/>
            </p:cNvSpPr>
            <p:nvPr/>
          </p:nvSpPr>
          <p:spPr bwMode="auto">
            <a:xfrm>
              <a:off x="3652" y="1588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62" name="Oval 54"/>
            <p:cNvSpPr>
              <a:spLocks noChangeArrowheads="1"/>
            </p:cNvSpPr>
            <p:nvPr/>
          </p:nvSpPr>
          <p:spPr bwMode="auto">
            <a:xfrm>
              <a:off x="4660" y="1588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63" name="Oval 55"/>
            <p:cNvSpPr>
              <a:spLocks noChangeArrowheads="1"/>
            </p:cNvSpPr>
            <p:nvPr/>
          </p:nvSpPr>
          <p:spPr bwMode="auto">
            <a:xfrm>
              <a:off x="484" y="1492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64" name="Oval 56"/>
            <p:cNvSpPr>
              <a:spLocks noChangeArrowheads="1"/>
            </p:cNvSpPr>
            <p:nvPr/>
          </p:nvSpPr>
          <p:spPr bwMode="auto">
            <a:xfrm>
              <a:off x="580" y="1540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65" name="Oval 57"/>
            <p:cNvSpPr>
              <a:spLocks noChangeArrowheads="1"/>
            </p:cNvSpPr>
            <p:nvPr/>
          </p:nvSpPr>
          <p:spPr bwMode="auto">
            <a:xfrm>
              <a:off x="484" y="1588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66" name="Oval 58"/>
            <p:cNvSpPr>
              <a:spLocks noChangeArrowheads="1"/>
            </p:cNvSpPr>
            <p:nvPr/>
          </p:nvSpPr>
          <p:spPr bwMode="auto">
            <a:xfrm>
              <a:off x="388" y="1540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67" name="Oval 59"/>
            <p:cNvSpPr>
              <a:spLocks noChangeArrowheads="1"/>
            </p:cNvSpPr>
            <p:nvPr/>
          </p:nvSpPr>
          <p:spPr bwMode="auto">
            <a:xfrm>
              <a:off x="1732" y="1684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68" name="Oval 60"/>
            <p:cNvSpPr>
              <a:spLocks noChangeArrowheads="1"/>
            </p:cNvSpPr>
            <p:nvPr/>
          </p:nvSpPr>
          <p:spPr bwMode="auto">
            <a:xfrm>
              <a:off x="580" y="1636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69" name="Oval 61"/>
            <p:cNvSpPr>
              <a:spLocks noChangeArrowheads="1"/>
            </p:cNvSpPr>
            <p:nvPr/>
          </p:nvSpPr>
          <p:spPr bwMode="auto">
            <a:xfrm>
              <a:off x="676" y="1588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70" name="Oval 62"/>
            <p:cNvSpPr>
              <a:spLocks noChangeArrowheads="1"/>
            </p:cNvSpPr>
            <p:nvPr/>
          </p:nvSpPr>
          <p:spPr bwMode="auto">
            <a:xfrm>
              <a:off x="3460" y="1588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71" name="Oval 63"/>
            <p:cNvSpPr>
              <a:spLocks noChangeArrowheads="1"/>
            </p:cNvSpPr>
            <p:nvPr/>
          </p:nvSpPr>
          <p:spPr bwMode="auto">
            <a:xfrm>
              <a:off x="676" y="1492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72" name="Oval 64"/>
            <p:cNvSpPr>
              <a:spLocks noChangeArrowheads="1"/>
            </p:cNvSpPr>
            <p:nvPr/>
          </p:nvSpPr>
          <p:spPr bwMode="auto">
            <a:xfrm>
              <a:off x="3460" y="1684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73" name="Oval 65"/>
            <p:cNvSpPr>
              <a:spLocks noChangeArrowheads="1"/>
            </p:cNvSpPr>
            <p:nvPr/>
          </p:nvSpPr>
          <p:spPr bwMode="auto">
            <a:xfrm>
              <a:off x="964" y="1540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74" name="Oval 66"/>
            <p:cNvSpPr>
              <a:spLocks noChangeArrowheads="1"/>
            </p:cNvSpPr>
            <p:nvPr/>
          </p:nvSpPr>
          <p:spPr bwMode="auto">
            <a:xfrm>
              <a:off x="1060" y="1588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75" name="Oval 67"/>
            <p:cNvSpPr>
              <a:spLocks noChangeArrowheads="1"/>
            </p:cNvSpPr>
            <p:nvPr/>
          </p:nvSpPr>
          <p:spPr bwMode="auto">
            <a:xfrm>
              <a:off x="964" y="1636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76" name="Oval 68"/>
            <p:cNvSpPr>
              <a:spLocks noChangeArrowheads="1"/>
            </p:cNvSpPr>
            <p:nvPr/>
          </p:nvSpPr>
          <p:spPr bwMode="auto">
            <a:xfrm>
              <a:off x="868" y="1588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77" name="Oval 69"/>
            <p:cNvSpPr>
              <a:spLocks noChangeArrowheads="1"/>
            </p:cNvSpPr>
            <p:nvPr/>
          </p:nvSpPr>
          <p:spPr bwMode="auto">
            <a:xfrm>
              <a:off x="1060" y="1684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78" name="Oval 70"/>
            <p:cNvSpPr>
              <a:spLocks noChangeArrowheads="1"/>
            </p:cNvSpPr>
            <p:nvPr/>
          </p:nvSpPr>
          <p:spPr bwMode="auto">
            <a:xfrm>
              <a:off x="1156" y="1636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79" name="Oval 71"/>
            <p:cNvSpPr>
              <a:spLocks noChangeArrowheads="1"/>
            </p:cNvSpPr>
            <p:nvPr/>
          </p:nvSpPr>
          <p:spPr bwMode="auto">
            <a:xfrm>
              <a:off x="868" y="1684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80" name="Oval 72"/>
            <p:cNvSpPr>
              <a:spLocks noChangeArrowheads="1"/>
            </p:cNvSpPr>
            <p:nvPr/>
          </p:nvSpPr>
          <p:spPr bwMode="auto">
            <a:xfrm>
              <a:off x="1156" y="1540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81" name="Oval 73"/>
            <p:cNvSpPr>
              <a:spLocks noChangeArrowheads="1"/>
            </p:cNvSpPr>
            <p:nvPr/>
          </p:nvSpPr>
          <p:spPr bwMode="auto">
            <a:xfrm>
              <a:off x="1444" y="1540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82" name="Oval 74"/>
            <p:cNvSpPr>
              <a:spLocks noChangeArrowheads="1"/>
            </p:cNvSpPr>
            <p:nvPr/>
          </p:nvSpPr>
          <p:spPr bwMode="auto">
            <a:xfrm>
              <a:off x="1540" y="1588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83" name="Oval 75"/>
            <p:cNvSpPr>
              <a:spLocks noChangeArrowheads="1"/>
            </p:cNvSpPr>
            <p:nvPr/>
          </p:nvSpPr>
          <p:spPr bwMode="auto">
            <a:xfrm>
              <a:off x="1444" y="1636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84" name="Oval 76"/>
            <p:cNvSpPr>
              <a:spLocks noChangeArrowheads="1"/>
            </p:cNvSpPr>
            <p:nvPr/>
          </p:nvSpPr>
          <p:spPr bwMode="auto">
            <a:xfrm>
              <a:off x="1348" y="1588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85" name="Oval 77"/>
            <p:cNvSpPr>
              <a:spLocks noChangeArrowheads="1"/>
            </p:cNvSpPr>
            <p:nvPr/>
          </p:nvSpPr>
          <p:spPr bwMode="auto">
            <a:xfrm>
              <a:off x="1540" y="1684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86" name="Oval 78"/>
            <p:cNvSpPr>
              <a:spLocks noChangeArrowheads="1"/>
            </p:cNvSpPr>
            <p:nvPr/>
          </p:nvSpPr>
          <p:spPr bwMode="auto">
            <a:xfrm>
              <a:off x="1636" y="1636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87" name="Oval 79"/>
            <p:cNvSpPr>
              <a:spLocks noChangeArrowheads="1"/>
            </p:cNvSpPr>
            <p:nvPr/>
          </p:nvSpPr>
          <p:spPr bwMode="auto">
            <a:xfrm>
              <a:off x="1348" y="1684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88" name="Oval 80"/>
            <p:cNvSpPr>
              <a:spLocks noChangeArrowheads="1"/>
            </p:cNvSpPr>
            <p:nvPr/>
          </p:nvSpPr>
          <p:spPr bwMode="auto">
            <a:xfrm>
              <a:off x="1636" y="1540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12" name="Group 91"/>
            <p:cNvGrpSpPr>
              <a:grpSpLocks/>
            </p:cNvGrpSpPr>
            <p:nvPr/>
          </p:nvGrpSpPr>
          <p:grpSpPr bwMode="auto">
            <a:xfrm>
              <a:off x="3076" y="1540"/>
              <a:ext cx="376" cy="280"/>
              <a:chOff x="3076" y="1540"/>
              <a:chExt cx="376" cy="280"/>
            </a:xfrm>
          </p:grpSpPr>
          <p:sp>
            <p:nvSpPr>
              <p:cNvPr id="17489" name="Oval 81"/>
              <p:cNvSpPr>
                <a:spLocks noChangeArrowheads="1"/>
              </p:cNvSpPr>
              <p:nvPr/>
            </p:nvSpPr>
            <p:spPr bwMode="auto">
              <a:xfrm>
                <a:off x="3172" y="1540"/>
                <a:ext cx="88" cy="88"/>
              </a:xfrm>
              <a:prstGeom prst="ellipse">
                <a:avLst/>
              </a:prstGeom>
              <a:solidFill>
                <a:srgbClr val="99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7490" name="Oval 82"/>
              <p:cNvSpPr>
                <a:spLocks noChangeArrowheads="1"/>
              </p:cNvSpPr>
              <p:nvPr/>
            </p:nvSpPr>
            <p:spPr bwMode="auto">
              <a:xfrm>
                <a:off x="3268" y="1588"/>
                <a:ext cx="88" cy="88"/>
              </a:xfrm>
              <a:prstGeom prst="ellipse">
                <a:avLst/>
              </a:prstGeom>
              <a:solidFill>
                <a:srgbClr val="99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7491" name="Oval 83"/>
              <p:cNvSpPr>
                <a:spLocks noChangeArrowheads="1"/>
              </p:cNvSpPr>
              <p:nvPr/>
            </p:nvSpPr>
            <p:spPr bwMode="auto">
              <a:xfrm>
                <a:off x="3172" y="1636"/>
                <a:ext cx="88" cy="88"/>
              </a:xfrm>
              <a:prstGeom prst="ellipse">
                <a:avLst/>
              </a:prstGeom>
              <a:solidFill>
                <a:srgbClr val="99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7492" name="Oval 84"/>
              <p:cNvSpPr>
                <a:spLocks noChangeArrowheads="1"/>
              </p:cNvSpPr>
              <p:nvPr/>
            </p:nvSpPr>
            <p:spPr bwMode="auto">
              <a:xfrm>
                <a:off x="3076" y="1588"/>
                <a:ext cx="88" cy="88"/>
              </a:xfrm>
              <a:prstGeom prst="ellipse">
                <a:avLst/>
              </a:prstGeom>
              <a:solidFill>
                <a:srgbClr val="99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7493" name="Oval 85"/>
              <p:cNvSpPr>
                <a:spLocks noChangeArrowheads="1"/>
              </p:cNvSpPr>
              <p:nvPr/>
            </p:nvSpPr>
            <p:spPr bwMode="auto">
              <a:xfrm>
                <a:off x="3172" y="1732"/>
                <a:ext cx="88" cy="88"/>
              </a:xfrm>
              <a:prstGeom prst="ellipse">
                <a:avLst/>
              </a:prstGeom>
              <a:solidFill>
                <a:srgbClr val="99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7494" name="Oval 86"/>
              <p:cNvSpPr>
                <a:spLocks noChangeArrowheads="1"/>
              </p:cNvSpPr>
              <p:nvPr/>
            </p:nvSpPr>
            <p:spPr bwMode="auto">
              <a:xfrm>
                <a:off x="3268" y="1684"/>
                <a:ext cx="88" cy="88"/>
              </a:xfrm>
              <a:prstGeom prst="ellipse">
                <a:avLst/>
              </a:prstGeom>
              <a:solidFill>
                <a:srgbClr val="99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7495" name="Oval 87"/>
              <p:cNvSpPr>
                <a:spLocks noChangeArrowheads="1"/>
              </p:cNvSpPr>
              <p:nvPr/>
            </p:nvSpPr>
            <p:spPr bwMode="auto">
              <a:xfrm>
                <a:off x="3364" y="1732"/>
                <a:ext cx="88" cy="88"/>
              </a:xfrm>
              <a:prstGeom prst="ellipse">
                <a:avLst/>
              </a:prstGeom>
              <a:solidFill>
                <a:srgbClr val="99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7496" name="Oval 88"/>
              <p:cNvSpPr>
                <a:spLocks noChangeArrowheads="1"/>
              </p:cNvSpPr>
              <p:nvPr/>
            </p:nvSpPr>
            <p:spPr bwMode="auto">
              <a:xfrm>
                <a:off x="3364" y="1636"/>
                <a:ext cx="88" cy="88"/>
              </a:xfrm>
              <a:prstGeom prst="ellipse">
                <a:avLst/>
              </a:prstGeom>
              <a:solidFill>
                <a:srgbClr val="99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7497" name="Oval 89"/>
              <p:cNvSpPr>
                <a:spLocks noChangeArrowheads="1"/>
              </p:cNvSpPr>
              <p:nvPr/>
            </p:nvSpPr>
            <p:spPr bwMode="auto">
              <a:xfrm>
                <a:off x="3076" y="1684"/>
                <a:ext cx="88" cy="88"/>
              </a:xfrm>
              <a:prstGeom prst="ellipse">
                <a:avLst/>
              </a:prstGeom>
              <a:solidFill>
                <a:srgbClr val="99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7498" name="Oval 90"/>
              <p:cNvSpPr>
                <a:spLocks noChangeArrowheads="1"/>
              </p:cNvSpPr>
              <p:nvPr/>
            </p:nvSpPr>
            <p:spPr bwMode="auto">
              <a:xfrm>
                <a:off x="3364" y="1540"/>
                <a:ext cx="88" cy="88"/>
              </a:xfrm>
              <a:prstGeom prst="ellipse">
                <a:avLst/>
              </a:prstGeom>
              <a:solidFill>
                <a:srgbClr val="99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7500" name="Oval 92"/>
            <p:cNvSpPr>
              <a:spLocks noChangeArrowheads="1"/>
            </p:cNvSpPr>
            <p:nvPr/>
          </p:nvSpPr>
          <p:spPr bwMode="auto">
            <a:xfrm>
              <a:off x="4372" y="1540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501" name="Oval 93"/>
            <p:cNvSpPr>
              <a:spLocks noChangeArrowheads="1"/>
            </p:cNvSpPr>
            <p:nvPr/>
          </p:nvSpPr>
          <p:spPr bwMode="auto">
            <a:xfrm>
              <a:off x="4468" y="1588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502" name="Oval 94"/>
            <p:cNvSpPr>
              <a:spLocks noChangeArrowheads="1"/>
            </p:cNvSpPr>
            <p:nvPr/>
          </p:nvSpPr>
          <p:spPr bwMode="auto">
            <a:xfrm>
              <a:off x="4372" y="1636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503" name="Oval 95"/>
            <p:cNvSpPr>
              <a:spLocks noChangeArrowheads="1"/>
            </p:cNvSpPr>
            <p:nvPr/>
          </p:nvSpPr>
          <p:spPr bwMode="auto">
            <a:xfrm>
              <a:off x="4276" y="1588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504" name="Oval 96"/>
            <p:cNvSpPr>
              <a:spLocks noChangeArrowheads="1"/>
            </p:cNvSpPr>
            <p:nvPr/>
          </p:nvSpPr>
          <p:spPr bwMode="auto">
            <a:xfrm>
              <a:off x="4468" y="1684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505" name="Oval 97"/>
            <p:cNvSpPr>
              <a:spLocks noChangeArrowheads="1"/>
            </p:cNvSpPr>
            <p:nvPr/>
          </p:nvSpPr>
          <p:spPr bwMode="auto">
            <a:xfrm>
              <a:off x="4564" y="1636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506" name="Oval 98"/>
            <p:cNvSpPr>
              <a:spLocks noChangeArrowheads="1"/>
            </p:cNvSpPr>
            <p:nvPr/>
          </p:nvSpPr>
          <p:spPr bwMode="auto">
            <a:xfrm>
              <a:off x="4276" y="1684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507" name="Oval 99"/>
            <p:cNvSpPr>
              <a:spLocks noChangeArrowheads="1"/>
            </p:cNvSpPr>
            <p:nvPr/>
          </p:nvSpPr>
          <p:spPr bwMode="auto">
            <a:xfrm>
              <a:off x="4564" y="1540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508" name="Oval 100"/>
            <p:cNvSpPr>
              <a:spLocks noChangeArrowheads="1"/>
            </p:cNvSpPr>
            <p:nvPr/>
          </p:nvSpPr>
          <p:spPr bwMode="auto">
            <a:xfrm>
              <a:off x="3940" y="1540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509" name="Oval 101"/>
            <p:cNvSpPr>
              <a:spLocks noChangeArrowheads="1"/>
            </p:cNvSpPr>
            <p:nvPr/>
          </p:nvSpPr>
          <p:spPr bwMode="auto">
            <a:xfrm>
              <a:off x="3844" y="1588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510" name="Oval 102"/>
            <p:cNvSpPr>
              <a:spLocks noChangeArrowheads="1"/>
            </p:cNvSpPr>
            <p:nvPr/>
          </p:nvSpPr>
          <p:spPr bwMode="auto">
            <a:xfrm>
              <a:off x="3748" y="1540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511" name="Oval 103"/>
            <p:cNvSpPr>
              <a:spLocks noChangeArrowheads="1"/>
            </p:cNvSpPr>
            <p:nvPr/>
          </p:nvSpPr>
          <p:spPr bwMode="auto">
            <a:xfrm>
              <a:off x="3844" y="1684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512" name="Oval 104"/>
            <p:cNvSpPr>
              <a:spLocks noChangeArrowheads="1"/>
            </p:cNvSpPr>
            <p:nvPr/>
          </p:nvSpPr>
          <p:spPr bwMode="auto">
            <a:xfrm>
              <a:off x="3940" y="1636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513" name="Oval 105"/>
            <p:cNvSpPr>
              <a:spLocks noChangeArrowheads="1"/>
            </p:cNvSpPr>
            <p:nvPr/>
          </p:nvSpPr>
          <p:spPr bwMode="auto">
            <a:xfrm>
              <a:off x="4036" y="1684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514" name="Oval 106"/>
            <p:cNvSpPr>
              <a:spLocks noChangeArrowheads="1"/>
            </p:cNvSpPr>
            <p:nvPr/>
          </p:nvSpPr>
          <p:spPr bwMode="auto">
            <a:xfrm>
              <a:off x="4036" y="1588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515" name="Oval 107"/>
            <p:cNvSpPr>
              <a:spLocks noChangeArrowheads="1"/>
            </p:cNvSpPr>
            <p:nvPr/>
          </p:nvSpPr>
          <p:spPr bwMode="auto">
            <a:xfrm>
              <a:off x="3748" y="1636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516" name="Oval 108"/>
            <p:cNvSpPr>
              <a:spLocks noChangeArrowheads="1"/>
            </p:cNvSpPr>
            <p:nvPr/>
          </p:nvSpPr>
          <p:spPr bwMode="auto">
            <a:xfrm>
              <a:off x="4948" y="1492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517" name="Oval 109"/>
            <p:cNvSpPr>
              <a:spLocks noChangeArrowheads="1"/>
            </p:cNvSpPr>
            <p:nvPr/>
          </p:nvSpPr>
          <p:spPr bwMode="auto">
            <a:xfrm>
              <a:off x="5044" y="1540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518" name="Oval 110"/>
            <p:cNvSpPr>
              <a:spLocks noChangeArrowheads="1"/>
            </p:cNvSpPr>
            <p:nvPr/>
          </p:nvSpPr>
          <p:spPr bwMode="auto">
            <a:xfrm>
              <a:off x="4948" y="1588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519" name="Oval 111"/>
            <p:cNvSpPr>
              <a:spLocks noChangeArrowheads="1"/>
            </p:cNvSpPr>
            <p:nvPr/>
          </p:nvSpPr>
          <p:spPr bwMode="auto">
            <a:xfrm>
              <a:off x="4852" y="1540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520" name="Oval 112"/>
            <p:cNvSpPr>
              <a:spLocks noChangeArrowheads="1"/>
            </p:cNvSpPr>
            <p:nvPr/>
          </p:nvSpPr>
          <p:spPr bwMode="auto">
            <a:xfrm>
              <a:off x="5140" y="1588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521" name="Oval 113"/>
            <p:cNvSpPr>
              <a:spLocks noChangeArrowheads="1"/>
            </p:cNvSpPr>
            <p:nvPr/>
          </p:nvSpPr>
          <p:spPr bwMode="auto">
            <a:xfrm>
              <a:off x="4852" y="1636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522" name="Oval 114"/>
            <p:cNvSpPr>
              <a:spLocks noChangeArrowheads="1"/>
            </p:cNvSpPr>
            <p:nvPr/>
          </p:nvSpPr>
          <p:spPr bwMode="auto">
            <a:xfrm>
              <a:off x="5140" y="1492"/>
              <a:ext cx="88" cy="88"/>
            </a:xfrm>
            <a:prstGeom prst="ellipse">
              <a:avLst/>
            </a:prstGeom>
            <a:solidFill>
              <a:srgbClr val="99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523" name="Freeform 115"/>
            <p:cNvSpPr>
              <a:spLocks/>
            </p:cNvSpPr>
            <p:nvPr/>
          </p:nvSpPr>
          <p:spPr bwMode="auto">
            <a:xfrm>
              <a:off x="2017" y="1532"/>
              <a:ext cx="780" cy="411"/>
            </a:xfrm>
            <a:custGeom>
              <a:avLst/>
              <a:gdLst/>
              <a:ahLst/>
              <a:cxnLst>
                <a:cxn ang="0">
                  <a:pos x="287" y="4"/>
                </a:cxn>
                <a:cxn ang="0">
                  <a:pos x="410" y="0"/>
                </a:cxn>
                <a:cxn ang="0">
                  <a:pos x="495" y="0"/>
                </a:cxn>
                <a:cxn ang="0">
                  <a:pos x="558" y="0"/>
                </a:cxn>
                <a:cxn ang="0">
                  <a:pos x="600" y="0"/>
                </a:cxn>
                <a:cxn ang="0">
                  <a:pos x="642" y="0"/>
                </a:cxn>
                <a:cxn ang="0">
                  <a:pos x="600" y="21"/>
                </a:cxn>
                <a:cxn ang="0">
                  <a:pos x="516" y="31"/>
                </a:cxn>
                <a:cxn ang="0">
                  <a:pos x="389" y="42"/>
                </a:cxn>
                <a:cxn ang="0">
                  <a:pos x="221" y="52"/>
                </a:cxn>
                <a:cxn ang="0">
                  <a:pos x="95" y="52"/>
                </a:cxn>
                <a:cxn ang="0">
                  <a:pos x="63" y="63"/>
                </a:cxn>
                <a:cxn ang="0">
                  <a:pos x="0" y="73"/>
                </a:cxn>
                <a:cxn ang="0">
                  <a:pos x="137" y="73"/>
                </a:cxn>
                <a:cxn ang="0">
                  <a:pos x="368" y="84"/>
                </a:cxn>
                <a:cxn ang="0">
                  <a:pos x="579" y="105"/>
                </a:cxn>
                <a:cxn ang="0">
                  <a:pos x="621" y="105"/>
                </a:cxn>
                <a:cxn ang="0">
                  <a:pos x="684" y="105"/>
                </a:cxn>
                <a:cxn ang="0">
                  <a:pos x="716" y="105"/>
                </a:cxn>
                <a:cxn ang="0">
                  <a:pos x="747" y="105"/>
                </a:cxn>
                <a:cxn ang="0">
                  <a:pos x="674" y="126"/>
                </a:cxn>
                <a:cxn ang="0">
                  <a:pos x="568" y="137"/>
                </a:cxn>
                <a:cxn ang="0">
                  <a:pos x="421" y="158"/>
                </a:cxn>
                <a:cxn ang="0">
                  <a:pos x="295" y="168"/>
                </a:cxn>
                <a:cxn ang="0">
                  <a:pos x="147" y="168"/>
                </a:cxn>
                <a:cxn ang="0">
                  <a:pos x="84" y="168"/>
                </a:cxn>
                <a:cxn ang="0">
                  <a:pos x="126" y="168"/>
                </a:cxn>
                <a:cxn ang="0">
                  <a:pos x="232" y="168"/>
                </a:cxn>
                <a:cxn ang="0">
                  <a:pos x="358" y="168"/>
                </a:cxn>
                <a:cxn ang="0">
                  <a:pos x="484" y="179"/>
                </a:cxn>
                <a:cxn ang="0">
                  <a:pos x="589" y="179"/>
                </a:cxn>
                <a:cxn ang="0">
                  <a:pos x="695" y="189"/>
                </a:cxn>
                <a:cxn ang="0">
                  <a:pos x="779" y="189"/>
                </a:cxn>
                <a:cxn ang="0">
                  <a:pos x="716" y="210"/>
                </a:cxn>
                <a:cxn ang="0">
                  <a:pos x="631" y="210"/>
                </a:cxn>
                <a:cxn ang="0">
                  <a:pos x="505" y="231"/>
                </a:cxn>
                <a:cxn ang="0">
                  <a:pos x="337" y="231"/>
                </a:cxn>
                <a:cxn ang="0">
                  <a:pos x="168" y="242"/>
                </a:cxn>
                <a:cxn ang="0">
                  <a:pos x="84" y="242"/>
                </a:cxn>
                <a:cxn ang="0">
                  <a:pos x="116" y="252"/>
                </a:cxn>
                <a:cxn ang="0">
                  <a:pos x="200" y="252"/>
                </a:cxn>
                <a:cxn ang="0">
                  <a:pos x="368" y="273"/>
                </a:cxn>
                <a:cxn ang="0">
                  <a:pos x="558" y="294"/>
                </a:cxn>
                <a:cxn ang="0">
                  <a:pos x="621" y="294"/>
                </a:cxn>
                <a:cxn ang="0">
                  <a:pos x="621" y="316"/>
                </a:cxn>
                <a:cxn ang="0">
                  <a:pos x="558" y="316"/>
                </a:cxn>
                <a:cxn ang="0">
                  <a:pos x="474" y="337"/>
                </a:cxn>
                <a:cxn ang="0">
                  <a:pos x="410" y="337"/>
                </a:cxn>
                <a:cxn ang="0">
                  <a:pos x="368" y="347"/>
                </a:cxn>
                <a:cxn ang="0">
                  <a:pos x="337" y="358"/>
                </a:cxn>
                <a:cxn ang="0">
                  <a:pos x="410" y="379"/>
                </a:cxn>
                <a:cxn ang="0">
                  <a:pos x="432" y="379"/>
                </a:cxn>
                <a:cxn ang="0">
                  <a:pos x="516" y="379"/>
                </a:cxn>
                <a:cxn ang="0">
                  <a:pos x="579" y="379"/>
                </a:cxn>
                <a:cxn ang="0">
                  <a:pos x="516" y="400"/>
                </a:cxn>
                <a:cxn ang="0">
                  <a:pos x="453" y="400"/>
                </a:cxn>
                <a:cxn ang="0">
                  <a:pos x="389" y="410"/>
                </a:cxn>
                <a:cxn ang="0">
                  <a:pos x="305" y="410"/>
                </a:cxn>
                <a:cxn ang="0">
                  <a:pos x="274" y="410"/>
                </a:cxn>
                <a:cxn ang="0">
                  <a:pos x="287" y="388"/>
                </a:cxn>
              </a:cxnLst>
              <a:rect l="0" t="0" r="r" b="b"/>
              <a:pathLst>
                <a:path w="780" h="411">
                  <a:moveTo>
                    <a:pt x="287" y="4"/>
                  </a:moveTo>
                  <a:lnTo>
                    <a:pt x="410" y="0"/>
                  </a:lnTo>
                  <a:lnTo>
                    <a:pt x="495" y="0"/>
                  </a:lnTo>
                  <a:lnTo>
                    <a:pt x="558" y="0"/>
                  </a:lnTo>
                  <a:lnTo>
                    <a:pt x="600" y="0"/>
                  </a:lnTo>
                  <a:lnTo>
                    <a:pt x="642" y="0"/>
                  </a:lnTo>
                  <a:lnTo>
                    <a:pt x="600" y="21"/>
                  </a:lnTo>
                  <a:lnTo>
                    <a:pt x="516" y="31"/>
                  </a:lnTo>
                  <a:lnTo>
                    <a:pt x="389" y="42"/>
                  </a:lnTo>
                  <a:lnTo>
                    <a:pt x="221" y="52"/>
                  </a:lnTo>
                  <a:lnTo>
                    <a:pt x="95" y="52"/>
                  </a:lnTo>
                  <a:lnTo>
                    <a:pt x="63" y="63"/>
                  </a:lnTo>
                  <a:lnTo>
                    <a:pt x="0" y="73"/>
                  </a:lnTo>
                  <a:lnTo>
                    <a:pt x="137" y="73"/>
                  </a:lnTo>
                  <a:lnTo>
                    <a:pt x="368" y="84"/>
                  </a:lnTo>
                  <a:lnTo>
                    <a:pt x="579" y="105"/>
                  </a:lnTo>
                  <a:lnTo>
                    <a:pt x="621" y="105"/>
                  </a:lnTo>
                  <a:lnTo>
                    <a:pt x="684" y="105"/>
                  </a:lnTo>
                  <a:lnTo>
                    <a:pt x="716" y="105"/>
                  </a:lnTo>
                  <a:lnTo>
                    <a:pt x="747" y="105"/>
                  </a:lnTo>
                  <a:lnTo>
                    <a:pt x="674" y="126"/>
                  </a:lnTo>
                  <a:lnTo>
                    <a:pt x="568" y="137"/>
                  </a:lnTo>
                  <a:lnTo>
                    <a:pt x="421" y="158"/>
                  </a:lnTo>
                  <a:lnTo>
                    <a:pt x="295" y="168"/>
                  </a:lnTo>
                  <a:lnTo>
                    <a:pt x="147" y="168"/>
                  </a:lnTo>
                  <a:lnTo>
                    <a:pt x="84" y="168"/>
                  </a:lnTo>
                  <a:lnTo>
                    <a:pt x="126" y="168"/>
                  </a:lnTo>
                  <a:lnTo>
                    <a:pt x="232" y="168"/>
                  </a:lnTo>
                  <a:lnTo>
                    <a:pt x="358" y="168"/>
                  </a:lnTo>
                  <a:lnTo>
                    <a:pt x="484" y="179"/>
                  </a:lnTo>
                  <a:lnTo>
                    <a:pt x="589" y="179"/>
                  </a:lnTo>
                  <a:lnTo>
                    <a:pt x="695" y="189"/>
                  </a:lnTo>
                  <a:lnTo>
                    <a:pt x="779" y="189"/>
                  </a:lnTo>
                  <a:lnTo>
                    <a:pt x="716" y="210"/>
                  </a:lnTo>
                  <a:lnTo>
                    <a:pt x="631" y="210"/>
                  </a:lnTo>
                  <a:lnTo>
                    <a:pt x="505" y="231"/>
                  </a:lnTo>
                  <a:lnTo>
                    <a:pt x="337" y="231"/>
                  </a:lnTo>
                  <a:lnTo>
                    <a:pt x="168" y="242"/>
                  </a:lnTo>
                  <a:lnTo>
                    <a:pt x="84" y="242"/>
                  </a:lnTo>
                  <a:lnTo>
                    <a:pt x="116" y="252"/>
                  </a:lnTo>
                  <a:lnTo>
                    <a:pt x="200" y="252"/>
                  </a:lnTo>
                  <a:lnTo>
                    <a:pt x="368" y="273"/>
                  </a:lnTo>
                  <a:lnTo>
                    <a:pt x="558" y="294"/>
                  </a:lnTo>
                  <a:lnTo>
                    <a:pt x="621" y="294"/>
                  </a:lnTo>
                  <a:lnTo>
                    <a:pt x="621" y="316"/>
                  </a:lnTo>
                  <a:lnTo>
                    <a:pt x="558" y="316"/>
                  </a:lnTo>
                  <a:lnTo>
                    <a:pt x="474" y="337"/>
                  </a:lnTo>
                  <a:lnTo>
                    <a:pt x="410" y="337"/>
                  </a:lnTo>
                  <a:lnTo>
                    <a:pt x="368" y="347"/>
                  </a:lnTo>
                  <a:lnTo>
                    <a:pt x="337" y="358"/>
                  </a:lnTo>
                  <a:lnTo>
                    <a:pt x="410" y="379"/>
                  </a:lnTo>
                  <a:lnTo>
                    <a:pt x="432" y="379"/>
                  </a:lnTo>
                  <a:lnTo>
                    <a:pt x="516" y="379"/>
                  </a:lnTo>
                  <a:lnTo>
                    <a:pt x="579" y="379"/>
                  </a:lnTo>
                  <a:lnTo>
                    <a:pt x="516" y="400"/>
                  </a:lnTo>
                  <a:lnTo>
                    <a:pt x="453" y="400"/>
                  </a:lnTo>
                  <a:lnTo>
                    <a:pt x="389" y="410"/>
                  </a:lnTo>
                  <a:lnTo>
                    <a:pt x="305" y="410"/>
                  </a:lnTo>
                  <a:lnTo>
                    <a:pt x="274" y="410"/>
                  </a:lnTo>
                  <a:lnTo>
                    <a:pt x="287" y="388"/>
                  </a:lnTo>
                </a:path>
              </a:pathLst>
            </a:custGeom>
            <a:noFill/>
            <a:ln w="50800" cap="rnd" cmpd="sng">
              <a:solidFill>
                <a:srgbClr val="009900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17524" name="Freeform 116"/>
            <p:cNvSpPr>
              <a:spLocks/>
            </p:cNvSpPr>
            <p:nvPr/>
          </p:nvSpPr>
          <p:spPr bwMode="auto">
            <a:xfrm>
              <a:off x="2160" y="1580"/>
              <a:ext cx="780" cy="411"/>
            </a:xfrm>
            <a:custGeom>
              <a:avLst/>
              <a:gdLst/>
              <a:ahLst/>
              <a:cxnLst>
                <a:cxn ang="0">
                  <a:pos x="492" y="4"/>
                </a:cxn>
                <a:cxn ang="0">
                  <a:pos x="369" y="0"/>
                </a:cxn>
                <a:cxn ang="0">
                  <a:pos x="284" y="0"/>
                </a:cxn>
                <a:cxn ang="0">
                  <a:pos x="221" y="0"/>
                </a:cxn>
                <a:cxn ang="0">
                  <a:pos x="179" y="0"/>
                </a:cxn>
                <a:cxn ang="0">
                  <a:pos x="137" y="0"/>
                </a:cxn>
                <a:cxn ang="0">
                  <a:pos x="179" y="21"/>
                </a:cxn>
                <a:cxn ang="0">
                  <a:pos x="263" y="31"/>
                </a:cxn>
                <a:cxn ang="0">
                  <a:pos x="390" y="42"/>
                </a:cxn>
                <a:cxn ang="0">
                  <a:pos x="558" y="52"/>
                </a:cxn>
                <a:cxn ang="0">
                  <a:pos x="684" y="52"/>
                </a:cxn>
                <a:cxn ang="0">
                  <a:pos x="716" y="63"/>
                </a:cxn>
                <a:cxn ang="0">
                  <a:pos x="779" y="73"/>
                </a:cxn>
                <a:cxn ang="0">
                  <a:pos x="642" y="73"/>
                </a:cxn>
                <a:cxn ang="0">
                  <a:pos x="411" y="84"/>
                </a:cxn>
                <a:cxn ang="0">
                  <a:pos x="200" y="105"/>
                </a:cxn>
                <a:cxn ang="0">
                  <a:pos x="158" y="105"/>
                </a:cxn>
                <a:cxn ang="0">
                  <a:pos x="95" y="105"/>
                </a:cxn>
                <a:cxn ang="0">
                  <a:pos x="63" y="105"/>
                </a:cxn>
                <a:cxn ang="0">
                  <a:pos x="32" y="105"/>
                </a:cxn>
                <a:cxn ang="0">
                  <a:pos x="105" y="126"/>
                </a:cxn>
                <a:cxn ang="0">
                  <a:pos x="211" y="137"/>
                </a:cxn>
                <a:cxn ang="0">
                  <a:pos x="358" y="158"/>
                </a:cxn>
                <a:cxn ang="0">
                  <a:pos x="484" y="168"/>
                </a:cxn>
                <a:cxn ang="0">
                  <a:pos x="632" y="168"/>
                </a:cxn>
                <a:cxn ang="0">
                  <a:pos x="695" y="168"/>
                </a:cxn>
                <a:cxn ang="0">
                  <a:pos x="653" y="168"/>
                </a:cxn>
                <a:cxn ang="0">
                  <a:pos x="547" y="168"/>
                </a:cxn>
                <a:cxn ang="0">
                  <a:pos x="421" y="168"/>
                </a:cxn>
                <a:cxn ang="0">
                  <a:pos x="295" y="179"/>
                </a:cxn>
                <a:cxn ang="0">
                  <a:pos x="190" y="179"/>
                </a:cxn>
                <a:cxn ang="0">
                  <a:pos x="84" y="189"/>
                </a:cxn>
                <a:cxn ang="0">
                  <a:pos x="0" y="189"/>
                </a:cxn>
                <a:cxn ang="0">
                  <a:pos x="63" y="210"/>
                </a:cxn>
                <a:cxn ang="0">
                  <a:pos x="148" y="210"/>
                </a:cxn>
                <a:cxn ang="0">
                  <a:pos x="274" y="231"/>
                </a:cxn>
                <a:cxn ang="0">
                  <a:pos x="442" y="231"/>
                </a:cxn>
                <a:cxn ang="0">
                  <a:pos x="611" y="242"/>
                </a:cxn>
                <a:cxn ang="0">
                  <a:pos x="695" y="242"/>
                </a:cxn>
                <a:cxn ang="0">
                  <a:pos x="663" y="252"/>
                </a:cxn>
                <a:cxn ang="0">
                  <a:pos x="579" y="252"/>
                </a:cxn>
                <a:cxn ang="0">
                  <a:pos x="411" y="273"/>
                </a:cxn>
                <a:cxn ang="0">
                  <a:pos x="221" y="294"/>
                </a:cxn>
                <a:cxn ang="0">
                  <a:pos x="158" y="294"/>
                </a:cxn>
                <a:cxn ang="0">
                  <a:pos x="158" y="316"/>
                </a:cxn>
                <a:cxn ang="0">
                  <a:pos x="221" y="316"/>
                </a:cxn>
                <a:cxn ang="0">
                  <a:pos x="305" y="337"/>
                </a:cxn>
                <a:cxn ang="0">
                  <a:pos x="369" y="337"/>
                </a:cxn>
                <a:cxn ang="0">
                  <a:pos x="411" y="347"/>
                </a:cxn>
                <a:cxn ang="0">
                  <a:pos x="442" y="358"/>
                </a:cxn>
                <a:cxn ang="0">
                  <a:pos x="369" y="379"/>
                </a:cxn>
                <a:cxn ang="0">
                  <a:pos x="347" y="379"/>
                </a:cxn>
                <a:cxn ang="0">
                  <a:pos x="263" y="379"/>
                </a:cxn>
                <a:cxn ang="0">
                  <a:pos x="200" y="379"/>
                </a:cxn>
                <a:cxn ang="0">
                  <a:pos x="263" y="400"/>
                </a:cxn>
                <a:cxn ang="0">
                  <a:pos x="326" y="400"/>
                </a:cxn>
                <a:cxn ang="0">
                  <a:pos x="390" y="410"/>
                </a:cxn>
                <a:cxn ang="0">
                  <a:pos x="474" y="410"/>
                </a:cxn>
                <a:cxn ang="0">
                  <a:pos x="505" y="410"/>
                </a:cxn>
                <a:cxn ang="0">
                  <a:pos x="492" y="388"/>
                </a:cxn>
              </a:cxnLst>
              <a:rect l="0" t="0" r="r" b="b"/>
              <a:pathLst>
                <a:path w="780" h="411">
                  <a:moveTo>
                    <a:pt x="492" y="4"/>
                  </a:moveTo>
                  <a:lnTo>
                    <a:pt x="369" y="0"/>
                  </a:lnTo>
                  <a:lnTo>
                    <a:pt x="284" y="0"/>
                  </a:lnTo>
                  <a:lnTo>
                    <a:pt x="221" y="0"/>
                  </a:lnTo>
                  <a:lnTo>
                    <a:pt x="179" y="0"/>
                  </a:lnTo>
                  <a:lnTo>
                    <a:pt x="137" y="0"/>
                  </a:lnTo>
                  <a:lnTo>
                    <a:pt x="179" y="21"/>
                  </a:lnTo>
                  <a:lnTo>
                    <a:pt x="263" y="31"/>
                  </a:lnTo>
                  <a:lnTo>
                    <a:pt x="390" y="42"/>
                  </a:lnTo>
                  <a:lnTo>
                    <a:pt x="558" y="52"/>
                  </a:lnTo>
                  <a:lnTo>
                    <a:pt x="684" y="52"/>
                  </a:lnTo>
                  <a:lnTo>
                    <a:pt x="716" y="63"/>
                  </a:lnTo>
                  <a:lnTo>
                    <a:pt x="779" y="73"/>
                  </a:lnTo>
                  <a:lnTo>
                    <a:pt x="642" y="73"/>
                  </a:lnTo>
                  <a:lnTo>
                    <a:pt x="411" y="84"/>
                  </a:lnTo>
                  <a:lnTo>
                    <a:pt x="200" y="105"/>
                  </a:lnTo>
                  <a:lnTo>
                    <a:pt x="158" y="105"/>
                  </a:lnTo>
                  <a:lnTo>
                    <a:pt x="95" y="105"/>
                  </a:lnTo>
                  <a:lnTo>
                    <a:pt x="63" y="105"/>
                  </a:lnTo>
                  <a:lnTo>
                    <a:pt x="32" y="105"/>
                  </a:lnTo>
                  <a:lnTo>
                    <a:pt x="105" y="126"/>
                  </a:lnTo>
                  <a:lnTo>
                    <a:pt x="211" y="137"/>
                  </a:lnTo>
                  <a:lnTo>
                    <a:pt x="358" y="158"/>
                  </a:lnTo>
                  <a:lnTo>
                    <a:pt x="484" y="168"/>
                  </a:lnTo>
                  <a:lnTo>
                    <a:pt x="632" y="168"/>
                  </a:lnTo>
                  <a:lnTo>
                    <a:pt x="695" y="168"/>
                  </a:lnTo>
                  <a:lnTo>
                    <a:pt x="653" y="168"/>
                  </a:lnTo>
                  <a:lnTo>
                    <a:pt x="547" y="168"/>
                  </a:lnTo>
                  <a:lnTo>
                    <a:pt x="421" y="168"/>
                  </a:lnTo>
                  <a:lnTo>
                    <a:pt x="295" y="179"/>
                  </a:lnTo>
                  <a:lnTo>
                    <a:pt x="190" y="179"/>
                  </a:lnTo>
                  <a:lnTo>
                    <a:pt x="84" y="189"/>
                  </a:lnTo>
                  <a:lnTo>
                    <a:pt x="0" y="189"/>
                  </a:lnTo>
                  <a:lnTo>
                    <a:pt x="63" y="210"/>
                  </a:lnTo>
                  <a:lnTo>
                    <a:pt x="148" y="210"/>
                  </a:lnTo>
                  <a:lnTo>
                    <a:pt x="274" y="231"/>
                  </a:lnTo>
                  <a:lnTo>
                    <a:pt x="442" y="231"/>
                  </a:lnTo>
                  <a:lnTo>
                    <a:pt x="611" y="242"/>
                  </a:lnTo>
                  <a:lnTo>
                    <a:pt x="695" y="242"/>
                  </a:lnTo>
                  <a:lnTo>
                    <a:pt x="663" y="252"/>
                  </a:lnTo>
                  <a:lnTo>
                    <a:pt x="579" y="252"/>
                  </a:lnTo>
                  <a:lnTo>
                    <a:pt x="411" y="273"/>
                  </a:lnTo>
                  <a:lnTo>
                    <a:pt x="221" y="294"/>
                  </a:lnTo>
                  <a:lnTo>
                    <a:pt x="158" y="294"/>
                  </a:lnTo>
                  <a:lnTo>
                    <a:pt x="158" y="316"/>
                  </a:lnTo>
                  <a:lnTo>
                    <a:pt x="221" y="316"/>
                  </a:lnTo>
                  <a:lnTo>
                    <a:pt x="305" y="337"/>
                  </a:lnTo>
                  <a:lnTo>
                    <a:pt x="369" y="337"/>
                  </a:lnTo>
                  <a:lnTo>
                    <a:pt x="411" y="347"/>
                  </a:lnTo>
                  <a:lnTo>
                    <a:pt x="442" y="358"/>
                  </a:lnTo>
                  <a:lnTo>
                    <a:pt x="369" y="379"/>
                  </a:lnTo>
                  <a:lnTo>
                    <a:pt x="347" y="379"/>
                  </a:lnTo>
                  <a:lnTo>
                    <a:pt x="263" y="379"/>
                  </a:lnTo>
                  <a:lnTo>
                    <a:pt x="200" y="379"/>
                  </a:lnTo>
                  <a:lnTo>
                    <a:pt x="263" y="400"/>
                  </a:lnTo>
                  <a:lnTo>
                    <a:pt x="326" y="400"/>
                  </a:lnTo>
                  <a:lnTo>
                    <a:pt x="390" y="410"/>
                  </a:lnTo>
                  <a:lnTo>
                    <a:pt x="474" y="410"/>
                  </a:lnTo>
                  <a:lnTo>
                    <a:pt x="505" y="410"/>
                  </a:lnTo>
                  <a:lnTo>
                    <a:pt x="492" y="388"/>
                  </a:lnTo>
                </a:path>
              </a:pathLst>
            </a:custGeom>
            <a:noFill/>
            <a:ln w="50800" cap="rnd" cmpd="sng">
              <a:solidFill>
                <a:srgbClr val="009900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17525" name="Freeform 117"/>
            <p:cNvSpPr>
              <a:spLocks/>
            </p:cNvSpPr>
            <p:nvPr/>
          </p:nvSpPr>
          <p:spPr bwMode="auto">
            <a:xfrm>
              <a:off x="775" y="1488"/>
              <a:ext cx="64" cy="318"/>
            </a:xfrm>
            <a:custGeom>
              <a:avLst/>
              <a:gdLst/>
              <a:ahLst/>
              <a:cxnLst>
                <a:cxn ang="0">
                  <a:pos x="41" y="0"/>
                </a:cxn>
                <a:cxn ang="0">
                  <a:pos x="32" y="54"/>
                </a:cxn>
                <a:cxn ang="0">
                  <a:pos x="32" y="96"/>
                </a:cxn>
                <a:cxn ang="0">
                  <a:pos x="32" y="128"/>
                </a:cxn>
                <a:cxn ang="0">
                  <a:pos x="32" y="160"/>
                </a:cxn>
                <a:cxn ang="0">
                  <a:pos x="21" y="191"/>
                </a:cxn>
                <a:cxn ang="0">
                  <a:pos x="11" y="223"/>
                </a:cxn>
                <a:cxn ang="0">
                  <a:pos x="11" y="254"/>
                </a:cxn>
                <a:cxn ang="0">
                  <a:pos x="0" y="286"/>
                </a:cxn>
                <a:cxn ang="0">
                  <a:pos x="0" y="317"/>
                </a:cxn>
                <a:cxn ang="0">
                  <a:pos x="21" y="286"/>
                </a:cxn>
                <a:cxn ang="0">
                  <a:pos x="42" y="254"/>
                </a:cxn>
                <a:cxn ang="0">
                  <a:pos x="42" y="223"/>
                </a:cxn>
                <a:cxn ang="0">
                  <a:pos x="53" y="191"/>
                </a:cxn>
                <a:cxn ang="0">
                  <a:pos x="63" y="160"/>
                </a:cxn>
                <a:cxn ang="0">
                  <a:pos x="63" y="138"/>
                </a:cxn>
                <a:cxn ang="0">
                  <a:pos x="63" y="107"/>
                </a:cxn>
                <a:cxn ang="0">
                  <a:pos x="63" y="75"/>
                </a:cxn>
                <a:cxn ang="0">
                  <a:pos x="63" y="44"/>
                </a:cxn>
                <a:cxn ang="0">
                  <a:pos x="41" y="48"/>
                </a:cxn>
              </a:cxnLst>
              <a:rect l="0" t="0" r="r" b="b"/>
              <a:pathLst>
                <a:path w="64" h="318">
                  <a:moveTo>
                    <a:pt x="41" y="0"/>
                  </a:moveTo>
                  <a:lnTo>
                    <a:pt x="32" y="54"/>
                  </a:lnTo>
                  <a:lnTo>
                    <a:pt x="32" y="96"/>
                  </a:lnTo>
                  <a:lnTo>
                    <a:pt x="32" y="128"/>
                  </a:lnTo>
                  <a:lnTo>
                    <a:pt x="32" y="160"/>
                  </a:lnTo>
                  <a:lnTo>
                    <a:pt x="21" y="191"/>
                  </a:lnTo>
                  <a:lnTo>
                    <a:pt x="11" y="223"/>
                  </a:lnTo>
                  <a:lnTo>
                    <a:pt x="11" y="254"/>
                  </a:lnTo>
                  <a:lnTo>
                    <a:pt x="0" y="286"/>
                  </a:lnTo>
                  <a:lnTo>
                    <a:pt x="0" y="317"/>
                  </a:lnTo>
                  <a:lnTo>
                    <a:pt x="21" y="286"/>
                  </a:lnTo>
                  <a:lnTo>
                    <a:pt x="42" y="254"/>
                  </a:lnTo>
                  <a:lnTo>
                    <a:pt x="42" y="223"/>
                  </a:lnTo>
                  <a:lnTo>
                    <a:pt x="53" y="191"/>
                  </a:lnTo>
                  <a:lnTo>
                    <a:pt x="63" y="160"/>
                  </a:lnTo>
                  <a:lnTo>
                    <a:pt x="63" y="138"/>
                  </a:lnTo>
                  <a:lnTo>
                    <a:pt x="63" y="107"/>
                  </a:lnTo>
                  <a:lnTo>
                    <a:pt x="63" y="75"/>
                  </a:lnTo>
                  <a:lnTo>
                    <a:pt x="63" y="44"/>
                  </a:lnTo>
                  <a:lnTo>
                    <a:pt x="41" y="48"/>
                  </a:lnTo>
                </a:path>
              </a:pathLst>
            </a:custGeom>
            <a:noFill/>
            <a:ln w="50800" cap="rnd" cmpd="sng">
              <a:solidFill>
                <a:srgbClr val="009900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17526" name="Freeform 118"/>
            <p:cNvSpPr>
              <a:spLocks/>
            </p:cNvSpPr>
            <p:nvPr/>
          </p:nvSpPr>
          <p:spPr bwMode="auto">
            <a:xfrm>
              <a:off x="1280" y="1488"/>
              <a:ext cx="65" cy="350"/>
            </a:xfrm>
            <a:custGeom>
              <a:avLst/>
              <a:gdLst/>
              <a:ahLst/>
              <a:cxnLst>
                <a:cxn ang="0">
                  <a:pos x="64" y="0"/>
                </a:cxn>
                <a:cxn ang="0">
                  <a:pos x="42" y="44"/>
                </a:cxn>
                <a:cxn ang="0">
                  <a:pos x="42" y="75"/>
                </a:cxn>
                <a:cxn ang="0">
                  <a:pos x="42" y="107"/>
                </a:cxn>
                <a:cxn ang="0">
                  <a:pos x="42" y="138"/>
                </a:cxn>
                <a:cxn ang="0">
                  <a:pos x="42" y="160"/>
                </a:cxn>
                <a:cxn ang="0">
                  <a:pos x="42" y="191"/>
                </a:cxn>
                <a:cxn ang="0">
                  <a:pos x="42" y="223"/>
                </a:cxn>
                <a:cxn ang="0">
                  <a:pos x="32" y="254"/>
                </a:cxn>
                <a:cxn ang="0">
                  <a:pos x="21" y="286"/>
                </a:cxn>
                <a:cxn ang="0">
                  <a:pos x="21" y="317"/>
                </a:cxn>
                <a:cxn ang="0">
                  <a:pos x="21" y="349"/>
                </a:cxn>
                <a:cxn ang="0">
                  <a:pos x="21" y="317"/>
                </a:cxn>
                <a:cxn ang="0">
                  <a:pos x="21" y="286"/>
                </a:cxn>
                <a:cxn ang="0">
                  <a:pos x="21" y="254"/>
                </a:cxn>
                <a:cxn ang="0">
                  <a:pos x="11" y="223"/>
                </a:cxn>
                <a:cxn ang="0">
                  <a:pos x="0" y="191"/>
                </a:cxn>
                <a:cxn ang="0">
                  <a:pos x="0" y="160"/>
                </a:cxn>
                <a:cxn ang="0">
                  <a:pos x="0" y="138"/>
                </a:cxn>
                <a:cxn ang="0">
                  <a:pos x="0" y="107"/>
                </a:cxn>
                <a:cxn ang="0">
                  <a:pos x="0" y="75"/>
                </a:cxn>
                <a:cxn ang="0">
                  <a:pos x="11" y="44"/>
                </a:cxn>
                <a:cxn ang="0">
                  <a:pos x="16" y="0"/>
                </a:cxn>
              </a:cxnLst>
              <a:rect l="0" t="0" r="r" b="b"/>
              <a:pathLst>
                <a:path w="65" h="350">
                  <a:moveTo>
                    <a:pt x="64" y="0"/>
                  </a:moveTo>
                  <a:lnTo>
                    <a:pt x="42" y="44"/>
                  </a:lnTo>
                  <a:lnTo>
                    <a:pt x="42" y="75"/>
                  </a:lnTo>
                  <a:lnTo>
                    <a:pt x="42" y="107"/>
                  </a:lnTo>
                  <a:lnTo>
                    <a:pt x="42" y="138"/>
                  </a:lnTo>
                  <a:lnTo>
                    <a:pt x="42" y="160"/>
                  </a:lnTo>
                  <a:lnTo>
                    <a:pt x="42" y="191"/>
                  </a:lnTo>
                  <a:lnTo>
                    <a:pt x="42" y="223"/>
                  </a:lnTo>
                  <a:lnTo>
                    <a:pt x="32" y="254"/>
                  </a:lnTo>
                  <a:lnTo>
                    <a:pt x="21" y="286"/>
                  </a:lnTo>
                  <a:lnTo>
                    <a:pt x="21" y="317"/>
                  </a:lnTo>
                  <a:lnTo>
                    <a:pt x="21" y="349"/>
                  </a:lnTo>
                  <a:lnTo>
                    <a:pt x="21" y="317"/>
                  </a:lnTo>
                  <a:lnTo>
                    <a:pt x="21" y="286"/>
                  </a:lnTo>
                  <a:lnTo>
                    <a:pt x="21" y="254"/>
                  </a:lnTo>
                  <a:lnTo>
                    <a:pt x="11" y="223"/>
                  </a:lnTo>
                  <a:lnTo>
                    <a:pt x="0" y="191"/>
                  </a:lnTo>
                  <a:lnTo>
                    <a:pt x="0" y="160"/>
                  </a:lnTo>
                  <a:lnTo>
                    <a:pt x="0" y="138"/>
                  </a:lnTo>
                  <a:lnTo>
                    <a:pt x="0" y="107"/>
                  </a:lnTo>
                  <a:lnTo>
                    <a:pt x="0" y="75"/>
                  </a:lnTo>
                  <a:lnTo>
                    <a:pt x="11" y="44"/>
                  </a:lnTo>
                  <a:lnTo>
                    <a:pt x="16" y="0"/>
                  </a:lnTo>
                </a:path>
              </a:pathLst>
            </a:custGeom>
            <a:noFill/>
            <a:ln w="50800" cap="rnd" cmpd="sng">
              <a:solidFill>
                <a:srgbClr val="009900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17527" name="Freeform 119"/>
            <p:cNvSpPr>
              <a:spLocks/>
            </p:cNvSpPr>
            <p:nvPr/>
          </p:nvSpPr>
          <p:spPr bwMode="auto">
            <a:xfrm>
              <a:off x="3559" y="1536"/>
              <a:ext cx="64" cy="318"/>
            </a:xfrm>
            <a:custGeom>
              <a:avLst/>
              <a:gdLst/>
              <a:ahLst/>
              <a:cxnLst>
                <a:cxn ang="0">
                  <a:pos x="41" y="0"/>
                </a:cxn>
                <a:cxn ang="0">
                  <a:pos x="32" y="54"/>
                </a:cxn>
                <a:cxn ang="0">
                  <a:pos x="32" y="96"/>
                </a:cxn>
                <a:cxn ang="0">
                  <a:pos x="32" y="128"/>
                </a:cxn>
                <a:cxn ang="0">
                  <a:pos x="32" y="160"/>
                </a:cxn>
                <a:cxn ang="0">
                  <a:pos x="21" y="191"/>
                </a:cxn>
                <a:cxn ang="0">
                  <a:pos x="11" y="223"/>
                </a:cxn>
                <a:cxn ang="0">
                  <a:pos x="11" y="254"/>
                </a:cxn>
                <a:cxn ang="0">
                  <a:pos x="0" y="286"/>
                </a:cxn>
                <a:cxn ang="0">
                  <a:pos x="0" y="317"/>
                </a:cxn>
                <a:cxn ang="0">
                  <a:pos x="21" y="286"/>
                </a:cxn>
                <a:cxn ang="0">
                  <a:pos x="42" y="254"/>
                </a:cxn>
                <a:cxn ang="0">
                  <a:pos x="42" y="223"/>
                </a:cxn>
                <a:cxn ang="0">
                  <a:pos x="53" y="191"/>
                </a:cxn>
                <a:cxn ang="0">
                  <a:pos x="63" y="160"/>
                </a:cxn>
                <a:cxn ang="0">
                  <a:pos x="63" y="138"/>
                </a:cxn>
                <a:cxn ang="0">
                  <a:pos x="63" y="107"/>
                </a:cxn>
                <a:cxn ang="0">
                  <a:pos x="63" y="75"/>
                </a:cxn>
                <a:cxn ang="0">
                  <a:pos x="63" y="44"/>
                </a:cxn>
                <a:cxn ang="0">
                  <a:pos x="41" y="48"/>
                </a:cxn>
              </a:cxnLst>
              <a:rect l="0" t="0" r="r" b="b"/>
              <a:pathLst>
                <a:path w="64" h="318">
                  <a:moveTo>
                    <a:pt x="41" y="0"/>
                  </a:moveTo>
                  <a:lnTo>
                    <a:pt x="32" y="54"/>
                  </a:lnTo>
                  <a:lnTo>
                    <a:pt x="32" y="96"/>
                  </a:lnTo>
                  <a:lnTo>
                    <a:pt x="32" y="128"/>
                  </a:lnTo>
                  <a:lnTo>
                    <a:pt x="32" y="160"/>
                  </a:lnTo>
                  <a:lnTo>
                    <a:pt x="21" y="191"/>
                  </a:lnTo>
                  <a:lnTo>
                    <a:pt x="11" y="223"/>
                  </a:lnTo>
                  <a:lnTo>
                    <a:pt x="11" y="254"/>
                  </a:lnTo>
                  <a:lnTo>
                    <a:pt x="0" y="286"/>
                  </a:lnTo>
                  <a:lnTo>
                    <a:pt x="0" y="317"/>
                  </a:lnTo>
                  <a:lnTo>
                    <a:pt x="21" y="286"/>
                  </a:lnTo>
                  <a:lnTo>
                    <a:pt x="42" y="254"/>
                  </a:lnTo>
                  <a:lnTo>
                    <a:pt x="42" y="223"/>
                  </a:lnTo>
                  <a:lnTo>
                    <a:pt x="53" y="191"/>
                  </a:lnTo>
                  <a:lnTo>
                    <a:pt x="63" y="160"/>
                  </a:lnTo>
                  <a:lnTo>
                    <a:pt x="63" y="138"/>
                  </a:lnTo>
                  <a:lnTo>
                    <a:pt x="63" y="107"/>
                  </a:lnTo>
                  <a:lnTo>
                    <a:pt x="63" y="75"/>
                  </a:lnTo>
                  <a:lnTo>
                    <a:pt x="63" y="44"/>
                  </a:lnTo>
                  <a:lnTo>
                    <a:pt x="41" y="48"/>
                  </a:lnTo>
                </a:path>
              </a:pathLst>
            </a:custGeom>
            <a:noFill/>
            <a:ln w="50800" cap="rnd" cmpd="sng">
              <a:solidFill>
                <a:srgbClr val="009900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17528" name="Freeform 120"/>
            <p:cNvSpPr>
              <a:spLocks/>
            </p:cNvSpPr>
            <p:nvPr/>
          </p:nvSpPr>
          <p:spPr bwMode="auto">
            <a:xfrm>
              <a:off x="4182" y="1488"/>
              <a:ext cx="64" cy="318"/>
            </a:xfrm>
            <a:custGeom>
              <a:avLst/>
              <a:gdLst/>
              <a:ahLst/>
              <a:cxnLst>
                <a:cxn ang="0">
                  <a:pos x="22" y="0"/>
                </a:cxn>
                <a:cxn ang="0">
                  <a:pos x="31" y="54"/>
                </a:cxn>
                <a:cxn ang="0">
                  <a:pos x="31" y="96"/>
                </a:cxn>
                <a:cxn ang="0">
                  <a:pos x="31" y="128"/>
                </a:cxn>
                <a:cxn ang="0">
                  <a:pos x="31" y="160"/>
                </a:cxn>
                <a:cxn ang="0">
                  <a:pos x="42" y="191"/>
                </a:cxn>
                <a:cxn ang="0">
                  <a:pos x="52" y="223"/>
                </a:cxn>
                <a:cxn ang="0">
                  <a:pos x="52" y="254"/>
                </a:cxn>
                <a:cxn ang="0">
                  <a:pos x="63" y="286"/>
                </a:cxn>
                <a:cxn ang="0">
                  <a:pos x="63" y="317"/>
                </a:cxn>
                <a:cxn ang="0">
                  <a:pos x="42" y="286"/>
                </a:cxn>
                <a:cxn ang="0">
                  <a:pos x="21" y="254"/>
                </a:cxn>
                <a:cxn ang="0">
                  <a:pos x="21" y="223"/>
                </a:cxn>
                <a:cxn ang="0">
                  <a:pos x="10" y="191"/>
                </a:cxn>
                <a:cxn ang="0">
                  <a:pos x="0" y="160"/>
                </a:cxn>
                <a:cxn ang="0">
                  <a:pos x="0" y="138"/>
                </a:cxn>
                <a:cxn ang="0">
                  <a:pos x="0" y="107"/>
                </a:cxn>
                <a:cxn ang="0">
                  <a:pos x="0" y="75"/>
                </a:cxn>
                <a:cxn ang="0">
                  <a:pos x="0" y="44"/>
                </a:cxn>
                <a:cxn ang="0">
                  <a:pos x="22" y="48"/>
                </a:cxn>
              </a:cxnLst>
              <a:rect l="0" t="0" r="r" b="b"/>
              <a:pathLst>
                <a:path w="64" h="318">
                  <a:moveTo>
                    <a:pt x="22" y="0"/>
                  </a:moveTo>
                  <a:lnTo>
                    <a:pt x="31" y="54"/>
                  </a:lnTo>
                  <a:lnTo>
                    <a:pt x="31" y="96"/>
                  </a:lnTo>
                  <a:lnTo>
                    <a:pt x="31" y="128"/>
                  </a:lnTo>
                  <a:lnTo>
                    <a:pt x="31" y="160"/>
                  </a:lnTo>
                  <a:lnTo>
                    <a:pt x="42" y="191"/>
                  </a:lnTo>
                  <a:lnTo>
                    <a:pt x="52" y="223"/>
                  </a:lnTo>
                  <a:lnTo>
                    <a:pt x="52" y="254"/>
                  </a:lnTo>
                  <a:lnTo>
                    <a:pt x="63" y="286"/>
                  </a:lnTo>
                  <a:lnTo>
                    <a:pt x="63" y="317"/>
                  </a:lnTo>
                  <a:lnTo>
                    <a:pt x="42" y="286"/>
                  </a:lnTo>
                  <a:lnTo>
                    <a:pt x="21" y="254"/>
                  </a:lnTo>
                  <a:lnTo>
                    <a:pt x="21" y="223"/>
                  </a:lnTo>
                  <a:lnTo>
                    <a:pt x="10" y="191"/>
                  </a:lnTo>
                  <a:lnTo>
                    <a:pt x="0" y="160"/>
                  </a:lnTo>
                  <a:lnTo>
                    <a:pt x="0" y="138"/>
                  </a:lnTo>
                  <a:lnTo>
                    <a:pt x="0" y="107"/>
                  </a:lnTo>
                  <a:lnTo>
                    <a:pt x="0" y="75"/>
                  </a:lnTo>
                  <a:lnTo>
                    <a:pt x="0" y="44"/>
                  </a:lnTo>
                  <a:lnTo>
                    <a:pt x="22" y="48"/>
                  </a:lnTo>
                </a:path>
              </a:pathLst>
            </a:custGeom>
            <a:noFill/>
            <a:ln w="50800" cap="rnd" cmpd="sng">
              <a:solidFill>
                <a:srgbClr val="009900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17529" name="Freeform 121"/>
            <p:cNvSpPr>
              <a:spLocks/>
            </p:cNvSpPr>
            <p:nvPr/>
          </p:nvSpPr>
          <p:spPr bwMode="auto">
            <a:xfrm>
              <a:off x="4784" y="1488"/>
              <a:ext cx="65" cy="350"/>
            </a:xfrm>
            <a:custGeom>
              <a:avLst/>
              <a:gdLst/>
              <a:ahLst/>
              <a:cxnLst>
                <a:cxn ang="0">
                  <a:pos x="64" y="0"/>
                </a:cxn>
                <a:cxn ang="0">
                  <a:pos x="42" y="44"/>
                </a:cxn>
                <a:cxn ang="0">
                  <a:pos x="42" y="75"/>
                </a:cxn>
                <a:cxn ang="0">
                  <a:pos x="42" y="107"/>
                </a:cxn>
                <a:cxn ang="0">
                  <a:pos x="42" y="138"/>
                </a:cxn>
                <a:cxn ang="0">
                  <a:pos x="42" y="160"/>
                </a:cxn>
                <a:cxn ang="0">
                  <a:pos x="42" y="191"/>
                </a:cxn>
                <a:cxn ang="0">
                  <a:pos x="42" y="223"/>
                </a:cxn>
                <a:cxn ang="0">
                  <a:pos x="32" y="254"/>
                </a:cxn>
                <a:cxn ang="0">
                  <a:pos x="21" y="286"/>
                </a:cxn>
                <a:cxn ang="0">
                  <a:pos x="21" y="317"/>
                </a:cxn>
                <a:cxn ang="0">
                  <a:pos x="21" y="349"/>
                </a:cxn>
                <a:cxn ang="0">
                  <a:pos x="21" y="317"/>
                </a:cxn>
                <a:cxn ang="0">
                  <a:pos x="21" y="286"/>
                </a:cxn>
                <a:cxn ang="0">
                  <a:pos x="21" y="254"/>
                </a:cxn>
                <a:cxn ang="0">
                  <a:pos x="11" y="223"/>
                </a:cxn>
                <a:cxn ang="0">
                  <a:pos x="0" y="191"/>
                </a:cxn>
                <a:cxn ang="0">
                  <a:pos x="0" y="160"/>
                </a:cxn>
                <a:cxn ang="0">
                  <a:pos x="0" y="138"/>
                </a:cxn>
                <a:cxn ang="0">
                  <a:pos x="0" y="107"/>
                </a:cxn>
                <a:cxn ang="0">
                  <a:pos x="0" y="75"/>
                </a:cxn>
                <a:cxn ang="0">
                  <a:pos x="11" y="44"/>
                </a:cxn>
                <a:cxn ang="0">
                  <a:pos x="16" y="0"/>
                </a:cxn>
              </a:cxnLst>
              <a:rect l="0" t="0" r="r" b="b"/>
              <a:pathLst>
                <a:path w="65" h="350">
                  <a:moveTo>
                    <a:pt x="64" y="0"/>
                  </a:moveTo>
                  <a:lnTo>
                    <a:pt x="42" y="44"/>
                  </a:lnTo>
                  <a:lnTo>
                    <a:pt x="42" y="75"/>
                  </a:lnTo>
                  <a:lnTo>
                    <a:pt x="42" y="107"/>
                  </a:lnTo>
                  <a:lnTo>
                    <a:pt x="42" y="138"/>
                  </a:lnTo>
                  <a:lnTo>
                    <a:pt x="42" y="160"/>
                  </a:lnTo>
                  <a:lnTo>
                    <a:pt x="42" y="191"/>
                  </a:lnTo>
                  <a:lnTo>
                    <a:pt x="42" y="223"/>
                  </a:lnTo>
                  <a:lnTo>
                    <a:pt x="32" y="254"/>
                  </a:lnTo>
                  <a:lnTo>
                    <a:pt x="21" y="286"/>
                  </a:lnTo>
                  <a:lnTo>
                    <a:pt x="21" y="317"/>
                  </a:lnTo>
                  <a:lnTo>
                    <a:pt x="21" y="349"/>
                  </a:lnTo>
                  <a:lnTo>
                    <a:pt x="21" y="317"/>
                  </a:lnTo>
                  <a:lnTo>
                    <a:pt x="21" y="286"/>
                  </a:lnTo>
                  <a:lnTo>
                    <a:pt x="21" y="254"/>
                  </a:lnTo>
                  <a:lnTo>
                    <a:pt x="11" y="223"/>
                  </a:lnTo>
                  <a:lnTo>
                    <a:pt x="0" y="191"/>
                  </a:lnTo>
                  <a:lnTo>
                    <a:pt x="0" y="160"/>
                  </a:lnTo>
                  <a:lnTo>
                    <a:pt x="0" y="138"/>
                  </a:lnTo>
                  <a:lnTo>
                    <a:pt x="0" y="107"/>
                  </a:lnTo>
                  <a:lnTo>
                    <a:pt x="0" y="75"/>
                  </a:lnTo>
                  <a:lnTo>
                    <a:pt x="11" y="44"/>
                  </a:lnTo>
                  <a:lnTo>
                    <a:pt x="16" y="0"/>
                  </a:lnTo>
                </a:path>
              </a:pathLst>
            </a:custGeom>
            <a:noFill/>
            <a:ln w="50800" cap="rnd" cmpd="sng">
              <a:solidFill>
                <a:srgbClr val="009900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7531" name="Line 123"/>
          <p:cNvSpPr>
            <a:spLocks noChangeShapeType="1"/>
          </p:cNvSpPr>
          <p:nvPr/>
        </p:nvSpPr>
        <p:spPr bwMode="auto">
          <a:xfrm>
            <a:off x="2667000" y="1066800"/>
            <a:ext cx="0" cy="533400"/>
          </a:xfrm>
          <a:prstGeom prst="line">
            <a:avLst/>
          </a:prstGeom>
          <a:noFill/>
          <a:ln w="12700">
            <a:solidFill>
              <a:schemeClr val="accent1"/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7532" name="Line 124"/>
          <p:cNvSpPr>
            <a:spLocks noChangeShapeType="1"/>
          </p:cNvSpPr>
          <p:nvPr/>
        </p:nvSpPr>
        <p:spPr bwMode="auto">
          <a:xfrm>
            <a:off x="4267200" y="3124200"/>
            <a:ext cx="457200" cy="609600"/>
          </a:xfrm>
          <a:prstGeom prst="line">
            <a:avLst/>
          </a:prstGeom>
          <a:noFill/>
          <a:ln w="25400">
            <a:solidFill>
              <a:schemeClr val="accent6">
                <a:lumMod val="50000"/>
              </a:schemeClr>
            </a:solidFill>
            <a:round/>
            <a:headEnd type="stealth" w="med" len="lg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7533" name="Rectangle 125"/>
          <p:cNvSpPr>
            <a:spLocks noChangeArrowheads="1"/>
          </p:cNvSpPr>
          <p:nvPr/>
        </p:nvSpPr>
        <p:spPr bwMode="auto">
          <a:xfrm>
            <a:off x="5181599" y="5410200"/>
            <a:ext cx="3960813" cy="138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ru-RU" sz="2800" b="1" dirty="0">
                <a:solidFill>
                  <a:schemeClr val="hlink"/>
                </a:solidFill>
              </a:rPr>
              <a:t>STRATIFIED SQUAMOUS EPITHELIUM </a:t>
            </a:r>
            <a:r>
              <a:rPr lang="en-US" sz="2800" b="1" dirty="0" smtClean="0">
                <a:solidFill>
                  <a:schemeClr val="hlink"/>
                </a:solidFill>
              </a:rPr>
              <a:t>slightly</a:t>
            </a:r>
            <a:r>
              <a:rPr lang="ru-RU" sz="2800" b="1" dirty="0" smtClean="0">
                <a:solidFill>
                  <a:schemeClr val="hlink"/>
                </a:solidFill>
              </a:rPr>
              <a:t>-keratinized</a:t>
            </a:r>
            <a:endParaRPr lang="ru-RU" sz="2800" b="1" dirty="0">
              <a:solidFill>
                <a:schemeClr val="hlink"/>
              </a:solidFill>
            </a:endParaRPr>
          </a:p>
        </p:txBody>
      </p:sp>
      <p:sp>
        <p:nvSpPr>
          <p:cNvPr id="17534" name="Rectangle 126"/>
          <p:cNvSpPr>
            <a:spLocks noChangeArrowheads="1"/>
          </p:cNvSpPr>
          <p:nvPr/>
        </p:nvSpPr>
        <p:spPr bwMode="auto">
          <a:xfrm>
            <a:off x="6019800" y="1143000"/>
            <a:ext cx="2286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ru-RU" sz="2800" b="1" dirty="0">
                <a:solidFill>
                  <a:schemeClr val="accent6">
                    <a:lumMod val="50000"/>
                  </a:schemeClr>
                </a:solidFill>
              </a:rPr>
              <a:t>Periosteum</a:t>
            </a:r>
          </a:p>
        </p:txBody>
      </p:sp>
      <p:sp>
        <p:nvSpPr>
          <p:cNvPr id="17535" name="Arc 127"/>
          <p:cNvSpPr>
            <a:spLocks/>
          </p:cNvSpPr>
          <p:nvPr/>
        </p:nvSpPr>
        <p:spPr bwMode="auto">
          <a:xfrm>
            <a:off x="5562600" y="1371600"/>
            <a:ext cx="457200" cy="914400"/>
          </a:xfrm>
          <a:custGeom>
            <a:avLst/>
            <a:gdLst>
              <a:gd name="G0" fmla="+- 21600 0 0"/>
              <a:gd name="G1" fmla="+- 21600 0 0"/>
              <a:gd name="G2" fmla="+- 21600 0 0"/>
              <a:gd name="T0" fmla="*/ 0 w 21600"/>
              <a:gd name="T1" fmla="*/ 21600 h 21600"/>
              <a:gd name="T2" fmla="*/ 21525 w 21600"/>
              <a:gd name="T3" fmla="*/ 0 h 21600"/>
              <a:gd name="T4" fmla="*/ 2160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21600"/>
                </a:moveTo>
                <a:cubicBezTo>
                  <a:pt x="0" y="9699"/>
                  <a:pt x="9625" y="41"/>
                  <a:pt x="21525" y="0"/>
                </a:cubicBezTo>
              </a:path>
              <a:path w="21600" h="21600" stroke="0" extrusionOk="0">
                <a:moveTo>
                  <a:pt x="0" y="21600"/>
                </a:moveTo>
                <a:cubicBezTo>
                  <a:pt x="0" y="9699"/>
                  <a:pt x="9625" y="41"/>
                  <a:pt x="21525" y="0"/>
                </a:cubicBezTo>
                <a:lnTo>
                  <a:pt x="21600" y="21600"/>
                </a:lnTo>
                <a:close/>
              </a:path>
            </a:pathLst>
          </a:custGeom>
          <a:noFill/>
          <a:ln w="12700" cap="rnd">
            <a:solidFill>
              <a:schemeClr val="accent6">
                <a:lumMod val="50000"/>
              </a:schemeClr>
            </a:solidFill>
            <a:round/>
            <a:headEnd type="stealth" w="med" len="lg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7536" name="Rectangle 128"/>
          <p:cNvSpPr>
            <a:spLocks noChangeArrowheads="1"/>
          </p:cNvSpPr>
          <p:nvPr/>
        </p:nvSpPr>
        <p:spPr bwMode="auto">
          <a:xfrm>
            <a:off x="74613" y="4268788"/>
            <a:ext cx="4497387" cy="255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1.Fatty zone – </a:t>
            </a:r>
            <a:r>
              <a:rPr lang="ru-RU" sz="32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anterior</a:t>
            </a:r>
            <a:endParaRPr lang="en-US" sz="3200" b="1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ctr">
              <a:spcBef>
                <a:spcPct val="50000"/>
              </a:spcBef>
            </a:pPr>
            <a:r>
              <a:rPr lang="en-US" sz="3200" b="1" dirty="0" smtClean="0">
                <a:solidFill>
                  <a:srgbClr val="FF0000"/>
                </a:solidFill>
              </a:rPr>
              <a:t>   3. Glandular zone</a:t>
            </a:r>
            <a:r>
              <a:rPr lang="ru-RU" sz="3200" b="1" dirty="0" smtClean="0">
                <a:solidFill>
                  <a:srgbClr val="FF0000"/>
                </a:solidFill>
              </a:rPr>
              <a:t> </a:t>
            </a:r>
            <a:r>
              <a:rPr lang="en-US" sz="3200" b="1" dirty="0" smtClean="0">
                <a:solidFill>
                  <a:srgbClr val="FF0000"/>
                </a:solidFill>
              </a:rPr>
              <a:t>              </a:t>
            </a:r>
            <a:r>
              <a:rPr lang="ru-RU" sz="3200" b="1" dirty="0" smtClean="0">
                <a:solidFill>
                  <a:srgbClr val="FF0000"/>
                </a:solidFill>
              </a:rPr>
              <a:t>MUCOUS </a:t>
            </a:r>
            <a:r>
              <a:rPr lang="en-US" sz="3200" b="1" dirty="0" smtClean="0">
                <a:solidFill>
                  <a:srgbClr val="FF0000"/>
                </a:solidFill>
              </a:rPr>
              <a:t>	</a:t>
            </a:r>
            <a:r>
              <a:rPr lang="ru-RU" sz="3200" b="1" dirty="0" smtClean="0">
                <a:solidFill>
                  <a:srgbClr val="FF0000"/>
                </a:solidFill>
              </a:rPr>
              <a:t>GLANDS</a:t>
            </a:r>
            <a:endParaRPr lang="en-US" sz="3200" b="1" dirty="0" smtClean="0">
              <a:solidFill>
                <a:srgbClr val="FF0000"/>
              </a:solidFill>
            </a:endParaRPr>
          </a:p>
          <a:p>
            <a:pPr algn="ctr">
              <a:spcBef>
                <a:spcPct val="50000"/>
              </a:spcBef>
            </a:pPr>
            <a:r>
              <a:rPr lang="ru-RU" sz="3200" b="1" dirty="0" smtClean="0">
                <a:solidFill>
                  <a:srgbClr val="FF0000"/>
                </a:solidFill>
              </a:rPr>
              <a:t> - </a:t>
            </a:r>
            <a:r>
              <a:rPr lang="ru-RU" sz="3200" b="1" u="sng" dirty="0" smtClean="0">
                <a:solidFill>
                  <a:srgbClr val="FF0000"/>
                </a:solidFill>
              </a:rPr>
              <a:t>posterior</a:t>
            </a:r>
            <a:endParaRPr lang="ru-RU" sz="3200" u="sng" dirty="0">
              <a:solidFill>
                <a:srgbClr val="FF0000"/>
              </a:solidFill>
            </a:endParaRPr>
          </a:p>
        </p:txBody>
      </p:sp>
      <p:sp>
        <p:nvSpPr>
          <p:cNvPr id="17537" name="Line 129"/>
          <p:cNvSpPr>
            <a:spLocks noChangeShapeType="1"/>
          </p:cNvSpPr>
          <p:nvPr/>
        </p:nvSpPr>
        <p:spPr bwMode="auto">
          <a:xfrm flipH="1">
            <a:off x="1524000" y="3084512"/>
            <a:ext cx="38100" cy="1030288"/>
          </a:xfrm>
          <a:prstGeom prst="line">
            <a:avLst/>
          </a:prstGeom>
          <a:ln>
            <a:headEnd type="stealth" w="med" len="lg"/>
            <a:tailEnd type="none" w="sm" len="sm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/>
          <a:lstStyle/>
          <a:p>
            <a:endParaRPr lang="en-US"/>
          </a:p>
        </p:txBody>
      </p:sp>
      <p:sp>
        <p:nvSpPr>
          <p:cNvPr id="17541" name="Arc 133"/>
          <p:cNvSpPr>
            <a:spLocks/>
          </p:cNvSpPr>
          <p:nvPr/>
        </p:nvSpPr>
        <p:spPr bwMode="auto">
          <a:xfrm>
            <a:off x="8534400" y="3352800"/>
            <a:ext cx="152400" cy="1981200"/>
          </a:xfrm>
          <a:custGeom>
            <a:avLst/>
            <a:gdLst>
              <a:gd name="G0" fmla="+- 0 0 0"/>
              <a:gd name="G1" fmla="+- 0 0 0"/>
              <a:gd name="G2" fmla="+- 21600 0 0"/>
              <a:gd name="T0" fmla="*/ 21600 w 21600"/>
              <a:gd name="T1" fmla="*/ 0 h 21600"/>
              <a:gd name="T2" fmla="*/ 0 w 21600"/>
              <a:gd name="T3" fmla="*/ 21600 h 21600"/>
              <a:gd name="T4" fmla="*/ 0 w 21600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21600" y="0"/>
                </a:moveTo>
                <a:cubicBezTo>
                  <a:pt x="21600" y="11929"/>
                  <a:pt x="11929" y="21599"/>
                  <a:pt x="0" y="21600"/>
                </a:cubicBezTo>
              </a:path>
              <a:path w="21600" h="21600" stroke="0" extrusionOk="0">
                <a:moveTo>
                  <a:pt x="21600" y="0"/>
                </a:moveTo>
                <a:cubicBezTo>
                  <a:pt x="21600" y="11929"/>
                  <a:pt x="11929" y="21599"/>
                  <a:pt x="0" y="21600"/>
                </a:cubicBezTo>
                <a:lnTo>
                  <a:pt x="0" y="0"/>
                </a:lnTo>
                <a:close/>
              </a:path>
            </a:pathLst>
          </a:custGeom>
          <a:noFill/>
          <a:ln w="25400" cap="rnd">
            <a:solidFill>
              <a:schemeClr val="hlink"/>
            </a:solidFill>
            <a:round/>
            <a:headEnd type="stealth" w="med" len="lg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7542" name="Rectangle 134"/>
          <p:cNvSpPr>
            <a:spLocks noChangeArrowheads="1"/>
          </p:cNvSpPr>
          <p:nvPr/>
        </p:nvSpPr>
        <p:spPr bwMode="auto">
          <a:xfrm flipH="1" flipV="1">
            <a:off x="8985250" y="6773863"/>
            <a:ext cx="387350" cy="400752"/>
          </a:xfrm>
          <a:prstGeom prst="rect">
            <a:avLst/>
          </a:prstGeom>
          <a:noFill/>
          <a:ln w="12700">
            <a:solidFill>
              <a:schemeClr val="bg1"/>
            </a:solidFill>
            <a:prstDash val="dash"/>
            <a:miter lim="800000"/>
            <a:headEnd/>
            <a:tailEnd/>
          </a:ln>
          <a:effectLst/>
        </p:spPr>
        <p:txBody>
          <a:bodyPr wrap="square"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endParaRPr lang="ru-RU" sz="2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5"/>
          <p:cNvGrpSpPr>
            <a:grpSpLocks/>
          </p:cNvGrpSpPr>
          <p:nvPr/>
        </p:nvGrpSpPr>
        <p:grpSpPr bwMode="auto">
          <a:xfrm>
            <a:off x="1143000" y="552450"/>
            <a:ext cx="3409950" cy="6300788"/>
            <a:chOff x="720" y="348"/>
            <a:chExt cx="2148" cy="3969"/>
          </a:xfrm>
        </p:grpSpPr>
        <p:grpSp>
          <p:nvGrpSpPr>
            <p:cNvPr id="3" name="Group 4"/>
            <p:cNvGrpSpPr>
              <a:grpSpLocks/>
            </p:cNvGrpSpPr>
            <p:nvPr/>
          </p:nvGrpSpPr>
          <p:grpSpPr bwMode="auto">
            <a:xfrm>
              <a:off x="720" y="348"/>
              <a:ext cx="2148" cy="3969"/>
              <a:chOff x="720" y="348"/>
              <a:chExt cx="2148" cy="3969"/>
            </a:xfrm>
          </p:grpSpPr>
          <p:sp>
            <p:nvSpPr>
              <p:cNvPr id="19458" name="Freeform 2"/>
              <p:cNvSpPr>
                <a:spLocks/>
              </p:cNvSpPr>
              <p:nvPr/>
            </p:nvSpPr>
            <p:spPr bwMode="auto">
              <a:xfrm>
                <a:off x="768" y="1009"/>
                <a:ext cx="2039" cy="3308"/>
              </a:xfrm>
              <a:custGeom>
                <a:avLst/>
                <a:gdLst/>
                <a:ahLst/>
                <a:cxnLst>
                  <a:cxn ang="0">
                    <a:pos x="52" y="622"/>
                  </a:cxn>
                  <a:cxn ang="0">
                    <a:pos x="107" y="841"/>
                  </a:cxn>
                  <a:cxn ang="0">
                    <a:pos x="150" y="994"/>
                  </a:cxn>
                  <a:cxn ang="0">
                    <a:pos x="183" y="1190"/>
                  </a:cxn>
                  <a:cxn ang="0">
                    <a:pos x="238" y="1430"/>
                  </a:cxn>
                  <a:cxn ang="0">
                    <a:pos x="292" y="1670"/>
                  </a:cxn>
                  <a:cxn ang="0">
                    <a:pos x="347" y="1888"/>
                  </a:cxn>
                  <a:cxn ang="0">
                    <a:pos x="390" y="2129"/>
                  </a:cxn>
                  <a:cxn ang="0">
                    <a:pos x="445" y="2325"/>
                  </a:cxn>
                  <a:cxn ang="0">
                    <a:pos x="488" y="2587"/>
                  </a:cxn>
                  <a:cxn ang="0">
                    <a:pos x="543" y="2783"/>
                  </a:cxn>
                  <a:cxn ang="0">
                    <a:pos x="598" y="3024"/>
                  </a:cxn>
                  <a:cxn ang="0">
                    <a:pos x="652" y="3133"/>
                  </a:cxn>
                  <a:cxn ang="0">
                    <a:pos x="729" y="3231"/>
                  </a:cxn>
                  <a:cxn ang="0">
                    <a:pos x="827" y="3285"/>
                  </a:cxn>
                  <a:cxn ang="0">
                    <a:pos x="936" y="3307"/>
                  </a:cxn>
                  <a:cxn ang="0">
                    <a:pos x="1034" y="3307"/>
                  </a:cxn>
                  <a:cxn ang="0">
                    <a:pos x="1132" y="3275"/>
                  </a:cxn>
                  <a:cxn ang="0">
                    <a:pos x="1230" y="3231"/>
                  </a:cxn>
                  <a:cxn ang="0">
                    <a:pos x="1329" y="3154"/>
                  </a:cxn>
                  <a:cxn ang="0">
                    <a:pos x="1427" y="3013"/>
                  </a:cxn>
                  <a:cxn ang="0">
                    <a:pos x="1481" y="2816"/>
                  </a:cxn>
                  <a:cxn ang="0">
                    <a:pos x="1536" y="2685"/>
                  </a:cxn>
                  <a:cxn ang="0">
                    <a:pos x="1623" y="2511"/>
                  </a:cxn>
                  <a:cxn ang="0">
                    <a:pos x="1678" y="2314"/>
                  </a:cxn>
                  <a:cxn ang="0">
                    <a:pos x="1710" y="2150"/>
                  </a:cxn>
                  <a:cxn ang="0">
                    <a:pos x="1743" y="1954"/>
                  </a:cxn>
                  <a:cxn ang="0">
                    <a:pos x="1765" y="1801"/>
                  </a:cxn>
                  <a:cxn ang="0">
                    <a:pos x="1809" y="1539"/>
                  </a:cxn>
                  <a:cxn ang="0">
                    <a:pos x="1852" y="1321"/>
                  </a:cxn>
                  <a:cxn ang="0">
                    <a:pos x="1885" y="1135"/>
                  </a:cxn>
                  <a:cxn ang="0">
                    <a:pos x="1929" y="1015"/>
                  </a:cxn>
                  <a:cxn ang="0">
                    <a:pos x="1951" y="863"/>
                  </a:cxn>
                  <a:cxn ang="0">
                    <a:pos x="1983" y="753"/>
                  </a:cxn>
                  <a:cxn ang="0">
                    <a:pos x="2005" y="655"/>
                  </a:cxn>
                  <a:cxn ang="0">
                    <a:pos x="2016" y="557"/>
                  </a:cxn>
                  <a:cxn ang="0">
                    <a:pos x="2027" y="459"/>
                  </a:cxn>
                  <a:cxn ang="0">
                    <a:pos x="1972" y="393"/>
                  </a:cxn>
                  <a:cxn ang="0">
                    <a:pos x="1874" y="317"/>
                  </a:cxn>
                  <a:cxn ang="0">
                    <a:pos x="1732" y="251"/>
                  </a:cxn>
                  <a:cxn ang="0">
                    <a:pos x="1580" y="197"/>
                  </a:cxn>
                  <a:cxn ang="0">
                    <a:pos x="1481" y="153"/>
                  </a:cxn>
                  <a:cxn ang="0">
                    <a:pos x="1372" y="99"/>
                  </a:cxn>
                  <a:cxn ang="0">
                    <a:pos x="1230" y="55"/>
                  </a:cxn>
                  <a:cxn ang="0">
                    <a:pos x="1132" y="22"/>
                  </a:cxn>
                  <a:cxn ang="0">
                    <a:pos x="1034" y="0"/>
                  </a:cxn>
                  <a:cxn ang="0">
                    <a:pos x="925" y="0"/>
                  </a:cxn>
                  <a:cxn ang="0">
                    <a:pos x="827" y="33"/>
                  </a:cxn>
                  <a:cxn ang="0">
                    <a:pos x="718" y="88"/>
                  </a:cxn>
                  <a:cxn ang="0">
                    <a:pos x="619" y="142"/>
                  </a:cxn>
                  <a:cxn ang="0">
                    <a:pos x="521" y="197"/>
                  </a:cxn>
                  <a:cxn ang="0">
                    <a:pos x="347" y="262"/>
                  </a:cxn>
                  <a:cxn ang="0">
                    <a:pos x="238" y="328"/>
                  </a:cxn>
                  <a:cxn ang="0">
                    <a:pos x="139" y="382"/>
                  </a:cxn>
                  <a:cxn ang="0">
                    <a:pos x="0" y="479"/>
                  </a:cxn>
                </a:cxnLst>
                <a:rect l="0" t="0" r="r" b="b"/>
                <a:pathLst>
                  <a:path w="2039" h="3308">
                    <a:moveTo>
                      <a:pt x="0" y="479"/>
                    </a:moveTo>
                    <a:lnTo>
                      <a:pt x="41" y="535"/>
                    </a:lnTo>
                    <a:lnTo>
                      <a:pt x="52" y="622"/>
                    </a:lnTo>
                    <a:lnTo>
                      <a:pt x="63" y="688"/>
                    </a:lnTo>
                    <a:lnTo>
                      <a:pt x="96" y="775"/>
                    </a:lnTo>
                    <a:lnTo>
                      <a:pt x="107" y="841"/>
                    </a:lnTo>
                    <a:lnTo>
                      <a:pt x="128" y="884"/>
                    </a:lnTo>
                    <a:lnTo>
                      <a:pt x="139" y="928"/>
                    </a:lnTo>
                    <a:lnTo>
                      <a:pt x="150" y="994"/>
                    </a:lnTo>
                    <a:lnTo>
                      <a:pt x="172" y="1081"/>
                    </a:lnTo>
                    <a:lnTo>
                      <a:pt x="183" y="1125"/>
                    </a:lnTo>
                    <a:lnTo>
                      <a:pt x="183" y="1190"/>
                    </a:lnTo>
                    <a:lnTo>
                      <a:pt x="205" y="1277"/>
                    </a:lnTo>
                    <a:lnTo>
                      <a:pt x="227" y="1365"/>
                    </a:lnTo>
                    <a:lnTo>
                      <a:pt x="238" y="1430"/>
                    </a:lnTo>
                    <a:lnTo>
                      <a:pt x="259" y="1517"/>
                    </a:lnTo>
                    <a:lnTo>
                      <a:pt x="270" y="1583"/>
                    </a:lnTo>
                    <a:lnTo>
                      <a:pt x="292" y="1670"/>
                    </a:lnTo>
                    <a:lnTo>
                      <a:pt x="314" y="1736"/>
                    </a:lnTo>
                    <a:lnTo>
                      <a:pt x="325" y="1801"/>
                    </a:lnTo>
                    <a:lnTo>
                      <a:pt x="347" y="1888"/>
                    </a:lnTo>
                    <a:lnTo>
                      <a:pt x="358" y="1976"/>
                    </a:lnTo>
                    <a:lnTo>
                      <a:pt x="379" y="2063"/>
                    </a:lnTo>
                    <a:lnTo>
                      <a:pt x="390" y="2129"/>
                    </a:lnTo>
                    <a:lnTo>
                      <a:pt x="412" y="2172"/>
                    </a:lnTo>
                    <a:lnTo>
                      <a:pt x="434" y="2260"/>
                    </a:lnTo>
                    <a:lnTo>
                      <a:pt x="445" y="2325"/>
                    </a:lnTo>
                    <a:lnTo>
                      <a:pt x="467" y="2434"/>
                    </a:lnTo>
                    <a:lnTo>
                      <a:pt x="478" y="2500"/>
                    </a:lnTo>
                    <a:lnTo>
                      <a:pt x="488" y="2587"/>
                    </a:lnTo>
                    <a:lnTo>
                      <a:pt x="521" y="2674"/>
                    </a:lnTo>
                    <a:lnTo>
                      <a:pt x="532" y="2718"/>
                    </a:lnTo>
                    <a:lnTo>
                      <a:pt x="543" y="2783"/>
                    </a:lnTo>
                    <a:lnTo>
                      <a:pt x="565" y="2871"/>
                    </a:lnTo>
                    <a:lnTo>
                      <a:pt x="587" y="2958"/>
                    </a:lnTo>
                    <a:lnTo>
                      <a:pt x="598" y="3024"/>
                    </a:lnTo>
                    <a:lnTo>
                      <a:pt x="609" y="3067"/>
                    </a:lnTo>
                    <a:lnTo>
                      <a:pt x="630" y="3100"/>
                    </a:lnTo>
                    <a:lnTo>
                      <a:pt x="652" y="3133"/>
                    </a:lnTo>
                    <a:lnTo>
                      <a:pt x="674" y="3165"/>
                    </a:lnTo>
                    <a:lnTo>
                      <a:pt x="707" y="3198"/>
                    </a:lnTo>
                    <a:lnTo>
                      <a:pt x="729" y="3231"/>
                    </a:lnTo>
                    <a:lnTo>
                      <a:pt x="761" y="3253"/>
                    </a:lnTo>
                    <a:lnTo>
                      <a:pt x="794" y="3275"/>
                    </a:lnTo>
                    <a:lnTo>
                      <a:pt x="827" y="3285"/>
                    </a:lnTo>
                    <a:lnTo>
                      <a:pt x="870" y="3296"/>
                    </a:lnTo>
                    <a:lnTo>
                      <a:pt x="903" y="3307"/>
                    </a:lnTo>
                    <a:lnTo>
                      <a:pt x="936" y="3307"/>
                    </a:lnTo>
                    <a:lnTo>
                      <a:pt x="969" y="3307"/>
                    </a:lnTo>
                    <a:lnTo>
                      <a:pt x="1001" y="3307"/>
                    </a:lnTo>
                    <a:lnTo>
                      <a:pt x="1034" y="3307"/>
                    </a:lnTo>
                    <a:lnTo>
                      <a:pt x="1067" y="3296"/>
                    </a:lnTo>
                    <a:lnTo>
                      <a:pt x="1099" y="3285"/>
                    </a:lnTo>
                    <a:lnTo>
                      <a:pt x="1132" y="3275"/>
                    </a:lnTo>
                    <a:lnTo>
                      <a:pt x="1165" y="3264"/>
                    </a:lnTo>
                    <a:lnTo>
                      <a:pt x="1198" y="3253"/>
                    </a:lnTo>
                    <a:lnTo>
                      <a:pt x="1230" y="3231"/>
                    </a:lnTo>
                    <a:lnTo>
                      <a:pt x="1263" y="3209"/>
                    </a:lnTo>
                    <a:lnTo>
                      <a:pt x="1296" y="3176"/>
                    </a:lnTo>
                    <a:lnTo>
                      <a:pt x="1329" y="3154"/>
                    </a:lnTo>
                    <a:lnTo>
                      <a:pt x="1361" y="3122"/>
                    </a:lnTo>
                    <a:lnTo>
                      <a:pt x="1394" y="3089"/>
                    </a:lnTo>
                    <a:lnTo>
                      <a:pt x="1427" y="3013"/>
                    </a:lnTo>
                    <a:lnTo>
                      <a:pt x="1460" y="2925"/>
                    </a:lnTo>
                    <a:lnTo>
                      <a:pt x="1470" y="2860"/>
                    </a:lnTo>
                    <a:lnTo>
                      <a:pt x="1481" y="2816"/>
                    </a:lnTo>
                    <a:lnTo>
                      <a:pt x="1503" y="2772"/>
                    </a:lnTo>
                    <a:lnTo>
                      <a:pt x="1525" y="2729"/>
                    </a:lnTo>
                    <a:lnTo>
                      <a:pt x="1536" y="2685"/>
                    </a:lnTo>
                    <a:lnTo>
                      <a:pt x="1569" y="2642"/>
                    </a:lnTo>
                    <a:lnTo>
                      <a:pt x="1601" y="2554"/>
                    </a:lnTo>
                    <a:lnTo>
                      <a:pt x="1623" y="2511"/>
                    </a:lnTo>
                    <a:lnTo>
                      <a:pt x="1634" y="2445"/>
                    </a:lnTo>
                    <a:lnTo>
                      <a:pt x="1656" y="2358"/>
                    </a:lnTo>
                    <a:lnTo>
                      <a:pt x="1678" y="2314"/>
                    </a:lnTo>
                    <a:lnTo>
                      <a:pt x="1700" y="2227"/>
                    </a:lnTo>
                    <a:lnTo>
                      <a:pt x="1710" y="2183"/>
                    </a:lnTo>
                    <a:lnTo>
                      <a:pt x="1710" y="2150"/>
                    </a:lnTo>
                    <a:lnTo>
                      <a:pt x="1721" y="2107"/>
                    </a:lnTo>
                    <a:lnTo>
                      <a:pt x="1732" y="2041"/>
                    </a:lnTo>
                    <a:lnTo>
                      <a:pt x="1743" y="1954"/>
                    </a:lnTo>
                    <a:lnTo>
                      <a:pt x="1754" y="1910"/>
                    </a:lnTo>
                    <a:lnTo>
                      <a:pt x="1754" y="1845"/>
                    </a:lnTo>
                    <a:lnTo>
                      <a:pt x="1765" y="1801"/>
                    </a:lnTo>
                    <a:lnTo>
                      <a:pt x="1776" y="1714"/>
                    </a:lnTo>
                    <a:lnTo>
                      <a:pt x="1798" y="1627"/>
                    </a:lnTo>
                    <a:lnTo>
                      <a:pt x="1809" y="1539"/>
                    </a:lnTo>
                    <a:lnTo>
                      <a:pt x="1831" y="1474"/>
                    </a:lnTo>
                    <a:lnTo>
                      <a:pt x="1841" y="1408"/>
                    </a:lnTo>
                    <a:lnTo>
                      <a:pt x="1852" y="1321"/>
                    </a:lnTo>
                    <a:lnTo>
                      <a:pt x="1863" y="1288"/>
                    </a:lnTo>
                    <a:lnTo>
                      <a:pt x="1874" y="1201"/>
                    </a:lnTo>
                    <a:lnTo>
                      <a:pt x="1885" y="1135"/>
                    </a:lnTo>
                    <a:lnTo>
                      <a:pt x="1896" y="1092"/>
                    </a:lnTo>
                    <a:lnTo>
                      <a:pt x="1918" y="1048"/>
                    </a:lnTo>
                    <a:lnTo>
                      <a:pt x="1929" y="1015"/>
                    </a:lnTo>
                    <a:lnTo>
                      <a:pt x="1929" y="972"/>
                    </a:lnTo>
                    <a:lnTo>
                      <a:pt x="1940" y="906"/>
                    </a:lnTo>
                    <a:lnTo>
                      <a:pt x="1951" y="863"/>
                    </a:lnTo>
                    <a:lnTo>
                      <a:pt x="1961" y="819"/>
                    </a:lnTo>
                    <a:lnTo>
                      <a:pt x="1972" y="786"/>
                    </a:lnTo>
                    <a:lnTo>
                      <a:pt x="1983" y="753"/>
                    </a:lnTo>
                    <a:lnTo>
                      <a:pt x="1994" y="721"/>
                    </a:lnTo>
                    <a:lnTo>
                      <a:pt x="2005" y="688"/>
                    </a:lnTo>
                    <a:lnTo>
                      <a:pt x="2005" y="655"/>
                    </a:lnTo>
                    <a:lnTo>
                      <a:pt x="2005" y="622"/>
                    </a:lnTo>
                    <a:lnTo>
                      <a:pt x="2016" y="590"/>
                    </a:lnTo>
                    <a:lnTo>
                      <a:pt x="2016" y="557"/>
                    </a:lnTo>
                    <a:lnTo>
                      <a:pt x="2016" y="524"/>
                    </a:lnTo>
                    <a:lnTo>
                      <a:pt x="2027" y="492"/>
                    </a:lnTo>
                    <a:lnTo>
                      <a:pt x="2027" y="459"/>
                    </a:lnTo>
                    <a:lnTo>
                      <a:pt x="2038" y="426"/>
                    </a:lnTo>
                    <a:lnTo>
                      <a:pt x="2005" y="404"/>
                    </a:lnTo>
                    <a:lnTo>
                      <a:pt x="1972" y="393"/>
                    </a:lnTo>
                    <a:lnTo>
                      <a:pt x="1940" y="371"/>
                    </a:lnTo>
                    <a:lnTo>
                      <a:pt x="1907" y="339"/>
                    </a:lnTo>
                    <a:lnTo>
                      <a:pt x="1874" y="317"/>
                    </a:lnTo>
                    <a:lnTo>
                      <a:pt x="1841" y="295"/>
                    </a:lnTo>
                    <a:lnTo>
                      <a:pt x="1776" y="284"/>
                    </a:lnTo>
                    <a:lnTo>
                      <a:pt x="1732" y="251"/>
                    </a:lnTo>
                    <a:lnTo>
                      <a:pt x="1700" y="241"/>
                    </a:lnTo>
                    <a:lnTo>
                      <a:pt x="1612" y="219"/>
                    </a:lnTo>
                    <a:lnTo>
                      <a:pt x="1580" y="197"/>
                    </a:lnTo>
                    <a:lnTo>
                      <a:pt x="1547" y="186"/>
                    </a:lnTo>
                    <a:lnTo>
                      <a:pt x="1514" y="164"/>
                    </a:lnTo>
                    <a:lnTo>
                      <a:pt x="1481" y="153"/>
                    </a:lnTo>
                    <a:lnTo>
                      <a:pt x="1449" y="131"/>
                    </a:lnTo>
                    <a:lnTo>
                      <a:pt x="1405" y="120"/>
                    </a:lnTo>
                    <a:lnTo>
                      <a:pt x="1372" y="99"/>
                    </a:lnTo>
                    <a:lnTo>
                      <a:pt x="1329" y="88"/>
                    </a:lnTo>
                    <a:lnTo>
                      <a:pt x="1296" y="66"/>
                    </a:lnTo>
                    <a:lnTo>
                      <a:pt x="1230" y="55"/>
                    </a:lnTo>
                    <a:lnTo>
                      <a:pt x="1198" y="44"/>
                    </a:lnTo>
                    <a:lnTo>
                      <a:pt x="1165" y="33"/>
                    </a:lnTo>
                    <a:lnTo>
                      <a:pt x="1132" y="22"/>
                    </a:lnTo>
                    <a:lnTo>
                      <a:pt x="1099" y="11"/>
                    </a:lnTo>
                    <a:lnTo>
                      <a:pt x="1067" y="0"/>
                    </a:lnTo>
                    <a:lnTo>
                      <a:pt x="1034" y="0"/>
                    </a:lnTo>
                    <a:lnTo>
                      <a:pt x="1001" y="0"/>
                    </a:lnTo>
                    <a:lnTo>
                      <a:pt x="969" y="0"/>
                    </a:lnTo>
                    <a:lnTo>
                      <a:pt x="925" y="0"/>
                    </a:lnTo>
                    <a:lnTo>
                      <a:pt x="892" y="11"/>
                    </a:lnTo>
                    <a:lnTo>
                      <a:pt x="859" y="22"/>
                    </a:lnTo>
                    <a:lnTo>
                      <a:pt x="827" y="33"/>
                    </a:lnTo>
                    <a:lnTo>
                      <a:pt x="794" y="44"/>
                    </a:lnTo>
                    <a:lnTo>
                      <a:pt x="750" y="66"/>
                    </a:lnTo>
                    <a:lnTo>
                      <a:pt x="718" y="88"/>
                    </a:lnTo>
                    <a:lnTo>
                      <a:pt x="685" y="110"/>
                    </a:lnTo>
                    <a:lnTo>
                      <a:pt x="652" y="120"/>
                    </a:lnTo>
                    <a:lnTo>
                      <a:pt x="619" y="142"/>
                    </a:lnTo>
                    <a:lnTo>
                      <a:pt x="587" y="153"/>
                    </a:lnTo>
                    <a:lnTo>
                      <a:pt x="554" y="175"/>
                    </a:lnTo>
                    <a:lnTo>
                      <a:pt x="521" y="197"/>
                    </a:lnTo>
                    <a:lnTo>
                      <a:pt x="456" y="208"/>
                    </a:lnTo>
                    <a:lnTo>
                      <a:pt x="379" y="241"/>
                    </a:lnTo>
                    <a:lnTo>
                      <a:pt x="347" y="262"/>
                    </a:lnTo>
                    <a:lnTo>
                      <a:pt x="303" y="284"/>
                    </a:lnTo>
                    <a:lnTo>
                      <a:pt x="270" y="306"/>
                    </a:lnTo>
                    <a:lnTo>
                      <a:pt x="238" y="328"/>
                    </a:lnTo>
                    <a:lnTo>
                      <a:pt x="205" y="328"/>
                    </a:lnTo>
                    <a:lnTo>
                      <a:pt x="172" y="361"/>
                    </a:lnTo>
                    <a:lnTo>
                      <a:pt x="139" y="382"/>
                    </a:lnTo>
                    <a:lnTo>
                      <a:pt x="107" y="393"/>
                    </a:lnTo>
                    <a:lnTo>
                      <a:pt x="74" y="415"/>
                    </a:lnTo>
                    <a:lnTo>
                      <a:pt x="0" y="479"/>
                    </a:lnTo>
                    <a:lnTo>
                      <a:pt x="0" y="479"/>
                    </a:lnTo>
                  </a:path>
                </a:pathLst>
              </a:custGeom>
              <a:pattFill prst="lgCheck">
                <a:fgClr>
                  <a:srgbClr val="FF9966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459" name="Freeform 3"/>
              <p:cNvSpPr>
                <a:spLocks/>
              </p:cNvSpPr>
              <p:nvPr/>
            </p:nvSpPr>
            <p:spPr bwMode="auto">
              <a:xfrm>
                <a:off x="720" y="348"/>
                <a:ext cx="2148" cy="1189"/>
              </a:xfrm>
              <a:custGeom>
                <a:avLst/>
                <a:gdLst/>
                <a:ahLst/>
                <a:cxnLst>
                  <a:cxn ang="0">
                    <a:pos x="31" y="1103"/>
                  </a:cxn>
                  <a:cxn ang="0">
                    <a:pos x="0" y="993"/>
                  </a:cxn>
                  <a:cxn ang="0">
                    <a:pos x="0" y="819"/>
                  </a:cxn>
                  <a:cxn ang="0">
                    <a:pos x="0" y="710"/>
                  </a:cxn>
                  <a:cxn ang="0">
                    <a:pos x="9" y="590"/>
                  </a:cxn>
                  <a:cxn ang="0">
                    <a:pos x="20" y="470"/>
                  </a:cxn>
                  <a:cxn ang="0">
                    <a:pos x="53" y="360"/>
                  </a:cxn>
                  <a:cxn ang="0">
                    <a:pos x="97" y="208"/>
                  </a:cxn>
                  <a:cxn ang="0">
                    <a:pos x="183" y="98"/>
                  </a:cxn>
                  <a:cxn ang="0">
                    <a:pos x="292" y="44"/>
                  </a:cxn>
                  <a:cxn ang="0">
                    <a:pos x="508" y="22"/>
                  </a:cxn>
                  <a:cxn ang="0">
                    <a:pos x="726" y="0"/>
                  </a:cxn>
                  <a:cxn ang="0">
                    <a:pos x="834" y="0"/>
                  </a:cxn>
                  <a:cxn ang="0">
                    <a:pos x="932" y="0"/>
                  </a:cxn>
                  <a:cxn ang="0">
                    <a:pos x="1040" y="0"/>
                  </a:cxn>
                  <a:cxn ang="0">
                    <a:pos x="1235" y="0"/>
                  </a:cxn>
                  <a:cxn ang="0">
                    <a:pos x="1409" y="0"/>
                  </a:cxn>
                  <a:cxn ang="0">
                    <a:pos x="1561" y="11"/>
                  </a:cxn>
                  <a:cxn ang="0">
                    <a:pos x="1702" y="22"/>
                  </a:cxn>
                  <a:cxn ang="0">
                    <a:pos x="1811" y="44"/>
                  </a:cxn>
                  <a:cxn ang="0">
                    <a:pos x="1930" y="77"/>
                  </a:cxn>
                  <a:cxn ang="0">
                    <a:pos x="2038" y="109"/>
                  </a:cxn>
                  <a:cxn ang="0">
                    <a:pos x="2114" y="208"/>
                  </a:cxn>
                  <a:cxn ang="0">
                    <a:pos x="2147" y="339"/>
                  </a:cxn>
                  <a:cxn ang="0">
                    <a:pos x="2147" y="491"/>
                  </a:cxn>
                  <a:cxn ang="0">
                    <a:pos x="2147" y="677"/>
                  </a:cxn>
                  <a:cxn ang="0">
                    <a:pos x="2147" y="786"/>
                  </a:cxn>
                  <a:cxn ang="0">
                    <a:pos x="2147" y="917"/>
                  </a:cxn>
                  <a:cxn ang="0">
                    <a:pos x="2147" y="1026"/>
                  </a:cxn>
                  <a:cxn ang="0">
                    <a:pos x="2071" y="1135"/>
                  </a:cxn>
                  <a:cxn ang="0">
                    <a:pos x="1973" y="1135"/>
                  </a:cxn>
                  <a:cxn ang="0">
                    <a:pos x="1908" y="1048"/>
                  </a:cxn>
                  <a:cxn ang="0">
                    <a:pos x="1800" y="1004"/>
                  </a:cxn>
                  <a:cxn ang="0">
                    <a:pos x="1702" y="950"/>
                  </a:cxn>
                  <a:cxn ang="0">
                    <a:pos x="1604" y="917"/>
                  </a:cxn>
                  <a:cxn ang="0">
                    <a:pos x="1506" y="873"/>
                  </a:cxn>
                  <a:cxn ang="0">
                    <a:pos x="1409" y="841"/>
                  </a:cxn>
                  <a:cxn ang="0">
                    <a:pos x="1312" y="819"/>
                  </a:cxn>
                  <a:cxn ang="0">
                    <a:pos x="1214" y="775"/>
                  </a:cxn>
                  <a:cxn ang="0">
                    <a:pos x="1116" y="742"/>
                  </a:cxn>
                  <a:cxn ang="0">
                    <a:pos x="1018" y="721"/>
                  </a:cxn>
                  <a:cxn ang="0">
                    <a:pos x="921" y="710"/>
                  </a:cxn>
                  <a:cxn ang="0">
                    <a:pos x="824" y="731"/>
                  </a:cxn>
                  <a:cxn ang="0">
                    <a:pos x="726" y="786"/>
                  </a:cxn>
                  <a:cxn ang="0">
                    <a:pos x="628" y="819"/>
                  </a:cxn>
                  <a:cxn ang="0">
                    <a:pos x="530" y="862"/>
                  </a:cxn>
                  <a:cxn ang="0">
                    <a:pos x="433" y="906"/>
                  </a:cxn>
                  <a:cxn ang="0">
                    <a:pos x="335" y="961"/>
                  </a:cxn>
                  <a:cxn ang="0">
                    <a:pos x="238" y="1004"/>
                  </a:cxn>
                  <a:cxn ang="0">
                    <a:pos x="140" y="1081"/>
                  </a:cxn>
                  <a:cxn ang="0">
                    <a:pos x="12" y="1188"/>
                  </a:cxn>
                </a:cxnLst>
                <a:rect l="0" t="0" r="r" b="b"/>
                <a:pathLst>
                  <a:path w="2148" h="1189">
                    <a:moveTo>
                      <a:pt x="12" y="1188"/>
                    </a:moveTo>
                    <a:lnTo>
                      <a:pt x="31" y="1135"/>
                    </a:lnTo>
                    <a:lnTo>
                      <a:pt x="31" y="1103"/>
                    </a:lnTo>
                    <a:lnTo>
                      <a:pt x="20" y="1070"/>
                    </a:lnTo>
                    <a:lnTo>
                      <a:pt x="9" y="1037"/>
                    </a:lnTo>
                    <a:lnTo>
                      <a:pt x="0" y="993"/>
                    </a:lnTo>
                    <a:lnTo>
                      <a:pt x="0" y="961"/>
                    </a:lnTo>
                    <a:lnTo>
                      <a:pt x="0" y="895"/>
                    </a:lnTo>
                    <a:lnTo>
                      <a:pt x="0" y="819"/>
                    </a:lnTo>
                    <a:lnTo>
                      <a:pt x="0" y="775"/>
                    </a:lnTo>
                    <a:lnTo>
                      <a:pt x="0" y="742"/>
                    </a:lnTo>
                    <a:lnTo>
                      <a:pt x="0" y="710"/>
                    </a:lnTo>
                    <a:lnTo>
                      <a:pt x="0" y="666"/>
                    </a:lnTo>
                    <a:lnTo>
                      <a:pt x="9" y="633"/>
                    </a:lnTo>
                    <a:lnTo>
                      <a:pt x="9" y="590"/>
                    </a:lnTo>
                    <a:lnTo>
                      <a:pt x="20" y="557"/>
                    </a:lnTo>
                    <a:lnTo>
                      <a:pt x="20" y="513"/>
                    </a:lnTo>
                    <a:lnTo>
                      <a:pt x="20" y="470"/>
                    </a:lnTo>
                    <a:lnTo>
                      <a:pt x="31" y="437"/>
                    </a:lnTo>
                    <a:lnTo>
                      <a:pt x="42" y="404"/>
                    </a:lnTo>
                    <a:lnTo>
                      <a:pt x="53" y="360"/>
                    </a:lnTo>
                    <a:lnTo>
                      <a:pt x="53" y="295"/>
                    </a:lnTo>
                    <a:lnTo>
                      <a:pt x="75" y="251"/>
                    </a:lnTo>
                    <a:lnTo>
                      <a:pt x="97" y="208"/>
                    </a:lnTo>
                    <a:lnTo>
                      <a:pt x="119" y="164"/>
                    </a:lnTo>
                    <a:lnTo>
                      <a:pt x="140" y="131"/>
                    </a:lnTo>
                    <a:lnTo>
                      <a:pt x="183" y="98"/>
                    </a:lnTo>
                    <a:lnTo>
                      <a:pt x="216" y="77"/>
                    </a:lnTo>
                    <a:lnTo>
                      <a:pt x="259" y="55"/>
                    </a:lnTo>
                    <a:lnTo>
                      <a:pt x="292" y="44"/>
                    </a:lnTo>
                    <a:lnTo>
                      <a:pt x="378" y="33"/>
                    </a:lnTo>
                    <a:lnTo>
                      <a:pt x="444" y="22"/>
                    </a:lnTo>
                    <a:lnTo>
                      <a:pt x="508" y="22"/>
                    </a:lnTo>
                    <a:lnTo>
                      <a:pt x="574" y="11"/>
                    </a:lnTo>
                    <a:lnTo>
                      <a:pt x="650" y="11"/>
                    </a:lnTo>
                    <a:lnTo>
                      <a:pt x="726" y="0"/>
                    </a:lnTo>
                    <a:lnTo>
                      <a:pt x="769" y="0"/>
                    </a:lnTo>
                    <a:lnTo>
                      <a:pt x="802" y="0"/>
                    </a:lnTo>
                    <a:lnTo>
                      <a:pt x="834" y="0"/>
                    </a:lnTo>
                    <a:lnTo>
                      <a:pt x="866" y="0"/>
                    </a:lnTo>
                    <a:lnTo>
                      <a:pt x="899" y="0"/>
                    </a:lnTo>
                    <a:lnTo>
                      <a:pt x="932" y="0"/>
                    </a:lnTo>
                    <a:lnTo>
                      <a:pt x="976" y="0"/>
                    </a:lnTo>
                    <a:lnTo>
                      <a:pt x="1007" y="0"/>
                    </a:lnTo>
                    <a:lnTo>
                      <a:pt x="1040" y="0"/>
                    </a:lnTo>
                    <a:lnTo>
                      <a:pt x="1105" y="0"/>
                    </a:lnTo>
                    <a:lnTo>
                      <a:pt x="1170" y="0"/>
                    </a:lnTo>
                    <a:lnTo>
                      <a:pt x="1235" y="0"/>
                    </a:lnTo>
                    <a:lnTo>
                      <a:pt x="1301" y="0"/>
                    </a:lnTo>
                    <a:lnTo>
                      <a:pt x="1365" y="0"/>
                    </a:lnTo>
                    <a:lnTo>
                      <a:pt x="1409" y="0"/>
                    </a:lnTo>
                    <a:lnTo>
                      <a:pt x="1453" y="11"/>
                    </a:lnTo>
                    <a:lnTo>
                      <a:pt x="1495" y="11"/>
                    </a:lnTo>
                    <a:lnTo>
                      <a:pt x="1561" y="11"/>
                    </a:lnTo>
                    <a:lnTo>
                      <a:pt x="1593" y="22"/>
                    </a:lnTo>
                    <a:lnTo>
                      <a:pt x="1626" y="22"/>
                    </a:lnTo>
                    <a:lnTo>
                      <a:pt x="1702" y="22"/>
                    </a:lnTo>
                    <a:lnTo>
                      <a:pt x="1734" y="33"/>
                    </a:lnTo>
                    <a:lnTo>
                      <a:pt x="1778" y="33"/>
                    </a:lnTo>
                    <a:lnTo>
                      <a:pt x="1811" y="44"/>
                    </a:lnTo>
                    <a:lnTo>
                      <a:pt x="1842" y="55"/>
                    </a:lnTo>
                    <a:lnTo>
                      <a:pt x="1886" y="66"/>
                    </a:lnTo>
                    <a:lnTo>
                      <a:pt x="1930" y="77"/>
                    </a:lnTo>
                    <a:lnTo>
                      <a:pt x="1962" y="88"/>
                    </a:lnTo>
                    <a:lnTo>
                      <a:pt x="2005" y="98"/>
                    </a:lnTo>
                    <a:lnTo>
                      <a:pt x="2038" y="109"/>
                    </a:lnTo>
                    <a:lnTo>
                      <a:pt x="2071" y="131"/>
                    </a:lnTo>
                    <a:lnTo>
                      <a:pt x="2092" y="164"/>
                    </a:lnTo>
                    <a:lnTo>
                      <a:pt x="2114" y="208"/>
                    </a:lnTo>
                    <a:lnTo>
                      <a:pt x="2136" y="251"/>
                    </a:lnTo>
                    <a:lnTo>
                      <a:pt x="2136" y="295"/>
                    </a:lnTo>
                    <a:lnTo>
                      <a:pt x="2147" y="339"/>
                    </a:lnTo>
                    <a:lnTo>
                      <a:pt x="2147" y="382"/>
                    </a:lnTo>
                    <a:lnTo>
                      <a:pt x="2147" y="426"/>
                    </a:lnTo>
                    <a:lnTo>
                      <a:pt x="2147" y="491"/>
                    </a:lnTo>
                    <a:lnTo>
                      <a:pt x="2147" y="579"/>
                    </a:lnTo>
                    <a:lnTo>
                      <a:pt x="2147" y="644"/>
                    </a:lnTo>
                    <a:lnTo>
                      <a:pt x="2147" y="677"/>
                    </a:lnTo>
                    <a:lnTo>
                      <a:pt x="2147" y="721"/>
                    </a:lnTo>
                    <a:lnTo>
                      <a:pt x="2147" y="753"/>
                    </a:lnTo>
                    <a:lnTo>
                      <a:pt x="2147" y="786"/>
                    </a:lnTo>
                    <a:lnTo>
                      <a:pt x="2147" y="830"/>
                    </a:lnTo>
                    <a:lnTo>
                      <a:pt x="2147" y="873"/>
                    </a:lnTo>
                    <a:lnTo>
                      <a:pt x="2147" y="917"/>
                    </a:lnTo>
                    <a:lnTo>
                      <a:pt x="2147" y="950"/>
                    </a:lnTo>
                    <a:lnTo>
                      <a:pt x="2147" y="982"/>
                    </a:lnTo>
                    <a:lnTo>
                      <a:pt x="2147" y="1026"/>
                    </a:lnTo>
                    <a:lnTo>
                      <a:pt x="2125" y="1070"/>
                    </a:lnTo>
                    <a:lnTo>
                      <a:pt x="2103" y="1103"/>
                    </a:lnTo>
                    <a:lnTo>
                      <a:pt x="2071" y="1135"/>
                    </a:lnTo>
                    <a:lnTo>
                      <a:pt x="2038" y="1135"/>
                    </a:lnTo>
                    <a:lnTo>
                      <a:pt x="2005" y="1135"/>
                    </a:lnTo>
                    <a:lnTo>
                      <a:pt x="1973" y="1135"/>
                    </a:lnTo>
                    <a:lnTo>
                      <a:pt x="1962" y="1103"/>
                    </a:lnTo>
                    <a:lnTo>
                      <a:pt x="1941" y="1070"/>
                    </a:lnTo>
                    <a:lnTo>
                      <a:pt x="1908" y="1048"/>
                    </a:lnTo>
                    <a:lnTo>
                      <a:pt x="1875" y="1037"/>
                    </a:lnTo>
                    <a:lnTo>
                      <a:pt x="1842" y="1026"/>
                    </a:lnTo>
                    <a:lnTo>
                      <a:pt x="1800" y="1004"/>
                    </a:lnTo>
                    <a:lnTo>
                      <a:pt x="1767" y="982"/>
                    </a:lnTo>
                    <a:lnTo>
                      <a:pt x="1734" y="972"/>
                    </a:lnTo>
                    <a:lnTo>
                      <a:pt x="1702" y="950"/>
                    </a:lnTo>
                    <a:lnTo>
                      <a:pt x="1669" y="939"/>
                    </a:lnTo>
                    <a:lnTo>
                      <a:pt x="1637" y="928"/>
                    </a:lnTo>
                    <a:lnTo>
                      <a:pt x="1604" y="917"/>
                    </a:lnTo>
                    <a:lnTo>
                      <a:pt x="1572" y="906"/>
                    </a:lnTo>
                    <a:lnTo>
                      <a:pt x="1539" y="884"/>
                    </a:lnTo>
                    <a:lnTo>
                      <a:pt x="1506" y="873"/>
                    </a:lnTo>
                    <a:lnTo>
                      <a:pt x="1474" y="862"/>
                    </a:lnTo>
                    <a:lnTo>
                      <a:pt x="1442" y="851"/>
                    </a:lnTo>
                    <a:lnTo>
                      <a:pt x="1409" y="841"/>
                    </a:lnTo>
                    <a:lnTo>
                      <a:pt x="1376" y="841"/>
                    </a:lnTo>
                    <a:lnTo>
                      <a:pt x="1344" y="830"/>
                    </a:lnTo>
                    <a:lnTo>
                      <a:pt x="1312" y="819"/>
                    </a:lnTo>
                    <a:lnTo>
                      <a:pt x="1279" y="808"/>
                    </a:lnTo>
                    <a:lnTo>
                      <a:pt x="1246" y="786"/>
                    </a:lnTo>
                    <a:lnTo>
                      <a:pt x="1214" y="775"/>
                    </a:lnTo>
                    <a:lnTo>
                      <a:pt x="1181" y="764"/>
                    </a:lnTo>
                    <a:lnTo>
                      <a:pt x="1149" y="753"/>
                    </a:lnTo>
                    <a:lnTo>
                      <a:pt x="1116" y="742"/>
                    </a:lnTo>
                    <a:lnTo>
                      <a:pt x="1084" y="731"/>
                    </a:lnTo>
                    <a:lnTo>
                      <a:pt x="1051" y="721"/>
                    </a:lnTo>
                    <a:lnTo>
                      <a:pt x="1018" y="721"/>
                    </a:lnTo>
                    <a:lnTo>
                      <a:pt x="986" y="710"/>
                    </a:lnTo>
                    <a:lnTo>
                      <a:pt x="954" y="710"/>
                    </a:lnTo>
                    <a:lnTo>
                      <a:pt x="921" y="710"/>
                    </a:lnTo>
                    <a:lnTo>
                      <a:pt x="888" y="710"/>
                    </a:lnTo>
                    <a:lnTo>
                      <a:pt x="856" y="710"/>
                    </a:lnTo>
                    <a:lnTo>
                      <a:pt x="824" y="731"/>
                    </a:lnTo>
                    <a:lnTo>
                      <a:pt x="791" y="753"/>
                    </a:lnTo>
                    <a:lnTo>
                      <a:pt x="758" y="764"/>
                    </a:lnTo>
                    <a:lnTo>
                      <a:pt x="726" y="786"/>
                    </a:lnTo>
                    <a:lnTo>
                      <a:pt x="693" y="797"/>
                    </a:lnTo>
                    <a:lnTo>
                      <a:pt x="660" y="808"/>
                    </a:lnTo>
                    <a:lnTo>
                      <a:pt x="628" y="819"/>
                    </a:lnTo>
                    <a:lnTo>
                      <a:pt x="596" y="830"/>
                    </a:lnTo>
                    <a:lnTo>
                      <a:pt x="563" y="851"/>
                    </a:lnTo>
                    <a:lnTo>
                      <a:pt x="530" y="862"/>
                    </a:lnTo>
                    <a:lnTo>
                      <a:pt x="497" y="873"/>
                    </a:lnTo>
                    <a:lnTo>
                      <a:pt x="466" y="895"/>
                    </a:lnTo>
                    <a:lnTo>
                      <a:pt x="433" y="906"/>
                    </a:lnTo>
                    <a:lnTo>
                      <a:pt x="400" y="917"/>
                    </a:lnTo>
                    <a:lnTo>
                      <a:pt x="368" y="939"/>
                    </a:lnTo>
                    <a:lnTo>
                      <a:pt x="335" y="961"/>
                    </a:lnTo>
                    <a:lnTo>
                      <a:pt x="303" y="972"/>
                    </a:lnTo>
                    <a:lnTo>
                      <a:pt x="270" y="993"/>
                    </a:lnTo>
                    <a:lnTo>
                      <a:pt x="238" y="1004"/>
                    </a:lnTo>
                    <a:lnTo>
                      <a:pt x="194" y="1037"/>
                    </a:lnTo>
                    <a:lnTo>
                      <a:pt x="162" y="1048"/>
                    </a:lnTo>
                    <a:lnTo>
                      <a:pt x="140" y="1081"/>
                    </a:lnTo>
                    <a:lnTo>
                      <a:pt x="108" y="1113"/>
                    </a:lnTo>
                    <a:lnTo>
                      <a:pt x="75" y="1135"/>
                    </a:lnTo>
                    <a:lnTo>
                      <a:pt x="12" y="1188"/>
                    </a:lnTo>
                    <a:lnTo>
                      <a:pt x="12" y="1188"/>
                    </a:lnTo>
                  </a:path>
                </a:pathLst>
              </a:custGeom>
              <a:pattFill prst="smConfetti">
                <a:fgClr>
                  <a:srgbClr val="FF9966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461" name="Oval 5"/>
            <p:cNvSpPr>
              <a:spLocks noChangeArrowheads="1"/>
            </p:cNvSpPr>
            <p:nvPr/>
          </p:nvSpPr>
          <p:spPr bwMode="auto">
            <a:xfrm>
              <a:off x="1002" y="1243"/>
              <a:ext cx="108" cy="107"/>
            </a:xfrm>
            <a:prstGeom prst="ellipse">
              <a:avLst/>
            </a:prstGeom>
            <a:solidFill>
              <a:srgbClr val="FF6633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462" name="Oval 6"/>
            <p:cNvSpPr>
              <a:spLocks noChangeArrowheads="1"/>
            </p:cNvSpPr>
            <p:nvPr/>
          </p:nvSpPr>
          <p:spPr bwMode="auto">
            <a:xfrm>
              <a:off x="858" y="1339"/>
              <a:ext cx="108" cy="107"/>
            </a:xfrm>
            <a:prstGeom prst="ellipse">
              <a:avLst/>
            </a:prstGeom>
            <a:solidFill>
              <a:srgbClr val="FF6633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463" name="Oval 7"/>
            <p:cNvSpPr>
              <a:spLocks noChangeArrowheads="1"/>
            </p:cNvSpPr>
            <p:nvPr/>
          </p:nvSpPr>
          <p:spPr bwMode="auto">
            <a:xfrm>
              <a:off x="1242" y="1147"/>
              <a:ext cx="108" cy="107"/>
            </a:xfrm>
            <a:prstGeom prst="ellipse">
              <a:avLst/>
            </a:prstGeom>
            <a:solidFill>
              <a:srgbClr val="FF6633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464" name="Oval 8"/>
            <p:cNvSpPr>
              <a:spLocks noChangeArrowheads="1"/>
            </p:cNvSpPr>
            <p:nvPr/>
          </p:nvSpPr>
          <p:spPr bwMode="auto">
            <a:xfrm>
              <a:off x="1482" y="1051"/>
              <a:ext cx="108" cy="107"/>
            </a:xfrm>
            <a:prstGeom prst="ellipse">
              <a:avLst/>
            </a:prstGeom>
            <a:solidFill>
              <a:srgbClr val="FF6633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465" name="Oval 9"/>
            <p:cNvSpPr>
              <a:spLocks noChangeArrowheads="1"/>
            </p:cNvSpPr>
            <p:nvPr/>
          </p:nvSpPr>
          <p:spPr bwMode="auto">
            <a:xfrm>
              <a:off x="1722" y="1003"/>
              <a:ext cx="108" cy="107"/>
            </a:xfrm>
            <a:prstGeom prst="ellipse">
              <a:avLst/>
            </a:prstGeom>
            <a:solidFill>
              <a:srgbClr val="FF6633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466" name="Oval 10"/>
            <p:cNvSpPr>
              <a:spLocks noChangeArrowheads="1"/>
            </p:cNvSpPr>
            <p:nvPr/>
          </p:nvSpPr>
          <p:spPr bwMode="auto">
            <a:xfrm>
              <a:off x="1914" y="1099"/>
              <a:ext cx="108" cy="107"/>
            </a:xfrm>
            <a:prstGeom prst="ellipse">
              <a:avLst/>
            </a:prstGeom>
            <a:solidFill>
              <a:srgbClr val="FF6633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467" name="Oval 11"/>
            <p:cNvSpPr>
              <a:spLocks noChangeArrowheads="1"/>
            </p:cNvSpPr>
            <p:nvPr/>
          </p:nvSpPr>
          <p:spPr bwMode="auto">
            <a:xfrm>
              <a:off x="2154" y="1195"/>
              <a:ext cx="108" cy="107"/>
            </a:xfrm>
            <a:prstGeom prst="ellipse">
              <a:avLst/>
            </a:prstGeom>
            <a:solidFill>
              <a:srgbClr val="FF6633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468" name="Oval 12"/>
            <p:cNvSpPr>
              <a:spLocks noChangeArrowheads="1"/>
            </p:cNvSpPr>
            <p:nvPr/>
          </p:nvSpPr>
          <p:spPr bwMode="auto">
            <a:xfrm>
              <a:off x="2394" y="1291"/>
              <a:ext cx="108" cy="107"/>
            </a:xfrm>
            <a:prstGeom prst="ellipse">
              <a:avLst/>
            </a:prstGeom>
            <a:solidFill>
              <a:srgbClr val="FF6633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469" name="Oval 13"/>
            <p:cNvSpPr>
              <a:spLocks noChangeArrowheads="1"/>
            </p:cNvSpPr>
            <p:nvPr/>
          </p:nvSpPr>
          <p:spPr bwMode="auto">
            <a:xfrm>
              <a:off x="2634" y="1387"/>
              <a:ext cx="108" cy="107"/>
            </a:xfrm>
            <a:prstGeom prst="ellipse">
              <a:avLst/>
            </a:prstGeom>
            <a:solidFill>
              <a:srgbClr val="FF6633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470" name="Oval 14"/>
            <p:cNvSpPr>
              <a:spLocks noChangeArrowheads="1"/>
            </p:cNvSpPr>
            <p:nvPr/>
          </p:nvSpPr>
          <p:spPr bwMode="auto">
            <a:xfrm>
              <a:off x="1206" y="1590"/>
              <a:ext cx="84" cy="84"/>
            </a:xfrm>
            <a:prstGeom prst="ellipse">
              <a:avLst/>
            </a:prstGeom>
            <a:solidFill>
              <a:srgbClr val="FFFF00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471" name="Oval 15"/>
            <p:cNvSpPr>
              <a:spLocks noChangeArrowheads="1"/>
            </p:cNvSpPr>
            <p:nvPr/>
          </p:nvSpPr>
          <p:spPr bwMode="auto">
            <a:xfrm>
              <a:off x="1686" y="1446"/>
              <a:ext cx="84" cy="84"/>
            </a:xfrm>
            <a:prstGeom prst="ellipse">
              <a:avLst/>
            </a:prstGeom>
            <a:solidFill>
              <a:srgbClr val="FFFF00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472" name="Oval 16"/>
            <p:cNvSpPr>
              <a:spLocks noChangeArrowheads="1"/>
            </p:cNvSpPr>
            <p:nvPr/>
          </p:nvSpPr>
          <p:spPr bwMode="auto">
            <a:xfrm>
              <a:off x="1254" y="2214"/>
              <a:ext cx="84" cy="84"/>
            </a:xfrm>
            <a:prstGeom prst="ellipse">
              <a:avLst/>
            </a:prstGeom>
            <a:solidFill>
              <a:srgbClr val="FFFF00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473" name="Oval 17"/>
            <p:cNvSpPr>
              <a:spLocks noChangeArrowheads="1"/>
            </p:cNvSpPr>
            <p:nvPr/>
          </p:nvSpPr>
          <p:spPr bwMode="auto">
            <a:xfrm>
              <a:off x="1974" y="1974"/>
              <a:ext cx="84" cy="84"/>
            </a:xfrm>
            <a:prstGeom prst="ellipse">
              <a:avLst/>
            </a:prstGeom>
            <a:solidFill>
              <a:srgbClr val="FFFF00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474" name="Oval 18"/>
            <p:cNvSpPr>
              <a:spLocks noChangeArrowheads="1"/>
            </p:cNvSpPr>
            <p:nvPr/>
          </p:nvSpPr>
          <p:spPr bwMode="auto">
            <a:xfrm>
              <a:off x="1686" y="2550"/>
              <a:ext cx="84" cy="84"/>
            </a:xfrm>
            <a:prstGeom prst="ellipse">
              <a:avLst/>
            </a:prstGeom>
            <a:solidFill>
              <a:srgbClr val="FFFF00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475" name="Oval 19"/>
            <p:cNvSpPr>
              <a:spLocks noChangeArrowheads="1"/>
            </p:cNvSpPr>
            <p:nvPr/>
          </p:nvSpPr>
          <p:spPr bwMode="auto">
            <a:xfrm>
              <a:off x="2406" y="1782"/>
              <a:ext cx="84" cy="84"/>
            </a:xfrm>
            <a:prstGeom prst="ellipse">
              <a:avLst/>
            </a:prstGeom>
            <a:solidFill>
              <a:srgbClr val="FFFF00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476" name="Oval 20"/>
            <p:cNvSpPr>
              <a:spLocks noChangeArrowheads="1"/>
            </p:cNvSpPr>
            <p:nvPr/>
          </p:nvSpPr>
          <p:spPr bwMode="auto">
            <a:xfrm>
              <a:off x="2214" y="2358"/>
              <a:ext cx="84" cy="84"/>
            </a:xfrm>
            <a:prstGeom prst="ellipse">
              <a:avLst/>
            </a:prstGeom>
            <a:solidFill>
              <a:srgbClr val="FFFF00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477" name="Oval 21"/>
            <p:cNvSpPr>
              <a:spLocks noChangeArrowheads="1"/>
            </p:cNvSpPr>
            <p:nvPr/>
          </p:nvSpPr>
          <p:spPr bwMode="auto">
            <a:xfrm>
              <a:off x="1494" y="3126"/>
              <a:ext cx="84" cy="84"/>
            </a:xfrm>
            <a:prstGeom prst="ellipse">
              <a:avLst/>
            </a:prstGeom>
            <a:solidFill>
              <a:srgbClr val="FFFF00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478" name="Oval 22"/>
            <p:cNvSpPr>
              <a:spLocks noChangeArrowheads="1"/>
            </p:cNvSpPr>
            <p:nvPr/>
          </p:nvSpPr>
          <p:spPr bwMode="auto">
            <a:xfrm>
              <a:off x="2070" y="2982"/>
              <a:ext cx="84" cy="84"/>
            </a:xfrm>
            <a:prstGeom prst="ellipse">
              <a:avLst/>
            </a:prstGeom>
            <a:solidFill>
              <a:srgbClr val="FFFF00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479" name="Oval 23"/>
            <p:cNvSpPr>
              <a:spLocks noChangeArrowheads="1"/>
            </p:cNvSpPr>
            <p:nvPr/>
          </p:nvSpPr>
          <p:spPr bwMode="auto">
            <a:xfrm>
              <a:off x="1974" y="3462"/>
              <a:ext cx="84" cy="84"/>
            </a:xfrm>
            <a:prstGeom prst="ellipse">
              <a:avLst/>
            </a:prstGeom>
            <a:solidFill>
              <a:srgbClr val="FFFF00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480" name="Oval 24"/>
            <p:cNvSpPr>
              <a:spLocks noChangeArrowheads="1"/>
            </p:cNvSpPr>
            <p:nvPr/>
          </p:nvSpPr>
          <p:spPr bwMode="auto">
            <a:xfrm>
              <a:off x="1638" y="3654"/>
              <a:ext cx="84" cy="84"/>
            </a:xfrm>
            <a:prstGeom prst="ellipse">
              <a:avLst/>
            </a:prstGeom>
            <a:solidFill>
              <a:srgbClr val="FFFF00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19482" name="Rectangle 26"/>
          <p:cNvSpPr>
            <a:spLocks noChangeArrowheads="1"/>
          </p:cNvSpPr>
          <p:nvPr/>
        </p:nvSpPr>
        <p:spPr bwMode="auto">
          <a:xfrm>
            <a:off x="4800600" y="76200"/>
            <a:ext cx="4495800" cy="646973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  <a:effectLst/>
        </p:spPr>
        <p:txBody>
          <a:bodyPr wrap="square"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ru-RU" sz="3600" b="1" dirty="0">
                <a:solidFill>
                  <a:schemeClr val="accent2"/>
                </a:solidFill>
              </a:rPr>
              <a:t>TONGUE  -  dorsum</a:t>
            </a:r>
          </a:p>
        </p:txBody>
      </p:sp>
      <p:sp>
        <p:nvSpPr>
          <p:cNvPr id="19483" name="Oval 27"/>
          <p:cNvSpPr>
            <a:spLocks noChangeArrowheads="1"/>
          </p:cNvSpPr>
          <p:nvPr/>
        </p:nvSpPr>
        <p:spPr bwMode="auto">
          <a:xfrm rot="780000">
            <a:off x="4044950" y="1835150"/>
            <a:ext cx="292100" cy="2159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9484" name="Oval 28"/>
          <p:cNvSpPr>
            <a:spLocks noChangeArrowheads="1"/>
          </p:cNvSpPr>
          <p:nvPr/>
        </p:nvSpPr>
        <p:spPr bwMode="auto">
          <a:xfrm rot="780000">
            <a:off x="3587750" y="1377950"/>
            <a:ext cx="292100" cy="2159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9485" name="Oval 29"/>
          <p:cNvSpPr>
            <a:spLocks noChangeArrowheads="1"/>
          </p:cNvSpPr>
          <p:nvPr/>
        </p:nvSpPr>
        <p:spPr bwMode="auto">
          <a:xfrm rot="21000000">
            <a:off x="2901950" y="1301750"/>
            <a:ext cx="292100" cy="2159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9486" name="Oval 30"/>
          <p:cNvSpPr>
            <a:spLocks noChangeArrowheads="1"/>
          </p:cNvSpPr>
          <p:nvPr/>
        </p:nvSpPr>
        <p:spPr bwMode="auto">
          <a:xfrm rot="21000000">
            <a:off x="1987550" y="1225550"/>
            <a:ext cx="292100" cy="2159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9487" name="Rectangle 31"/>
          <p:cNvSpPr>
            <a:spLocks noChangeArrowheads="1"/>
          </p:cNvSpPr>
          <p:nvPr/>
        </p:nvSpPr>
        <p:spPr bwMode="auto">
          <a:xfrm flipH="1">
            <a:off x="68263" y="241300"/>
            <a:ext cx="1531937" cy="44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b="1">
                <a:solidFill>
                  <a:schemeClr val="hlink"/>
                </a:solidFill>
              </a:rPr>
              <a:t>TONSILS</a:t>
            </a:r>
          </a:p>
        </p:txBody>
      </p:sp>
      <p:sp>
        <p:nvSpPr>
          <p:cNvPr id="19488" name="Line 32"/>
          <p:cNvSpPr>
            <a:spLocks noChangeShapeType="1"/>
          </p:cNvSpPr>
          <p:nvPr/>
        </p:nvSpPr>
        <p:spPr bwMode="auto">
          <a:xfrm flipH="1" flipV="1">
            <a:off x="990600" y="685800"/>
            <a:ext cx="457200" cy="762000"/>
          </a:xfrm>
          <a:prstGeom prst="line">
            <a:avLst/>
          </a:prstGeom>
          <a:noFill/>
          <a:ln w="12700">
            <a:solidFill>
              <a:schemeClr val="hlink"/>
            </a:solidFill>
            <a:round/>
            <a:headEnd type="stealth" w="med" len="lg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9489" name="Rectangle 33"/>
          <p:cNvSpPr>
            <a:spLocks noChangeArrowheads="1"/>
          </p:cNvSpPr>
          <p:nvPr/>
        </p:nvSpPr>
        <p:spPr bwMode="auto">
          <a:xfrm flipH="1">
            <a:off x="5868988" y="1066800"/>
            <a:ext cx="2970212" cy="1065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3200" b="1" dirty="0">
                <a:solidFill>
                  <a:srgbClr val="FF6633"/>
                </a:solidFill>
              </a:rPr>
              <a:t>CIRCUMVALLATE PAPILLA</a:t>
            </a:r>
          </a:p>
        </p:txBody>
      </p:sp>
      <p:sp>
        <p:nvSpPr>
          <p:cNvPr id="19490" name="Line 34"/>
          <p:cNvSpPr>
            <a:spLocks noChangeShapeType="1"/>
          </p:cNvSpPr>
          <p:nvPr/>
        </p:nvSpPr>
        <p:spPr bwMode="auto">
          <a:xfrm flipV="1">
            <a:off x="4419600" y="2057400"/>
            <a:ext cx="1219200" cy="228600"/>
          </a:xfrm>
          <a:prstGeom prst="line">
            <a:avLst/>
          </a:prstGeom>
          <a:ln>
            <a:headEnd type="stealth" w="med" len="lg"/>
            <a:tailEnd type="none" w="sm" len="sm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/>
          <a:lstStyle/>
          <a:p>
            <a:endParaRPr lang="en-US"/>
          </a:p>
        </p:txBody>
      </p:sp>
      <p:sp>
        <p:nvSpPr>
          <p:cNvPr id="19491" name="Rectangle 35"/>
          <p:cNvSpPr>
            <a:spLocks noChangeArrowheads="1"/>
          </p:cNvSpPr>
          <p:nvPr/>
        </p:nvSpPr>
        <p:spPr bwMode="auto">
          <a:xfrm flipH="1">
            <a:off x="4024408" y="4813300"/>
            <a:ext cx="4357591" cy="11573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2800" b="1" u="sng" dirty="0">
                <a:solidFill>
                  <a:srgbClr val="FF0000"/>
                </a:solidFill>
              </a:rPr>
              <a:t>FILIFORM  </a:t>
            </a:r>
            <a:r>
              <a:rPr lang="ru-RU" sz="2800" b="1" u="sng" dirty="0" smtClean="0">
                <a:solidFill>
                  <a:srgbClr val="FF0000"/>
                </a:solidFill>
              </a:rPr>
              <a:t>PAPILLAE</a:t>
            </a:r>
            <a:endParaRPr lang="en-US" sz="2800" b="1" u="sng" dirty="0" smtClean="0">
              <a:solidFill>
                <a:srgbClr val="FF0000"/>
              </a:solidFill>
            </a:endParaRPr>
          </a:p>
          <a:p>
            <a:pPr defTabSz="661988">
              <a:spcBef>
                <a:spcPct val="50000"/>
              </a:spcBef>
            </a:pPr>
            <a:r>
              <a:rPr lang="en-US" sz="2800" b="1" u="sng" dirty="0" smtClean="0">
                <a:solidFill>
                  <a:srgbClr val="FF0000"/>
                </a:solidFill>
              </a:rPr>
              <a:t>General sensation</a:t>
            </a:r>
            <a:endParaRPr lang="ru-RU" sz="2800" b="1" u="sng" dirty="0">
              <a:solidFill>
                <a:srgbClr val="FF0000"/>
              </a:solidFill>
            </a:endParaRPr>
          </a:p>
        </p:txBody>
      </p:sp>
      <p:sp>
        <p:nvSpPr>
          <p:cNvPr id="19492" name="Rectangle 36"/>
          <p:cNvSpPr>
            <a:spLocks noChangeArrowheads="1"/>
          </p:cNvSpPr>
          <p:nvPr/>
        </p:nvSpPr>
        <p:spPr bwMode="auto">
          <a:xfrm flipH="1">
            <a:off x="4802188" y="3670300"/>
            <a:ext cx="3503612" cy="51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2800" b="1" dirty="0">
                <a:solidFill>
                  <a:schemeClr val="accent6">
                    <a:lumMod val="75000"/>
                  </a:schemeClr>
                </a:solidFill>
              </a:rPr>
              <a:t>FUNGIFORM PAPILLA</a:t>
            </a:r>
          </a:p>
        </p:txBody>
      </p:sp>
      <p:sp>
        <p:nvSpPr>
          <p:cNvPr id="19493" name="Line 37"/>
          <p:cNvSpPr>
            <a:spLocks noChangeShapeType="1"/>
          </p:cNvSpPr>
          <p:nvPr/>
        </p:nvSpPr>
        <p:spPr bwMode="auto">
          <a:xfrm>
            <a:off x="3733800" y="3733800"/>
            <a:ext cx="1066800" cy="76200"/>
          </a:xfrm>
          <a:prstGeom prst="line">
            <a:avLst/>
          </a:prstGeom>
          <a:ln>
            <a:headEnd type="stealth" w="med" len="lg"/>
            <a:tailEnd type="none" w="sm" len="sm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/>
          <a:lstStyle/>
          <a:p>
            <a:endParaRPr lang="en-US"/>
          </a:p>
        </p:txBody>
      </p:sp>
      <p:sp>
        <p:nvSpPr>
          <p:cNvPr id="19494" name="Arc 38"/>
          <p:cNvSpPr>
            <a:spLocks/>
          </p:cNvSpPr>
          <p:nvPr/>
        </p:nvSpPr>
        <p:spPr bwMode="auto">
          <a:xfrm>
            <a:off x="3733800" y="4191000"/>
            <a:ext cx="2135188" cy="609600"/>
          </a:xfrm>
          <a:custGeom>
            <a:avLst/>
            <a:gdLst>
              <a:gd name="G0" fmla="+- 16 0 0"/>
              <a:gd name="G1" fmla="+- 21600 0 0"/>
              <a:gd name="G2" fmla="+- 21600 0 0"/>
              <a:gd name="T0" fmla="*/ 0 w 21616"/>
              <a:gd name="T1" fmla="*/ 0 h 21600"/>
              <a:gd name="T2" fmla="*/ 21616 w 21616"/>
              <a:gd name="T3" fmla="*/ 21600 h 21600"/>
              <a:gd name="T4" fmla="*/ 16 w 21616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16" h="21600" fill="none" extrusionOk="0">
                <a:moveTo>
                  <a:pt x="0" y="0"/>
                </a:moveTo>
                <a:cubicBezTo>
                  <a:pt x="5" y="0"/>
                  <a:pt x="10" y="-1"/>
                  <a:pt x="16" y="0"/>
                </a:cubicBezTo>
                <a:cubicBezTo>
                  <a:pt x="11945" y="0"/>
                  <a:pt x="21616" y="9670"/>
                  <a:pt x="21616" y="21600"/>
                </a:cubicBezTo>
              </a:path>
              <a:path w="21616" h="21600" stroke="0" extrusionOk="0">
                <a:moveTo>
                  <a:pt x="0" y="0"/>
                </a:moveTo>
                <a:cubicBezTo>
                  <a:pt x="5" y="0"/>
                  <a:pt x="10" y="-1"/>
                  <a:pt x="16" y="0"/>
                </a:cubicBezTo>
                <a:cubicBezTo>
                  <a:pt x="11945" y="0"/>
                  <a:pt x="21616" y="9670"/>
                  <a:pt x="21616" y="21600"/>
                </a:cubicBezTo>
                <a:lnTo>
                  <a:pt x="16" y="21600"/>
                </a:lnTo>
                <a:close/>
              </a:path>
            </a:pathLst>
          </a:custGeom>
          <a:noFill/>
          <a:ln w="12700" cap="rnd">
            <a:solidFill>
              <a:srgbClr val="FF9999"/>
            </a:solidFill>
            <a:round/>
            <a:headEnd type="stealth" w="med" len="lg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9495" name="Arc 39"/>
          <p:cNvSpPr>
            <a:spLocks/>
          </p:cNvSpPr>
          <p:nvPr/>
        </p:nvSpPr>
        <p:spPr bwMode="auto">
          <a:xfrm>
            <a:off x="3276600" y="5410200"/>
            <a:ext cx="2667000" cy="609600"/>
          </a:xfrm>
          <a:custGeom>
            <a:avLst/>
            <a:gdLst>
              <a:gd name="G0" fmla="+- 0 0 0"/>
              <a:gd name="G1" fmla="+- 0 0 0"/>
              <a:gd name="G2" fmla="+- 21600 0 0"/>
              <a:gd name="T0" fmla="*/ 21600 w 21600"/>
              <a:gd name="T1" fmla="*/ 0 h 21600"/>
              <a:gd name="T2" fmla="*/ 0 w 21600"/>
              <a:gd name="T3" fmla="*/ 21600 h 21600"/>
              <a:gd name="T4" fmla="*/ 0 w 21600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21600" y="0"/>
                </a:moveTo>
                <a:cubicBezTo>
                  <a:pt x="21600" y="11929"/>
                  <a:pt x="11929" y="21599"/>
                  <a:pt x="0" y="21600"/>
                </a:cubicBezTo>
              </a:path>
              <a:path w="21600" h="21600" stroke="0" extrusionOk="0">
                <a:moveTo>
                  <a:pt x="21600" y="0"/>
                </a:moveTo>
                <a:cubicBezTo>
                  <a:pt x="21600" y="11929"/>
                  <a:pt x="11929" y="21599"/>
                  <a:pt x="0" y="21600"/>
                </a:cubicBezTo>
                <a:lnTo>
                  <a:pt x="0" y="0"/>
                </a:lnTo>
                <a:close/>
              </a:path>
            </a:pathLst>
          </a:custGeom>
          <a:noFill/>
          <a:ln w="12700" cap="rnd">
            <a:solidFill>
              <a:srgbClr val="FF9999"/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sp useBgFill="1">
        <p:nvSpPr>
          <p:cNvPr id="19496" name="Freeform 40"/>
          <p:cNvSpPr>
            <a:spLocks/>
          </p:cNvSpPr>
          <p:nvPr/>
        </p:nvSpPr>
        <p:spPr bwMode="auto">
          <a:xfrm>
            <a:off x="7391400" y="2289175"/>
            <a:ext cx="1524000" cy="850900"/>
          </a:xfrm>
          <a:custGeom>
            <a:avLst/>
            <a:gdLst/>
            <a:ahLst/>
            <a:cxnLst>
              <a:cxn ang="0">
                <a:pos x="44" y="120"/>
              </a:cxn>
              <a:cxn ang="0">
                <a:pos x="99" y="153"/>
              </a:cxn>
              <a:cxn ang="0">
                <a:pos x="109" y="218"/>
              </a:cxn>
              <a:cxn ang="0">
                <a:pos x="109" y="284"/>
              </a:cxn>
              <a:cxn ang="0">
                <a:pos x="109" y="349"/>
              </a:cxn>
              <a:cxn ang="0">
                <a:pos x="109" y="415"/>
              </a:cxn>
              <a:cxn ang="0">
                <a:pos x="120" y="480"/>
              </a:cxn>
              <a:cxn ang="0">
                <a:pos x="164" y="535"/>
              </a:cxn>
              <a:cxn ang="0">
                <a:pos x="175" y="469"/>
              </a:cxn>
              <a:cxn ang="0">
                <a:pos x="175" y="404"/>
              </a:cxn>
              <a:cxn ang="0">
                <a:pos x="164" y="338"/>
              </a:cxn>
              <a:cxn ang="0">
                <a:pos x="153" y="273"/>
              </a:cxn>
              <a:cxn ang="0">
                <a:pos x="153" y="207"/>
              </a:cxn>
              <a:cxn ang="0">
                <a:pos x="142" y="142"/>
              </a:cxn>
              <a:cxn ang="0">
                <a:pos x="131" y="76"/>
              </a:cxn>
              <a:cxn ang="0">
                <a:pos x="164" y="22"/>
              </a:cxn>
              <a:cxn ang="0">
                <a:pos x="229" y="0"/>
              </a:cxn>
              <a:cxn ang="0">
                <a:pos x="295" y="0"/>
              </a:cxn>
              <a:cxn ang="0">
                <a:pos x="371" y="0"/>
              </a:cxn>
              <a:cxn ang="0">
                <a:pos x="437" y="0"/>
              </a:cxn>
              <a:cxn ang="0">
                <a:pos x="546" y="0"/>
              </a:cxn>
              <a:cxn ang="0">
                <a:pos x="655" y="11"/>
              </a:cxn>
              <a:cxn ang="0">
                <a:pos x="742" y="11"/>
              </a:cxn>
              <a:cxn ang="0">
                <a:pos x="808" y="22"/>
              </a:cxn>
              <a:cxn ang="0">
                <a:pos x="873" y="33"/>
              </a:cxn>
              <a:cxn ang="0">
                <a:pos x="928" y="65"/>
              </a:cxn>
              <a:cxn ang="0">
                <a:pos x="939" y="131"/>
              </a:cxn>
              <a:cxn ang="0">
                <a:pos x="939" y="196"/>
              </a:cxn>
              <a:cxn ang="0">
                <a:pos x="906" y="273"/>
              </a:cxn>
              <a:cxn ang="0">
                <a:pos x="884" y="338"/>
              </a:cxn>
              <a:cxn ang="0">
                <a:pos x="862" y="404"/>
              </a:cxn>
              <a:cxn ang="0">
                <a:pos x="862" y="469"/>
              </a:cxn>
              <a:cxn ang="0">
                <a:pos x="862" y="535"/>
              </a:cxn>
              <a:cxn ang="0">
                <a:pos x="928" y="502"/>
              </a:cxn>
              <a:cxn ang="0">
                <a:pos x="950" y="436"/>
              </a:cxn>
              <a:cxn ang="0">
                <a:pos x="950" y="371"/>
              </a:cxn>
              <a:cxn ang="0">
                <a:pos x="959" y="306"/>
              </a:cxn>
              <a:cxn ang="0">
                <a:pos x="959" y="262"/>
              </a:cxn>
              <a:cxn ang="0">
                <a:pos x="959" y="240"/>
              </a:cxn>
              <a:cxn ang="0">
                <a:pos x="959" y="218"/>
              </a:cxn>
              <a:cxn ang="0">
                <a:pos x="959" y="190"/>
              </a:cxn>
            </a:cxnLst>
            <a:rect l="0" t="0" r="r" b="b"/>
            <a:pathLst>
              <a:path w="960" h="536">
                <a:moveTo>
                  <a:pt x="0" y="142"/>
                </a:moveTo>
                <a:lnTo>
                  <a:pt x="44" y="120"/>
                </a:lnTo>
                <a:lnTo>
                  <a:pt x="77" y="120"/>
                </a:lnTo>
                <a:lnTo>
                  <a:pt x="99" y="153"/>
                </a:lnTo>
                <a:lnTo>
                  <a:pt x="109" y="185"/>
                </a:lnTo>
                <a:lnTo>
                  <a:pt x="109" y="218"/>
                </a:lnTo>
                <a:lnTo>
                  <a:pt x="109" y="251"/>
                </a:lnTo>
                <a:lnTo>
                  <a:pt x="109" y="284"/>
                </a:lnTo>
                <a:lnTo>
                  <a:pt x="109" y="316"/>
                </a:lnTo>
                <a:lnTo>
                  <a:pt x="109" y="349"/>
                </a:lnTo>
                <a:lnTo>
                  <a:pt x="109" y="382"/>
                </a:lnTo>
                <a:lnTo>
                  <a:pt x="109" y="415"/>
                </a:lnTo>
                <a:lnTo>
                  <a:pt x="109" y="447"/>
                </a:lnTo>
                <a:lnTo>
                  <a:pt x="120" y="480"/>
                </a:lnTo>
                <a:lnTo>
                  <a:pt x="131" y="513"/>
                </a:lnTo>
                <a:lnTo>
                  <a:pt x="164" y="535"/>
                </a:lnTo>
                <a:lnTo>
                  <a:pt x="175" y="502"/>
                </a:lnTo>
                <a:lnTo>
                  <a:pt x="175" y="469"/>
                </a:lnTo>
                <a:lnTo>
                  <a:pt x="175" y="436"/>
                </a:lnTo>
                <a:lnTo>
                  <a:pt x="175" y="404"/>
                </a:lnTo>
                <a:lnTo>
                  <a:pt x="175" y="371"/>
                </a:lnTo>
                <a:lnTo>
                  <a:pt x="164" y="338"/>
                </a:lnTo>
                <a:lnTo>
                  <a:pt x="153" y="306"/>
                </a:lnTo>
                <a:lnTo>
                  <a:pt x="153" y="273"/>
                </a:lnTo>
                <a:lnTo>
                  <a:pt x="153" y="240"/>
                </a:lnTo>
                <a:lnTo>
                  <a:pt x="153" y="207"/>
                </a:lnTo>
                <a:lnTo>
                  <a:pt x="142" y="175"/>
                </a:lnTo>
                <a:lnTo>
                  <a:pt x="142" y="142"/>
                </a:lnTo>
                <a:lnTo>
                  <a:pt x="131" y="109"/>
                </a:lnTo>
                <a:lnTo>
                  <a:pt x="131" y="76"/>
                </a:lnTo>
                <a:lnTo>
                  <a:pt x="131" y="44"/>
                </a:lnTo>
                <a:lnTo>
                  <a:pt x="164" y="22"/>
                </a:lnTo>
                <a:lnTo>
                  <a:pt x="197" y="11"/>
                </a:lnTo>
                <a:lnTo>
                  <a:pt x="229" y="0"/>
                </a:lnTo>
                <a:lnTo>
                  <a:pt x="262" y="0"/>
                </a:lnTo>
                <a:lnTo>
                  <a:pt x="295" y="0"/>
                </a:lnTo>
                <a:lnTo>
                  <a:pt x="328" y="0"/>
                </a:lnTo>
                <a:lnTo>
                  <a:pt x="371" y="0"/>
                </a:lnTo>
                <a:lnTo>
                  <a:pt x="404" y="0"/>
                </a:lnTo>
                <a:lnTo>
                  <a:pt x="437" y="0"/>
                </a:lnTo>
                <a:lnTo>
                  <a:pt x="502" y="0"/>
                </a:lnTo>
                <a:lnTo>
                  <a:pt x="546" y="0"/>
                </a:lnTo>
                <a:lnTo>
                  <a:pt x="622" y="0"/>
                </a:lnTo>
                <a:lnTo>
                  <a:pt x="655" y="11"/>
                </a:lnTo>
                <a:lnTo>
                  <a:pt x="699" y="11"/>
                </a:lnTo>
                <a:lnTo>
                  <a:pt x="742" y="11"/>
                </a:lnTo>
                <a:lnTo>
                  <a:pt x="775" y="22"/>
                </a:lnTo>
                <a:lnTo>
                  <a:pt x="808" y="22"/>
                </a:lnTo>
                <a:lnTo>
                  <a:pt x="840" y="22"/>
                </a:lnTo>
                <a:lnTo>
                  <a:pt x="873" y="33"/>
                </a:lnTo>
                <a:lnTo>
                  <a:pt x="906" y="33"/>
                </a:lnTo>
                <a:lnTo>
                  <a:pt x="928" y="65"/>
                </a:lnTo>
                <a:lnTo>
                  <a:pt x="939" y="98"/>
                </a:lnTo>
                <a:lnTo>
                  <a:pt x="939" y="131"/>
                </a:lnTo>
                <a:lnTo>
                  <a:pt x="939" y="164"/>
                </a:lnTo>
                <a:lnTo>
                  <a:pt x="939" y="196"/>
                </a:lnTo>
                <a:lnTo>
                  <a:pt x="928" y="229"/>
                </a:lnTo>
                <a:lnTo>
                  <a:pt x="906" y="273"/>
                </a:lnTo>
                <a:lnTo>
                  <a:pt x="895" y="306"/>
                </a:lnTo>
                <a:lnTo>
                  <a:pt x="884" y="338"/>
                </a:lnTo>
                <a:lnTo>
                  <a:pt x="873" y="371"/>
                </a:lnTo>
                <a:lnTo>
                  <a:pt x="862" y="404"/>
                </a:lnTo>
                <a:lnTo>
                  <a:pt x="862" y="436"/>
                </a:lnTo>
                <a:lnTo>
                  <a:pt x="862" y="469"/>
                </a:lnTo>
                <a:lnTo>
                  <a:pt x="862" y="502"/>
                </a:lnTo>
                <a:lnTo>
                  <a:pt x="862" y="535"/>
                </a:lnTo>
                <a:lnTo>
                  <a:pt x="895" y="535"/>
                </a:lnTo>
                <a:lnTo>
                  <a:pt x="928" y="502"/>
                </a:lnTo>
                <a:lnTo>
                  <a:pt x="939" y="469"/>
                </a:lnTo>
                <a:lnTo>
                  <a:pt x="950" y="436"/>
                </a:lnTo>
                <a:lnTo>
                  <a:pt x="950" y="404"/>
                </a:lnTo>
                <a:lnTo>
                  <a:pt x="950" y="371"/>
                </a:lnTo>
                <a:lnTo>
                  <a:pt x="959" y="338"/>
                </a:lnTo>
                <a:lnTo>
                  <a:pt x="959" y="306"/>
                </a:lnTo>
                <a:lnTo>
                  <a:pt x="959" y="273"/>
                </a:lnTo>
                <a:lnTo>
                  <a:pt x="959" y="262"/>
                </a:lnTo>
                <a:lnTo>
                  <a:pt x="959" y="251"/>
                </a:lnTo>
                <a:lnTo>
                  <a:pt x="959" y="240"/>
                </a:lnTo>
                <a:lnTo>
                  <a:pt x="959" y="229"/>
                </a:lnTo>
                <a:lnTo>
                  <a:pt x="959" y="218"/>
                </a:lnTo>
                <a:lnTo>
                  <a:pt x="959" y="207"/>
                </a:lnTo>
                <a:lnTo>
                  <a:pt x="959" y="190"/>
                </a:lnTo>
              </a:path>
            </a:pathLst>
          </a:custGeom>
          <a:ln w="12700" cap="rnd" cmpd="sng">
            <a:solidFill>
              <a:srgbClr val="FF6633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 useBgFill="1">
        <p:nvSpPr>
          <p:cNvPr id="19497" name="Freeform 41"/>
          <p:cNvSpPr>
            <a:spLocks/>
          </p:cNvSpPr>
          <p:nvPr/>
        </p:nvSpPr>
        <p:spPr bwMode="auto">
          <a:xfrm>
            <a:off x="8261350" y="3733800"/>
            <a:ext cx="503238" cy="631825"/>
          </a:xfrm>
          <a:custGeom>
            <a:avLst/>
            <a:gdLst/>
            <a:ahLst/>
            <a:cxnLst>
              <a:cxn ang="0">
                <a:pos x="35" y="382"/>
              </a:cxn>
              <a:cxn ang="0">
                <a:pos x="27" y="323"/>
              </a:cxn>
              <a:cxn ang="0">
                <a:pos x="13" y="285"/>
              </a:cxn>
              <a:cxn ang="0">
                <a:pos x="13" y="247"/>
              </a:cxn>
              <a:cxn ang="0">
                <a:pos x="13" y="211"/>
              </a:cxn>
              <a:cxn ang="0">
                <a:pos x="13" y="174"/>
              </a:cxn>
              <a:cxn ang="0">
                <a:pos x="13" y="136"/>
              </a:cxn>
              <a:cxn ang="0">
                <a:pos x="0" y="98"/>
              </a:cxn>
              <a:cxn ang="0">
                <a:pos x="0" y="62"/>
              </a:cxn>
              <a:cxn ang="0">
                <a:pos x="13" y="25"/>
              </a:cxn>
              <a:cxn ang="0">
                <a:pos x="55" y="12"/>
              </a:cxn>
              <a:cxn ang="0">
                <a:pos x="95" y="0"/>
              </a:cxn>
              <a:cxn ang="0">
                <a:pos x="137" y="0"/>
              </a:cxn>
              <a:cxn ang="0">
                <a:pos x="178" y="0"/>
              </a:cxn>
              <a:cxn ang="0">
                <a:pos x="220" y="0"/>
              </a:cxn>
              <a:cxn ang="0">
                <a:pos x="260" y="0"/>
              </a:cxn>
              <a:cxn ang="0">
                <a:pos x="302" y="25"/>
              </a:cxn>
              <a:cxn ang="0">
                <a:pos x="316" y="62"/>
              </a:cxn>
              <a:cxn ang="0">
                <a:pos x="316" y="98"/>
              </a:cxn>
              <a:cxn ang="0">
                <a:pos x="316" y="136"/>
              </a:cxn>
              <a:cxn ang="0">
                <a:pos x="316" y="174"/>
              </a:cxn>
              <a:cxn ang="0">
                <a:pos x="316" y="211"/>
              </a:cxn>
              <a:cxn ang="0">
                <a:pos x="316" y="247"/>
              </a:cxn>
              <a:cxn ang="0">
                <a:pos x="302" y="285"/>
              </a:cxn>
              <a:cxn ang="0">
                <a:pos x="288" y="323"/>
              </a:cxn>
              <a:cxn ang="0">
                <a:pos x="274" y="360"/>
              </a:cxn>
              <a:cxn ang="0">
                <a:pos x="260" y="397"/>
              </a:cxn>
              <a:cxn ang="0">
                <a:pos x="276" y="382"/>
              </a:cxn>
            </a:cxnLst>
            <a:rect l="0" t="0" r="r" b="b"/>
            <a:pathLst>
              <a:path w="317" h="398">
                <a:moveTo>
                  <a:pt x="35" y="382"/>
                </a:moveTo>
                <a:lnTo>
                  <a:pt x="27" y="323"/>
                </a:lnTo>
                <a:lnTo>
                  <a:pt x="13" y="285"/>
                </a:lnTo>
                <a:lnTo>
                  <a:pt x="13" y="247"/>
                </a:lnTo>
                <a:lnTo>
                  <a:pt x="13" y="211"/>
                </a:lnTo>
                <a:lnTo>
                  <a:pt x="13" y="174"/>
                </a:lnTo>
                <a:lnTo>
                  <a:pt x="13" y="136"/>
                </a:lnTo>
                <a:lnTo>
                  <a:pt x="0" y="98"/>
                </a:lnTo>
                <a:lnTo>
                  <a:pt x="0" y="62"/>
                </a:lnTo>
                <a:lnTo>
                  <a:pt x="13" y="25"/>
                </a:lnTo>
                <a:lnTo>
                  <a:pt x="55" y="12"/>
                </a:lnTo>
                <a:lnTo>
                  <a:pt x="95" y="0"/>
                </a:lnTo>
                <a:lnTo>
                  <a:pt x="137" y="0"/>
                </a:lnTo>
                <a:lnTo>
                  <a:pt x="178" y="0"/>
                </a:lnTo>
                <a:lnTo>
                  <a:pt x="220" y="0"/>
                </a:lnTo>
                <a:lnTo>
                  <a:pt x="260" y="0"/>
                </a:lnTo>
                <a:lnTo>
                  <a:pt x="302" y="25"/>
                </a:lnTo>
                <a:lnTo>
                  <a:pt x="316" y="62"/>
                </a:lnTo>
                <a:lnTo>
                  <a:pt x="316" y="98"/>
                </a:lnTo>
                <a:lnTo>
                  <a:pt x="316" y="136"/>
                </a:lnTo>
                <a:lnTo>
                  <a:pt x="316" y="174"/>
                </a:lnTo>
                <a:lnTo>
                  <a:pt x="316" y="211"/>
                </a:lnTo>
                <a:lnTo>
                  <a:pt x="316" y="247"/>
                </a:lnTo>
                <a:lnTo>
                  <a:pt x="302" y="285"/>
                </a:lnTo>
                <a:lnTo>
                  <a:pt x="288" y="323"/>
                </a:lnTo>
                <a:lnTo>
                  <a:pt x="274" y="360"/>
                </a:lnTo>
                <a:lnTo>
                  <a:pt x="260" y="397"/>
                </a:lnTo>
                <a:lnTo>
                  <a:pt x="276" y="382"/>
                </a:lnTo>
              </a:path>
            </a:pathLst>
          </a:custGeom>
          <a:ln w="12700" cap="rnd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9498" name="Freeform 42"/>
          <p:cNvSpPr>
            <a:spLocks/>
          </p:cNvSpPr>
          <p:nvPr/>
        </p:nvSpPr>
        <p:spPr bwMode="auto">
          <a:xfrm>
            <a:off x="8153400" y="4940300"/>
            <a:ext cx="677863" cy="471488"/>
          </a:xfrm>
          <a:custGeom>
            <a:avLst/>
            <a:gdLst/>
            <a:ahLst/>
            <a:cxnLst>
              <a:cxn ang="0">
                <a:pos x="0" y="296"/>
              </a:cxn>
              <a:cxn ang="0">
                <a:pos x="0" y="251"/>
              </a:cxn>
              <a:cxn ang="0">
                <a:pos x="11" y="218"/>
              </a:cxn>
              <a:cxn ang="0">
                <a:pos x="33" y="185"/>
              </a:cxn>
              <a:cxn ang="0">
                <a:pos x="55" y="153"/>
              </a:cxn>
              <a:cxn ang="0">
                <a:pos x="88" y="120"/>
              </a:cxn>
              <a:cxn ang="0">
                <a:pos x="120" y="87"/>
              </a:cxn>
              <a:cxn ang="0">
                <a:pos x="153" y="65"/>
              </a:cxn>
              <a:cxn ang="0">
                <a:pos x="186" y="33"/>
              </a:cxn>
              <a:cxn ang="0">
                <a:pos x="164" y="65"/>
              </a:cxn>
              <a:cxn ang="0">
                <a:pos x="142" y="98"/>
              </a:cxn>
              <a:cxn ang="0">
                <a:pos x="131" y="131"/>
              </a:cxn>
              <a:cxn ang="0">
                <a:pos x="120" y="164"/>
              </a:cxn>
              <a:cxn ang="0">
                <a:pos x="109" y="196"/>
              </a:cxn>
              <a:cxn ang="0">
                <a:pos x="98" y="229"/>
              </a:cxn>
              <a:cxn ang="0">
                <a:pos x="88" y="262"/>
              </a:cxn>
              <a:cxn ang="0">
                <a:pos x="77" y="294"/>
              </a:cxn>
              <a:cxn ang="0">
                <a:pos x="109" y="284"/>
              </a:cxn>
              <a:cxn ang="0">
                <a:pos x="131" y="251"/>
              </a:cxn>
              <a:cxn ang="0">
                <a:pos x="164" y="229"/>
              </a:cxn>
              <a:cxn ang="0">
                <a:pos x="175" y="196"/>
              </a:cxn>
              <a:cxn ang="0">
                <a:pos x="197" y="164"/>
              </a:cxn>
              <a:cxn ang="0">
                <a:pos x="218" y="131"/>
              </a:cxn>
              <a:cxn ang="0">
                <a:pos x="240" y="98"/>
              </a:cxn>
              <a:cxn ang="0">
                <a:pos x="262" y="65"/>
              </a:cxn>
              <a:cxn ang="0">
                <a:pos x="295" y="33"/>
              </a:cxn>
              <a:cxn ang="0">
                <a:pos x="328" y="0"/>
              </a:cxn>
              <a:cxn ang="0">
                <a:pos x="306" y="33"/>
              </a:cxn>
              <a:cxn ang="0">
                <a:pos x="295" y="65"/>
              </a:cxn>
              <a:cxn ang="0">
                <a:pos x="273" y="98"/>
              </a:cxn>
              <a:cxn ang="0">
                <a:pos x="273" y="131"/>
              </a:cxn>
              <a:cxn ang="0">
                <a:pos x="262" y="164"/>
              </a:cxn>
              <a:cxn ang="0">
                <a:pos x="251" y="196"/>
              </a:cxn>
              <a:cxn ang="0">
                <a:pos x="240" y="229"/>
              </a:cxn>
              <a:cxn ang="0">
                <a:pos x="229" y="262"/>
              </a:cxn>
              <a:cxn ang="0">
                <a:pos x="229" y="294"/>
              </a:cxn>
              <a:cxn ang="0">
                <a:pos x="262" y="262"/>
              </a:cxn>
              <a:cxn ang="0">
                <a:pos x="284" y="229"/>
              </a:cxn>
              <a:cxn ang="0">
                <a:pos x="317" y="196"/>
              </a:cxn>
              <a:cxn ang="0">
                <a:pos x="338" y="164"/>
              </a:cxn>
              <a:cxn ang="0">
                <a:pos x="349" y="131"/>
              </a:cxn>
              <a:cxn ang="0">
                <a:pos x="371" y="98"/>
              </a:cxn>
              <a:cxn ang="0">
                <a:pos x="393" y="65"/>
              </a:cxn>
              <a:cxn ang="0">
                <a:pos x="404" y="33"/>
              </a:cxn>
              <a:cxn ang="0">
                <a:pos x="426" y="65"/>
              </a:cxn>
              <a:cxn ang="0">
                <a:pos x="404" y="98"/>
              </a:cxn>
              <a:cxn ang="0">
                <a:pos x="404" y="131"/>
              </a:cxn>
              <a:cxn ang="0">
                <a:pos x="393" y="164"/>
              </a:cxn>
              <a:cxn ang="0">
                <a:pos x="382" y="196"/>
              </a:cxn>
              <a:cxn ang="0">
                <a:pos x="371" y="229"/>
              </a:cxn>
              <a:cxn ang="0">
                <a:pos x="371" y="262"/>
              </a:cxn>
              <a:cxn ang="0">
                <a:pos x="360" y="294"/>
              </a:cxn>
              <a:cxn ang="0">
                <a:pos x="384" y="296"/>
              </a:cxn>
            </a:cxnLst>
            <a:rect l="0" t="0" r="r" b="b"/>
            <a:pathLst>
              <a:path w="427" h="297">
                <a:moveTo>
                  <a:pt x="0" y="296"/>
                </a:moveTo>
                <a:lnTo>
                  <a:pt x="0" y="251"/>
                </a:lnTo>
                <a:lnTo>
                  <a:pt x="11" y="218"/>
                </a:lnTo>
                <a:lnTo>
                  <a:pt x="33" y="185"/>
                </a:lnTo>
                <a:lnTo>
                  <a:pt x="55" y="153"/>
                </a:lnTo>
                <a:lnTo>
                  <a:pt x="88" y="120"/>
                </a:lnTo>
                <a:lnTo>
                  <a:pt x="120" y="87"/>
                </a:lnTo>
                <a:lnTo>
                  <a:pt x="153" y="65"/>
                </a:lnTo>
                <a:lnTo>
                  <a:pt x="186" y="33"/>
                </a:lnTo>
                <a:lnTo>
                  <a:pt x="164" y="65"/>
                </a:lnTo>
                <a:lnTo>
                  <a:pt x="142" y="98"/>
                </a:lnTo>
                <a:lnTo>
                  <a:pt x="131" y="131"/>
                </a:lnTo>
                <a:lnTo>
                  <a:pt x="120" y="164"/>
                </a:lnTo>
                <a:lnTo>
                  <a:pt x="109" y="196"/>
                </a:lnTo>
                <a:lnTo>
                  <a:pt x="98" y="229"/>
                </a:lnTo>
                <a:lnTo>
                  <a:pt x="88" y="262"/>
                </a:lnTo>
                <a:lnTo>
                  <a:pt x="77" y="294"/>
                </a:lnTo>
                <a:lnTo>
                  <a:pt x="109" y="284"/>
                </a:lnTo>
                <a:lnTo>
                  <a:pt x="131" y="251"/>
                </a:lnTo>
                <a:lnTo>
                  <a:pt x="164" y="229"/>
                </a:lnTo>
                <a:lnTo>
                  <a:pt x="175" y="196"/>
                </a:lnTo>
                <a:lnTo>
                  <a:pt x="197" y="164"/>
                </a:lnTo>
                <a:lnTo>
                  <a:pt x="218" y="131"/>
                </a:lnTo>
                <a:lnTo>
                  <a:pt x="240" y="98"/>
                </a:lnTo>
                <a:lnTo>
                  <a:pt x="262" y="65"/>
                </a:lnTo>
                <a:lnTo>
                  <a:pt x="295" y="33"/>
                </a:lnTo>
                <a:lnTo>
                  <a:pt x="328" y="0"/>
                </a:lnTo>
                <a:lnTo>
                  <a:pt x="306" y="33"/>
                </a:lnTo>
                <a:lnTo>
                  <a:pt x="295" y="65"/>
                </a:lnTo>
                <a:lnTo>
                  <a:pt x="273" y="98"/>
                </a:lnTo>
                <a:lnTo>
                  <a:pt x="273" y="131"/>
                </a:lnTo>
                <a:lnTo>
                  <a:pt x="262" y="164"/>
                </a:lnTo>
                <a:lnTo>
                  <a:pt x="251" y="196"/>
                </a:lnTo>
                <a:lnTo>
                  <a:pt x="240" y="229"/>
                </a:lnTo>
                <a:lnTo>
                  <a:pt x="229" y="262"/>
                </a:lnTo>
                <a:lnTo>
                  <a:pt x="229" y="294"/>
                </a:lnTo>
                <a:lnTo>
                  <a:pt x="262" y="262"/>
                </a:lnTo>
                <a:lnTo>
                  <a:pt x="284" y="229"/>
                </a:lnTo>
                <a:lnTo>
                  <a:pt x="317" y="196"/>
                </a:lnTo>
                <a:lnTo>
                  <a:pt x="338" y="164"/>
                </a:lnTo>
                <a:lnTo>
                  <a:pt x="349" y="131"/>
                </a:lnTo>
                <a:lnTo>
                  <a:pt x="371" y="98"/>
                </a:lnTo>
                <a:lnTo>
                  <a:pt x="393" y="65"/>
                </a:lnTo>
                <a:lnTo>
                  <a:pt x="404" y="33"/>
                </a:lnTo>
                <a:lnTo>
                  <a:pt x="426" y="65"/>
                </a:lnTo>
                <a:lnTo>
                  <a:pt x="404" y="98"/>
                </a:lnTo>
                <a:lnTo>
                  <a:pt x="404" y="131"/>
                </a:lnTo>
                <a:lnTo>
                  <a:pt x="393" y="164"/>
                </a:lnTo>
                <a:lnTo>
                  <a:pt x="382" y="196"/>
                </a:lnTo>
                <a:lnTo>
                  <a:pt x="371" y="229"/>
                </a:lnTo>
                <a:lnTo>
                  <a:pt x="371" y="262"/>
                </a:lnTo>
                <a:lnTo>
                  <a:pt x="360" y="294"/>
                </a:lnTo>
                <a:lnTo>
                  <a:pt x="384" y="296"/>
                </a:lnTo>
              </a:path>
            </a:pathLst>
          </a:custGeom>
          <a:noFill/>
          <a:ln w="12700" cap="rnd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9499" name="AutoShape 43"/>
          <p:cNvSpPr>
            <a:spLocks noChangeArrowheads="1"/>
          </p:cNvSpPr>
          <p:nvPr/>
        </p:nvSpPr>
        <p:spPr bwMode="auto">
          <a:xfrm>
            <a:off x="7651750" y="2613025"/>
            <a:ext cx="163513" cy="104775"/>
          </a:xfrm>
          <a:prstGeom prst="octagon">
            <a:avLst>
              <a:gd name="adj" fmla="val 29282"/>
            </a:avLst>
          </a:prstGeom>
          <a:solidFill>
            <a:srgbClr val="FF33CC"/>
          </a:solidFill>
          <a:ln w="12700">
            <a:solidFill>
              <a:srgbClr val="FF33CC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9500" name="AutoShape 44"/>
          <p:cNvSpPr>
            <a:spLocks noChangeArrowheads="1"/>
          </p:cNvSpPr>
          <p:nvPr/>
        </p:nvSpPr>
        <p:spPr bwMode="auto">
          <a:xfrm>
            <a:off x="7727950" y="2841625"/>
            <a:ext cx="163513" cy="104775"/>
          </a:xfrm>
          <a:prstGeom prst="octagon">
            <a:avLst>
              <a:gd name="adj" fmla="val 29282"/>
            </a:avLst>
          </a:prstGeom>
          <a:solidFill>
            <a:srgbClr val="FF33CC"/>
          </a:solidFill>
          <a:ln w="12700">
            <a:solidFill>
              <a:srgbClr val="FF33CC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9501" name="AutoShape 45"/>
          <p:cNvSpPr>
            <a:spLocks noChangeArrowheads="1"/>
          </p:cNvSpPr>
          <p:nvPr/>
        </p:nvSpPr>
        <p:spPr bwMode="auto">
          <a:xfrm>
            <a:off x="8642350" y="2689225"/>
            <a:ext cx="163513" cy="104775"/>
          </a:xfrm>
          <a:prstGeom prst="octagon">
            <a:avLst>
              <a:gd name="adj" fmla="val 29282"/>
            </a:avLst>
          </a:prstGeom>
          <a:solidFill>
            <a:srgbClr val="FF33CC"/>
          </a:solidFill>
          <a:ln w="12700">
            <a:solidFill>
              <a:srgbClr val="FF33CC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9502" name="AutoShape 46"/>
          <p:cNvSpPr>
            <a:spLocks noChangeArrowheads="1"/>
          </p:cNvSpPr>
          <p:nvPr/>
        </p:nvSpPr>
        <p:spPr bwMode="auto">
          <a:xfrm rot="5520000">
            <a:off x="8410576" y="3754437"/>
            <a:ext cx="165100" cy="104775"/>
          </a:xfrm>
          <a:prstGeom prst="octagon">
            <a:avLst>
              <a:gd name="adj" fmla="val 29282"/>
            </a:avLst>
          </a:prstGeom>
          <a:solidFill>
            <a:srgbClr val="FF33CC"/>
          </a:solidFill>
          <a:ln w="12700">
            <a:solidFill>
              <a:srgbClr val="FF33CC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9503" name="AutoShape 47"/>
          <p:cNvSpPr>
            <a:spLocks noChangeArrowheads="1"/>
          </p:cNvSpPr>
          <p:nvPr/>
        </p:nvSpPr>
        <p:spPr bwMode="auto">
          <a:xfrm flipH="1">
            <a:off x="7450930" y="5715001"/>
            <a:ext cx="169069" cy="127000"/>
          </a:xfrm>
          <a:prstGeom prst="octagon">
            <a:avLst>
              <a:gd name="adj" fmla="val 29282"/>
            </a:avLst>
          </a:prstGeom>
          <a:solidFill>
            <a:srgbClr val="FF33CC"/>
          </a:solidFill>
          <a:ln w="12700">
            <a:solidFill>
              <a:srgbClr val="FF33CC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9504" name="Rectangle 48"/>
          <p:cNvSpPr>
            <a:spLocks noChangeArrowheads="1"/>
          </p:cNvSpPr>
          <p:nvPr/>
        </p:nvSpPr>
        <p:spPr bwMode="auto">
          <a:xfrm>
            <a:off x="7371954" y="5726485"/>
            <a:ext cx="1857303" cy="523862"/>
          </a:xfrm>
          <a:prstGeom prst="rect">
            <a:avLst/>
          </a:prstGeom>
          <a:noFill/>
          <a:ln w="12700">
            <a:solidFill>
              <a:schemeClr val="bg1"/>
            </a:solidFill>
            <a:prstDash val="dash"/>
            <a:miter lim="800000"/>
            <a:headEnd/>
            <a:tailEnd/>
          </a:ln>
          <a:effectLst/>
        </p:spPr>
        <p:txBody>
          <a:bodyPr wrap="square"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ru-RU" dirty="0">
                <a:solidFill>
                  <a:srgbClr val="FF33CC"/>
                </a:solidFill>
              </a:rPr>
              <a:t>    </a:t>
            </a:r>
            <a:r>
              <a:rPr lang="ru-RU" sz="2800" dirty="0">
                <a:solidFill>
                  <a:srgbClr val="FF33CC"/>
                </a:solidFill>
              </a:rPr>
              <a:t>Taste bud</a:t>
            </a:r>
          </a:p>
        </p:txBody>
      </p:sp>
      <p:sp>
        <p:nvSpPr>
          <p:cNvPr id="19505" name="Rectangle 49"/>
          <p:cNvSpPr>
            <a:spLocks noChangeArrowheads="1"/>
          </p:cNvSpPr>
          <p:nvPr/>
        </p:nvSpPr>
        <p:spPr bwMode="auto">
          <a:xfrm>
            <a:off x="5943600" y="2743200"/>
            <a:ext cx="1066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ru-RU" sz="2000" b="1" dirty="0">
                <a:solidFill>
                  <a:schemeClr val="bg1"/>
                </a:solidFill>
              </a:rPr>
              <a:t>Trench</a:t>
            </a:r>
          </a:p>
        </p:txBody>
      </p:sp>
      <p:sp>
        <p:nvSpPr>
          <p:cNvPr id="19506" name="Arc 50"/>
          <p:cNvSpPr>
            <a:spLocks/>
          </p:cNvSpPr>
          <p:nvPr/>
        </p:nvSpPr>
        <p:spPr bwMode="auto">
          <a:xfrm>
            <a:off x="7010400" y="2971800"/>
            <a:ext cx="609600" cy="25400"/>
          </a:xfrm>
          <a:custGeom>
            <a:avLst/>
            <a:gdLst>
              <a:gd name="G0" fmla="+- 0 0 0"/>
              <a:gd name="G1" fmla="+- 0 0 0"/>
              <a:gd name="G2" fmla="+- 21600 0 0"/>
              <a:gd name="T0" fmla="*/ 21600 w 21600"/>
              <a:gd name="T1" fmla="*/ 0 h 21600"/>
              <a:gd name="T2" fmla="*/ 0 w 21600"/>
              <a:gd name="T3" fmla="*/ 21600 h 21600"/>
              <a:gd name="T4" fmla="*/ 0 w 21600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21600" y="0"/>
                </a:moveTo>
                <a:cubicBezTo>
                  <a:pt x="21600" y="11929"/>
                  <a:pt x="11929" y="21599"/>
                  <a:pt x="0" y="21600"/>
                </a:cubicBezTo>
              </a:path>
              <a:path w="21600" h="21600" stroke="0" extrusionOk="0">
                <a:moveTo>
                  <a:pt x="21600" y="0"/>
                </a:moveTo>
                <a:cubicBezTo>
                  <a:pt x="21600" y="11929"/>
                  <a:pt x="11929" y="21599"/>
                  <a:pt x="0" y="21600"/>
                </a:cubicBezTo>
                <a:lnTo>
                  <a:pt x="0" y="0"/>
                </a:lnTo>
                <a:close/>
              </a:path>
            </a:pathLst>
          </a:custGeom>
          <a:noFill/>
          <a:ln w="12700" cap="rnd">
            <a:solidFill>
              <a:schemeClr val="bg1"/>
            </a:solidFill>
            <a:round/>
            <a:headEnd type="stealth" w="med" len="lg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9507" name="Oval 51"/>
          <p:cNvSpPr>
            <a:spLocks noChangeArrowheads="1"/>
          </p:cNvSpPr>
          <p:nvPr/>
        </p:nvSpPr>
        <p:spPr bwMode="auto">
          <a:xfrm rot="21000000">
            <a:off x="1377950" y="1454150"/>
            <a:ext cx="292100" cy="2159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9508" name="Rectangle 52"/>
          <p:cNvSpPr>
            <a:spLocks noChangeArrowheads="1"/>
          </p:cNvSpPr>
          <p:nvPr/>
        </p:nvSpPr>
        <p:spPr bwMode="auto">
          <a:xfrm flipH="1">
            <a:off x="3567208" y="6111875"/>
            <a:ext cx="5729191" cy="51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77788" tIns="39688" rIns="77788" bIns="39688">
            <a:spAutoFit/>
          </a:bodyPr>
          <a:lstStyle/>
          <a:p>
            <a:pPr defTabSz="661988">
              <a:spcBef>
                <a:spcPct val="50000"/>
              </a:spcBef>
            </a:pPr>
            <a:r>
              <a:rPr lang="ru-RU" sz="28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FOLIATE PAPILLAE on the lateral </a:t>
            </a:r>
            <a:r>
              <a:rPr lang="ru-RU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</a:t>
            </a:r>
            <a:r>
              <a:rPr lang="en-US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ru-RU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9509" name="Line 53"/>
          <p:cNvSpPr>
            <a:spLocks noChangeShapeType="1"/>
          </p:cNvSpPr>
          <p:nvPr/>
        </p:nvSpPr>
        <p:spPr bwMode="auto">
          <a:xfrm flipH="1" flipV="1">
            <a:off x="1295400" y="609600"/>
            <a:ext cx="762000" cy="685800"/>
          </a:xfrm>
          <a:prstGeom prst="line">
            <a:avLst/>
          </a:prstGeom>
          <a:noFill/>
          <a:ln w="12700">
            <a:solidFill>
              <a:schemeClr val="hlink"/>
            </a:solidFill>
            <a:round/>
            <a:headEnd type="stealth" w="med" len="lg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457200" y="76200"/>
            <a:ext cx="8839200" cy="7700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ru-RU" sz="4400" b="1" u="sng" dirty="0">
                <a:solidFill>
                  <a:srgbClr val="33CCFF"/>
                </a:solidFill>
              </a:rPr>
              <a:t>SALIVARY GLANDS - </a:t>
            </a:r>
            <a:r>
              <a:rPr lang="ru-RU" sz="4400" b="1" u="sng" dirty="0">
                <a:solidFill>
                  <a:schemeClr val="hlink"/>
                </a:solidFill>
              </a:rPr>
              <a:t>major</a:t>
            </a:r>
            <a:r>
              <a:rPr lang="ru-RU" sz="4400" b="1" u="sng" dirty="0">
                <a:solidFill>
                  <a:srgbClr val="33CCFF"/>
                </a:solidFill>
              </a:rPr>
              <a:t> &amp; </a:t>
            </a:r>
            <a:r>
              <a:rPr lang="ru-RU" sz="4400" b="1" u="sng" dirty="0">
                <a:solidFill>
                  <a:schemeClr val="accent2"/>
                </a:solidFill>
              </a:rPr>
              <a:t>minor</a:t>
            </a:r>
          </a:p>
        </p:txBody>
      </p:sp>
      <p:sp>
        <p:nvSpPr>
          <p:cNvPr id="23555" name="Rectangle 3"/>
          <p:cNvSpPr>
            <a:spLocks noChangeArrowheads="1"/>
          </p:cNvSpPr>
          <p:nvPr/>
        </p:nvSpPr>
        <p:spPr bwMode="auto">
          <a:xfrm>
            <a:off x="457200" y="914400"/>
            <a:ext cx="1676400" cy="646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ru-RU" sz="3600" b="1" dirty="0">
                <a:solidFill>
                  <a:srgbClr val="6699FF"/>
                </a:solidFill>
              </a:rPr>
              <a:t>Parotid</a:t>
            </a:r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6400800" y="2514600"/>
            <a:ext cx="2209800" cy="13240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ru-RU" sz="40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Sub-lingual</a:t>
            </a:r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2743200" y="1676400"/>
            <a:ext cx="3048000" cy="12009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ru-RU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Sub-mandibular</a:t>
            </a:r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685800" y="2820988"/>
            <a:ext cx="6172200" cy="2462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endParaRPr lang="ru-RU" sz="2800" b="1" dirty="0">
              <a:solidFill>
                <a:srgbClr val="CCECFF"/>
              </a:solidFill>
            </a:endParaRPr>
          </a:p>
          <a:p>
            <a:pPr>
              <a:spcBef>
                <a:spcPct val="50000"/>
              </a:spcBef>
            </a:pPr>
            <a:r>
              <a:rPr lang="ru-RU" sz="2800" b="1" u="sng" dirty="0">
                <a:solidFill>
                  <a:schemeClr val="tx2">
                    <a:lumMod val="75000"/>
                  </a:schemeClr>
                </a:solidFill>
              </a:rPr>
              <a:t>MINOR</a:t>
            </a:r>
          </a:p>
          <a:p>
            <a:pPr>
              <a:spcBef>
                <a:spcPct val="50000"/>
              </a:spcBef>
            </a:pPr>
            <a:r>
              <a:rPr lang="ru-RU" sz="2800" b="1" dirty="0" smtClean="0">
                <a:solidFill>
                  <a:schemeClr val="tx2">
                    <a:lumMod val="75000"/>
                  </a:schemeClr>
                </a:solidFill>
              </a:rPr>
              <a:t>Labial</a:t>
            </a:r>
            <a:r>
              <a:rPr lang="en-US" sz="2800" b="1" dirty="0" smtClean="0">
                <a:solidFill>
                  <a:schemeClr val="tx2">
                    <a:lumMod val="75000"/>
                  </a:schemeClr>
                </a:solidFill>
              </a:rPr>
              <a:t>.    </a:t>
            </a:r>
            <a:r>
              <a:rPr lang="ru-RU" sz="2800" b="1" dirty="0" smtClean="0">
                <a:solidFill>
                  <a:schemeClr val="tx2">
                    <a:lumMod val="75000"/>
                  </a:schemeClr>
                </a:solidFill>
              </a:rPr>
              <a:t>Buccal</a:t>
            </a:r>
            <a:r>
              <a:rPr lang="en-US" sz="2800" b="1" dirty="0" smtClean="0">
                <a:solidFill>
                  <a:schemeClr val="tx2">
                    <a:lumMod val="75000"/>
                  </a:schemeClr>
                </a:solidFill>
              </a:rPr>
              <a:t>.   </a:t>
            </a:r>
          </a:p>
          <a:p>
            <a:pPr>
              <a:spcBef>
                <a:spcPct val="50000"/>
              </a:spcBef>
            </a:pPr>
            <a:r>
              <a:rPr lang="ru-RU" sz="2800" b="1" dirty="0" smtClean="0">
                <a:solidFill>
                  <a:schemeClr val="tx2">
                    <a:lumMod val="75000"/>
                  </a:schemeClr>
                </a:solidFill>
              </a:rPr>
              <a:t>Lingual</a:t>
            </a:r>
            <a:r>
              <a:rPr lang="en-US" sz="2800" b="1" dirty="0" smtClean="0">
                <a:solidFill>
                  <a:schemeClr val="tx2">
                    <a:lumMod val="75000"/>
                  </a:schemeClr>
                </a:solidFill>
              </a:rPr>
              <a:t>.  </a:t>
            </a:r>
            <a:r>
              <a:rPr lang="ru-RU" sz="2800" b="1" dirty="0" smtClean="0">
                <a:solidFill>
                  <a:schemeClr val="tx2">
                    <a:lumMod val="75000"/>
                  </a:schemeClr>
                </a:solidFill>
              </a:rPr>
              <a:t>Palatal</a:t>
            </a:r>
            <a:endParaRPr lang="ru-RU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"/>
          <p:cNvGrpSpPr>
            <a:grpSpLocks/>
          </p:cNvGrpSpPr>
          <p:nvPr/>
        </p:nvGrpSpPr>
        <p:grpSpPr bwMode="auto">
          <a:xfrm>
            <a:off x="685800" y="0"/>
            <a:ext cx="9220200" cy="6437313"/>
            <a:chOff x="432" y="0"/>
            <a:chExt cx="5808" cy="4055"/>
          </a:xfrm>
        </p:grpSpPr>
        <p:sp>
          <p:nvSpPr>
            <p:cNvPr id="25602" name="Rectangle 2"/>
            <p:cNvSpPr>
              <a:spLocks noChangeArrowheads="1"/>
            </p:cNvSpPr>
            <p:nvPr/>
          </p:nvSpPr>
          <p:spPr bwMode="auto">
            <a:xfrm>
              <a:off x="432" y="528"/>
              <a:ext cx="1776" cy="4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3600" b="1" dirty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PROTECTION</a:t>
              </a:r>
            </a:p>
          </p:txBody>
        </p:sp>
        <p:sp>
          <p:nvSpPr>
            <p:cNvPr id="25603" name="Rectangle 3"/>
            <p:cNvSpPr>
              <a:spLocks noChangeArrowheads="1"/>
            </p:cNvSpPr>
            <p:nvPr/>
          </p:nvSpPr>
          <p:spPr bwMode="auto">
            <a:xfrm>
              <a:off x="2256" y="0"/>
              <a:ext cx="3984" cy="3356"/>
            </a:xfrm>
            <a:prstGeom prst="rect">
              <a:avLst/>
            </a:prstGeom>
            <a:solidFill>
              <a:srgbClr val="FFFF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square" lIns="93663" tIns="47625" rIns="93663" bIns="47625">
              <a:spAutoFit/>
            </a:bodyPr>
            <a:lstStyle/>
            <a:p>
              <a:pPr defTabSz="952500">
                <a:spcBef>
                  <a:spcPct val="50000"/>
                </a:spcBef>
              </a:pPr>
              <a:r>
                <a:rPr lang="ru-RU" sz="4000" b="1" u="sng" dirty="0">
                  <a:solidFill>
                    <a:schemeClr val="accent2"/>
                  </a:solidFill>
                </a:rPr>
                <a:t>SALIVA </a:t>
              </a:r>
              <a:r>
                <a:rPr lang="ru-RU" sz="4000" b="1" u="sng" dirty="0" smtClean="0">
                  <a:solidFill>
                    <a:schemeClr val="accent2"/>
                  </a:solidFill>
                </a:rPr>
                <a:t>– Functions</a:t>
              </a:r>
              <a:endParaRPr lang="en-US" sz="4000" b="1" u="sng" dirty="0" smtClean="0">
                <a:solidFill>
                  <a:schemeClr val="accent2"/>
                </a:solidFill>
              </a:endParaRPr>
            </a:p>
            <a:p>
              <a:pPr defTabSz="952500">
                <a:spcBef>
                  <a:spcPct val="50000"/>
                </a:spcBef>
              </a:pPr>
              <a:endParaRPr lang="en-US" sz="4000" b="1" dirty="0">
                <a:solidFill>
                  <a:schemeClr val="accent2"/>
                </a:solidFill>
              </a:endParaRPr>
            </a:p>
            <a:p>
              <a:pPr defTabSz="952500">
                <a:spcBef>
                  <a:spcPct val="50000"/>
                </a:spcBef>
              </a:pPr>
              <a:endParaRPr lang="en-US" sz="4000" b="1" dirty="0" smtClean="0">
                <a:solidFill>
                  <a:schemeClr val="accent2"/>
                </a:solidFill>
              </a:endParaRPr>
            </a:p>
            <a:p>
              <a:pPr defTabSz="952500">
                <a:spcBef>
                  <a:spcPct val="50000"/>
                </a:spcBef>
              </a:pPr>
              <a:endParaRPr lang="en-US" sz="4000" b="1" dirty="0">
                <a:solidFill>
                  <a:schemeClr val="accent2"/>
                </a:solidFill>
              </a:endParaRPr>
            </a:p>
            <a:p>
              <a:pPr defTabSz="952500">
                <a:spcBef>
                  <a:spcPct val="50000"/>
                </a:spcBef>
              </a:pPr>
              <a:endParaRPr lang="en-US" sz="4000" b="1" dirty="0" smtClean="0">
                <a:solidFill>
                  <a:schemeClr val="accent2"/>
                </a:solidFill>
              </a:endParaRPr>
            </a:p>
            <a:p>
              <a:pPr defTabSz="952500">
                <a:spcBef>
                  <a:spcPct val="50000"/>
                </a:spcBef>
              </a:pPr>
              <a:endParaRPr lang="ru-RU" sz="4000" b="1" dirty="0">
                <a:solidFill>
                  <a:schemeClr val="accent2"/>
                </a:solidFill>
              </a:endParaRPr>
            </a:p>
          </p:txBody>
        </p:sp>
        <p:sp>
          <p:nvSpPr>
            <p:cNvPr id="25604" name="Rectangle 4"/>
            <p:cNvSpPr>
              <a:spLocks noChangeArrowheads="1"/>
            </p:cNvSpPr>
            <p:nvPr/>
          </p:nvSpPr>
          <p:spPr bwMode="auto">
            <a:xfrm>
              <a:off x="528" y="1624"/>
              <a:ext cx="1536" cy="3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3200" b="1" dirty="0">
                  <a:solidFill>
                    <a:schemeClr val="accent6">
                      <a:lumMod val="75000"/>
                    </a:schemeClr>
                  </a:solidFill>
                </a:rPr>
                <a:t>ALIMENTARY</a:t>
              </a:r>
            </a:p>
          </p:txBody>
        </p:sp>
        <p:sp>
          <p:nvSpPr>
            <p:cNvPr id="25605" name="Rectangle 5"/>
            <p:cNvSpPr>
              <a:spLocks noChangeArrowheads="1"/>
            </p:cNvSpPr>
            <p:nvPr/>
          </p:nvSpPr>
          <p:spPr bwMode="auto">
            <a:xfrm>
              <a:off x="2112" y="1392"/>
              <a:ext cx="249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endParaRPr lang="ru-RU" sz="2400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25606" name="Rectangle 6"/>
            <p:cNvSpPr>
              <a:spLocks noChangeArrowheads="1"/>
            </p:cNvSpPr>
            <p:nvPr/>
          </p:nvSpPr>
          <p:spPr bwMode="auto">
            <a:xfrm>
              <a:off x="2112" y="1680"/>
              <a:ext cx="2400" cy="4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3600" dirty="0">
                  <a:solidFill>
                    <a:schemeClr val="accent6">
                      <a:lumMod val="75000"/>
                    </a:schemeClr>
                  </a:solidFill>
                </a:rPr>
                <a:t>Mastication</a:t>
              </a:r>
            </a:p>
          </p:txBody>
        </p:sp>
        <p:sp>
          <p:nvSpPr>
            <p:cNvPr id="25607" name="Rectangle 7"/>
            <p:cNvSpPr>
              <a:spLocks noChangeArrowheads="1"/>
            </p:cNvSpPr>
            <p:nvPr/>
          </p:nvSpPr>
          <p:spPr bwMode="auto">
            <a:xfrm rot="10800000" flipV="1">
              <a:off x="2784" y="2662"/>
              <a:ext cx="1824" cy="4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3600" dirty="0">
                  <a:solidFill>
                    <a:schemeClr val="accent6">
                      <a:lumMod val="75000"/>
                    </a:schemeClr>
                  </a:solidFill>
                </a:rPr>
                <a:t>Swallowing</a:t>
              </a:r>
            </a:p>
          </p:txBody>
        </p:sp>
        <p:sp>
          <p:nvSpPr>
            <p:cNvPr id="25608" name="Rectangle 8"/>
            <p:cNvSpPr>
              <a:spLocks noChangeArrowheads="1"/>
            </p:cNvSpPr>
            <p:nvPr/>
          </p:nvSpPr>
          <p:spPr bwMode="auto">
            <a:xfrm rot="10800000" flipV="1">
              <a:off x="2592" y="2202"/>
              <a:ext cx="1440" cy="4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3600" dirty="0">
                  <a:solidFill>
                    <a:schemeClr val="accent6">
                      <a:lumMod val="75000"/>
                    </a:schemeClr>
                  </a:solidFill>
                </a:rPr>
                <a:t>Digestion</a:t>
              </a:r>
            </a:p>
          </p:txBody>
        </p:sp>
        <p:sp>
          <p:nvSpPr>
            <p:cNvPr id="25609" name="Rectangle 9"/>
            <p:cNvSpPr>
              <a:spLocks noChangeArrowheads="1"/>
            </p:cNvSpPr>
            <p:nvPr/>
          </p:nvSpPr>
          <p:spPr bwMode="auto">
            <a:xfrm>
              <a:off x="672" y="2948"/>
              <a:ext cx="1392" cy="4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3600" b="1" dirty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OTHER</a:t>
              </a:r>
            </a:p>
          </p:txBody>
        </p:sp>
        <p:sp>
          <p:nvSpPr>
            <p:cNvPr id="25610" name="Rectangle 10"/>
            <p:cNvSpPr>
              <a:spLocks noChangeArrowheads="1"/>
            </p:cNvSpPr>
            <p:nvPr/>
          </p:nvSpPr>
          <p:spPr bwMode="auto">
            <a:xfrm rot="10800000" flipV="1">
              <a:off x="1824" y="3124"/>
              <a:ext cx="1872" cy="9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3600" dirty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Vocalization  </a:t>
              </a:r>
            </a:p>
            <a:p>
              <a:pPr>
                <a:spcBef>
                  <a:spcPct val="50000"/>
                </a:spcBef>
              </a:pPr>
              <a:r>
                <a:rPr lang="ru-RU" sz="36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Excretion</a:t>
              </a:r>
              <a:endParaRPr lang="ru-RU" sz="3600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25611" name="Rectangle 11"/>
            <p:cNvSpPr>
              <a:spLocks noChangeArrowheads="1"/>
            </p:cNvSpPr>
            <p:nvPr/>
          </p:nvSpPr>
          <p:spPr bwMode="auto">
            <a:xfrm>
              <a:off x="1685" y="370"/>
              <a:ext cx="2590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dirty="0">
                  <a:solidFill>
                    <a:srgbClr val="FFFFCC"/>
                  </a:solidFill>
                </a:rPr>
                <a:t>Epithelial lubrication</a:t>
              </a:r>
            </a:p>
          </p:txBody>
        </p:sp>
        <p:sp>
          <p:nvSpPr>
            <p:cNvPr id="25612" name="Rectangle 12"/>
            <p:cNvSpPr>
              <a:spLocks noChangeArrowheads="1"/>
            </p:cNvSpPr>
            <p:nvPr/>
          </p:nvSpPr>
          <p:spPr bwMode="auto">
            <a:xfrm>
              <a:off x="2208" y="480"/>
              <a:ext cx="3648" cy="4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3600" dirty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Anti-microbial materials</a:t>
              </a:r>
            </a:p>
          </p:txBody>
        </p:sp>
        <p:sp>
          <p:nvSpPr>
            <p:cNvPr id="25613" name="Rectangle 13"/>
            <p:cNvSpPr>
              <a:spLocks noChangeArrowheads="1"/>
            </p:cNvSpPr>
            <p:nvPr/>
          </p:nvSpPr>
          <p:spPr bwMode="auto">
            <a:xfrm>
              <a:off x="2256" y="850"/>
              <a:ext cx="3600" cy="67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3200" dirty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For tooth: Rinsing  Buffering </a:t>
              </a:r>
              <a:r>
                <a:rPr lang="ru-RU" sz="32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Mineralization</a:t>
              </a:r>
              <a:endParaRPr lang="ru-RU" sz="3200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</p:grpSp>
      <p:sp>
        <p:nvSpPr>
          <p:cNvPr id="16" name="AutoShape 14"/>
          <p:cNvSpPr>
            <a:spLocks noChangeArrowheads="1"/>
          </p:cNvSpPr>
          <p:nvPr/>
        </p:nvSpPr>
        <p:spPr bwMode="auto">
          <a:xfrm>
            <a:off x="311150" y="920750"/>
            <a:ext cx="292100" cy="368300"/>
          </a:xfrm>
          <a:prstGeom prst="diamond">
            <a:avLst/>
          </a:prstGeom>
          <a:solidFill>
            <a:srgbClr val="FF99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7" name="AutoShape 14"/>
          <p:cNvSpPr>
            <a:spLocks noChangeArrowheads="1"/>
          </p:cNvSpPr>
          <p:nvPr/>
        </p:nvSpPr>
        <p:spPr bwMode="auto">
          <a:xfrm>
            <a:off x="304800" y="2285999"/>
            <a:ext cx="381000" cy="1209675"/>
          </a:xfrm>
          <a:prstGeom prst="diamond">
            <a:avLst/>
          </a:prstGeom>
          <a:solidFill>
            <a:srgbClr val="FF99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9" name="AutoShape 14"/>
          <p:cNvSpPr>
            <a:spLocks noChangeArrowheads="1"/>
          </p:cNvSpPr>
          <p:nvPr/>
        </p:nvSpPr>
        <p:spPr bwMode="auto">
          <a:xfrm flipV="1">
            <a:off x="304800" y="4800600"/>
            <a:ext cx="304800" cy="763588"/>
          </a:xfrm>
          <a:prstGeom prst="diamond">
            <a:avLst/>
          </a:prstGeom>
          <a:solidFill>
            <a:srgbClr val="FF99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4800" y="0"/>
            <a:ext cx="8839200" cy="65248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ru-RU" dirty="0"/>
              <a:t>	</a:t>
            </a:r>
            <a:r>
              <a:rPr lang="ru-RU" sz="4400" b="1" dirty="0" smtClean="0"/>
              <a:t>MATERIALS</a:t>
            </a:r>
            <a:r>
              <a:rPr lang="en-US" sz="4400" b="1" dirty="0" smtClean="0"/>
              <a:t>:</a:t>
            </a:r>
            <a:r>
              <a:rPr lang="ru-RU" sz="4400" b="1" dirty="0" smtClean="0"/>
              <a:t> </a:t>
            </a:r>
            <a:r>
              <a:rPr lang="ru-RU" sz="4400" b="1" dirty="0" smtClean="0">
                <a:solidFill>
                  <a:srgbClr val="CC99FF"/>
                </a:solidFill>
              </a:rPr>
              <a:t>       </a:t>
            </a:r>
            <a:endParaRPr lang="en-US" sz="4400" b="1" dirty="0" smtClean="0">
              <a:solidFill>
                <a:srgbClr val="CC99FF"/>
              </a:solidFill>
            </a:endParaRPr>
          </a:p>
          <a:p>
            <a:pPr>
              <a:spcBef>
                <a:spcPct val="50000"/>
              </a:spcBef>
            </a:pPr>
            <a:r>
              <a:rPr lang="ru-RU" sz="4400" b="1" dirty="0" smtClean="0">
                <a:solidFill>
                  <a:srgbClr val="CC99FF"/>
                </a:solidFill>
              </a:rPr>
              <a:t>       </a:t>
            </a:r>
            <a:r>
              <a:rPr lang="ru-RU" sz="4400" b="1" dirty="0">
                <a:solidFill>
                  <a:srgbClr val="666633"/>
                </a:solidFill>
              </a:rPr>
              <a:t>Water</a:t>
            </a:r>
            <a:r>
              <a:rPr lang="ru-RU" sz="4400" b="1" dirty="0">
                <a:solidFill>
                  <a:srgbClr val="CC99FF"/>
                </a:solidFill>
              </a:rPr>
              <a:t>  </a:t>
            </a:r>
            <a:r>
              <a:rPr lang="ru-RU" sz="4400" b="1" dirty="0" smtClean="0">
                <a:solidFill>
                  <a:srgbClr val="CC99FF"/>
                </a:solidFill>
              </a:rPr>
              <a:t>       </a:t>
            </a:r>
            <a:endParaRPr lang="en-US" sz="4400" b="1" dirty="0" smtClean="0">
              <a:solidFill>
                <a:srgbClr val="CC99FF"/>
              </a:solidFill>
            </a:endParaRPr>
          </a:p>
          <a:p>
            <a:pPr>
              <a:spcBef>
                <a:spcPct val="50000"/>
              </a:spcBef>
            </a:pPr>
            <a:r>
              <a:rPr lang="ru-RU" sz="4400" b="1" dirty="0" smtClean="0">
                <a:solidFill>
                  <a:srgbClr val="CC99FF"/>
                </a:solidFill>
              </a:rPr>
              <a:t>        </a:t>
            </a:r>
            <a:r>
              <a:rPr lang="ru-RU" sz="4400" b="1" dirty="0">
                <a:solidFill>
                  <a:srgbClr val="990099"/>
                </a:solidFill>
              </a:rPr>
              <a:t>Mucins (glycoproteins</a:t>
            </a:r>
            <a:r>
              <a:rPr lang="ru-RU" sz="4400" b="1" dirty="0">
                <a:solidFill>
                  <a:srgbClr val="CC99FF"/>
                </a:solidFill>
              </a:rPr>
              <a:t>) </a:t>
            </a:r>
            <a:r>
              <a:rPr lang="ru-RU" sz="4400" b="1" dirty="0">
                <a:solidFill>
                  <a:srgbClr val="000080"/>
                </a:solidFill>
              </a:rPr>
              <a:t>Antibodies IgAs</a:t>
            </a:r>
            <a:r>
              <a:rPr lang="ru-RU" sz="4400" b="1" dirty="0">
                <a:solidFill>
                  <a:srgbClr val="CC99FF"/>
                </a:solidFill>
              </a:rPr>
              <a:t> </a:t>
            </a:r>
            <a:endParaRPr lang="en-US" sz="4400" b="1" dirty="0" smtClean="0">
              <a:solidFill>
                <a:srgbClr val="CC99FF"/>
              </a:solidFill>
            </a:endParaRPr>
          </a:p>
          <a:p>
            <a:pPr>
              <a:spcBef>
                <a:spcPct val="50000"/>
              </a:spcBef>
            </a:pPr>
            <a:r>
              <a:rPr lang="ru-RU" sz="4400" b="1" dirty="0" smtClean="0">
                <a:solidFill>
                  <a:srgbClr val="993300"/>
                </a:solidFill>
              </a:rPr>
              <a:t>Lysozyme </a:t>
            </a:r>
            <a:r>
              <a:rPr lang="ru-RU" sz="4400" b="1" dirty="0">
                <a:solidFill>
                  <a:srgbClr val="993300"/>
                </a:solidFill>
              </a:rPr>
              <a:t>Defensins</a:t>
            </a:r>
            <a:r>
              <a:rPr lang="ru-RU" sz="4400" b="1" dirty="0">
                <a:solidFill>
                  <a:srgbClr val="CC99FF"/>
                </a:solidFill>
              </a:rPr>
              <a:t> </a:t>
            </a:r>
            <a:endParaRPr lang="en-US" sz="4400" b="1" dirty="0" smtClean="0">
              <a:solidFill>
                <a:srgbClr val="CC99FF"/>
              </a:solidFill>
            </a:endParaRPr>
          </a:p>
          <a:p>
            <a:pPr>
              <a:spcBef>
                <a:spcPct val="50000"/>
              </a:spcBef>
            </a:pPr>
            <a:r>
              <a:rPr lang="ru-RU" sz="4400" b="1" dirty="0" smtClean="0">
                <a:solidFill>
                  <a:schemeClr val="accent2"/>
                </a:solidFill>
              </a:rPr>
              <a:t>Ions </a:t>
            </a:r>
            <a:r>
              <a:rPr lang="ru-RU" sz="4400" b="1" dirty="0">
                <a:solidFill>
                  <a:schemeClr val="accent2"/>
                </a:solidFill>
              </a:rPr>
              <a:t>- tooth mineral </a:t>
            </a:r>
            <a:endParaRPr lang="en-US" sz="4400" b="1" dirty="0" smtClean="0">
              <a:solidFill>
                <a:schemeClr val="accent2"/>
              </a:solidFill>
            </a:endParaRPr>
          </a:p>
          <a:p>
            <a:pPr>
              <a:spcBef>
                <a:spcPct val="50000"/>
              </a:spcBef>
            </a:pPr>
            <a:r>
              <a:rPr lang="ru-RU" sz="4400" b="1" dirty="0" smtClean="0">
                <a:solidFill>
                  <a:srgbClr val="FF00CC"/>
                </a:solidFill>
              </a:rPr>
              <a:t>Amylase </a:t>
            </a:r>
            <a:r>
              <a:rPr lang="ru-RU" sz="4400" b="1" dirty="0" smtClean="0">
                <a:solidFill>
                  <a:srgbClr val="CC99FF"/>
                </a:solidFill>
              </a:rPr>
              <a:t>                    </a:t>
            </a:r>
            <a:r>
              <a:rPr lang="ru-RU" sz="4400" b="1" dirty="0">
                <a:solidFill>
                  <a:srgbClr val="CC00CC"/>
                </a:solidFill>
              </a:rPr>
              <a:t>Iodine</a:t>
            </a:r>
            <a:r>
              <a:rPr lang="ru-RU" sz="4400" b="1" dirty="0">
                <a:solidFill>
                  <a:srgbClr val="CC99FF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3830715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1447800" y="0"/>
            <a:ext cx="7086600" cy="585418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  <a:effectLst/>
        </p:spPr>
        <p:txBody>
          <a:bodyPr wrap="square"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3200" b="1" dirty="0" smtClean="0">
                <a:solidFill>
                  <a:schemeClr val="accent2"/>
                </a:solidFill>
                <a:latin typeface="Times New Roman" pitchFamily="18" charset="0"/>
              </a:rPr>
              <a:t>SCHEME OF SALIVARY GLANDS</a:t>
            </a:r>
            <a:endParaRPr lang="ru-RU" sz="3200" b="1" dirty="0">
              <a:solidFill>
                <a:schemeClr val="accent2"/>
              </a:solidFill>
              <a:latin typeface="Times New Roman" pitchFamily="18" charset="0"/>
            </a:endParaRPr>
          </a:p>
        </p:txBody>
      </p:sp>
      <p:sp>
        <p:nvSpPr>
          <p:cNvPr id="27651" name="Oval 3"/>
          <p:cNvSpPr>
            <a:spLocks noChangeArrowheads="1"/>
          </p:cNvSpPr>
          <p:nvPr/>
        </p:nvSpPr>
        <p:spPr bwMode="auto">
          <a:xfrm>
            <a:off x="4249738" y="12334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52" name="Oval 4"/>
          <p:cNvSpPr>
            <a:spLocks noChangeArrowheads="1"/>
          </p:cNvSpPr>
          <p:nvPr/>
        </p:nvSpPr>
        <p:spPr bwMode="auto">
          <a:xfrm>
            <a:off x="3335338" y="17668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53" name="Oval 5"/>
          <p:cNvSpPr>
            <a:spLocks noChangeArrowheads="1"/>
          </p:cNvSpPr>
          <p:nvPr/>
        </p:nvSpPr>
        <p:spPr bwMode="auto">
          <a:xfrm>
            <a:off x="4173538" y="16144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54" name="Oval 6"/>
          <p:cNvSpPr>
            <a:spLocks noChangeArrowheads="1"/>
          </p:cNvSpPr>
          <p:nvPr/>
        </p:nvSpPr>
        <p:spPr bwMode="auto">
          <a:xfrm>
            <a:off x="3868738" y="12334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55" name="Oval 7"/>
          <p:cNvSpPr>
            <a:spLocks noChangeArrowheads="1"/>
          </p:cNvSpPr>
          <p:nvPr/>
        </p:nvSpPr>
        <p:spPr bwMode="auto">
          <a:xfrm>
            <a:off x="4051300" y="1995488"/>
            <a:ext cx="322263" cy="398462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56" name="Oval 8"/>
          <p:cNvSpPr>
            <a:spLocks noChangeArrowheads="1"/>
          </p:cNvSpPr>
          <p:nvPr/>
        </p:nvSpPr>
        <p:spPr bwMode="auto">
          <a:xfrm>
            <a:off x="3335338" y="13858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57" name="Oval 9"/>
          <p:cNvSpPr>
            <a:spLocks noChangeArrowheads="1"/>
          </p:cNvSpPr>
          <p:nvPr/>
        </p:nvSpPr>
        <p:spPr bwMode="auto">
          <a:xfrm>
            <a:off x="3632200" y="2108200"/>
            <a:ext cx="398463" cy="322263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grpSp>
        <p:nvGrpSpPr>
          <p:cNvPr id="2" name="Group 18"/>
          <p:cNvGrpSpPr>
            <a:grpSpLocks/>
          </p:cNvGrpSpPr>
          <p:nvPr/>
        </p:nvGrpSpPr>
        <p:grpSpPr bwMode="auto">
          <a:xfrm>
            <a:off x="5119688" y="1231900"/>
            <a:ext cx="1160462" cy="1236663"/>
            <a:chOff x="3225" y="776"/>
            <a:chExt cx="731" cy="779"/>
          </a:xfrm>
        </p:grpSpPr>
        <p:sp>
          <p:nvSpPr>
            <p:cNvPr id="27658" name="Oval 10"/>
            <p:cNvSpPr>
              <a:spLocks noChangeArrowheads="1"/>
            </p:cNvSpPr>
            <p:nvPr/>
          </p:nvSpPr>
          <p:spPr bwMode="auto">
            <a:xfrm>
              <a:off x="3225" y="1333"/>
              <a:ext cx="222" cy="222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59" name="Oval 11"/>
            <p:cNvSpPr>
              <a:spLocks noChangeArrowheads="1"/>
            </p:cNvSpPr>
            <p:nvPr/>
          </p:nvSpPr>
          <p:spPr bwMode="auto">
            <a:xfrm>
              <a:off x="3513" y="1093"/>
              <a:ext cx="222" cy="222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60" name="Oval 12"/>
            <p:cNvSpPr>
              <a:spLocks noChangeArrowheads="1"/>
            </p:cNvSpPr>
            <p:nvPr/>
          </p:nvSpPr>
          <p:spPr bwMode="auto">
            <a:xfrm>
              <a:off x="3273" y="1093"/>
              <a:ext cx="222" cy="222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61" name="Oval 13"/>
            <p:cNvSpPr>
              <a:spLocks noChangeArrowheads="1"/>
            </p:cNvSpPr>
            <p:nvPr/>
          </p:nvSpPr>
          <p:spPr bwMode="auto">
            <a:xfrm>
              <a:off x="3465" y="1333"/>
              <a:ext cx="222" cy="222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62" name="Oval 14"/>
            <p:cNvSpPr>
              <a:spLocks noChangeArrowheads="1"/>
            </p:cNvSpPr>
            <p:nvPr/>
          </p:nvSpPr>
          <p:spPr bwMode="auto">
            <a:xfrm>
              <a:off x="3369" y="824"/>
              <a:ext cx="203" cy="251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63" name="Oval 15"/>
            <p:cNvSpPr>
              <a:spLocks noChangeArrowheads="1"/>
            </p:cNvSpPr>
            <p:nvPr/>
          </p:nvSpPr>
          <p:spPr bwMode="auto">
            <a:xfrm>
              <a:off x="3705" y="1237"/>
              <a:ext cx="222" cy="222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64" name="Oval 16"/>
            <p:cNvSpPr>
              <a:spLocks noChangeArrowheads="1"/>
            </p:cNvSpPr>
            <p:nvPr/>
          </p:nvSpPr>
          <p:spPr bwMode="auto">
            <a:xfrm>
              <a:off x="3609" y="776"/>
              <a:ext cx="203" cy="251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65" name="Oval 17"/>
            <p:cNvSpPr>
              <a:spLocks noChangeArrowheads="1"/>
            </p:cNvSpPr>
            <p:nvPr/>
          </p:nvSpPr>
          <p:spPr bwMode="auto">
            <a:xfrm>
              <a:off x="3753" y="968"/>
              <a:ext cx="203" cy="251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27667" name="Oval 19"/>
          <p:cNvSpPr>
            <a:spLocks noChangeArrowheads="1"/>
          </p:cNvSpPr>
          <p:nvPr/>
        </p:nvSpPr>
        <p:spPr bwMode="auto">
          <a:xfrm>
            <a:off x="5919788" y="27955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68" name="Oval 20"/>
          <p:cNvSpPr>
            <a:spLocks noChangeArrowheads="1"/>
          </p:cNvSpPr>
          <p:nvPr/>
        </p:nvSpPr>
        <p:spPr bwMode="auto">
          <a:xfrm>
            <a:off x="6300788" y="33289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69" name="Oval 21"/>
          <p:cNvSpPr>
            <a:spLocks noChangeArrowheads="1"/>
          </p:cNvSpPr>
          <p:nvPr/>
        </p:nvSpPr>
        <p:spPr bwMode="auto">
          <a:xfrm>
            <a:off x="6300788" y="27955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70" name="Oval 22"/>
          <p:cNvSpPr>
            <a:spLocks noChangeArrowheads="1"/>
          </p:cNvSpPr>
          <p:nvPr/>
        </p:nvSpPr>
        <p:spPr bwMode="auto">
          <a:xfrm>
            <a:off x="5843588" y="33289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71" name="Oval 23"/>
          <p:cNvSpPr>
            <a:spLocks noChangeArrowheads="1"/>
          </p:cNvSpPr>
          <p:nvPr/>
        </p:nvSpPr>
        <p:spPr bwMode="auto">
          <a:xfrm>
            <a:off x="6681788" y="3100388"/>
            <a:ext cx="398462" cy="322262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72" name="Oval 24"/>
          <p:cNvSpPr>
            <a:spLocks noChangeArrowheads="1"/>
          </p:cNvSpPr>
          <p:nvPr/>
        </p:nvSpPr>
        <p:spPr bwMode="auto">
          <a:xfrm>
            <a:off x="5995988" y="37099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73" name="Oval 25"/>
          <p:cNvSpPr>
            <a:spLocks noChangeArrowheads="1"/>
          </p:cNvSpPr>
          <p:nvPr/>
        </p:nvSpPr>
        <p:spPr bwMode="auto">
          <a:xfrm>
            <a:off x="6757988" y="3481388"/>
            <a:ext cx="398462" cy="322262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74" name="Oval 26"/>
          <p:cNvSpPr>
            <a:spLocks noChangeArrowheads="1"/>
          </p:cNvSpPr>
          <p:nvPr/>
        </p:nvSpPr>
        <p:spPr bwMode="auto">
          <a:xfrm>
            <a:off x="6453188" y="3862388"/>
            <a:ext cx="398462" cy="322262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grpSp>
        <p:nvGrpSpPr>
          <p:cNvPr id="3" name="Group 35"/>
          <p:cNvGrpSpPr>
            <a:grpSpLocks/>
          </p:cNvGrpSpPr>
          <p:nvPr/>
        </p:nvGrpSpPr>
        <p:grpSpPr bwMode="auto">
          <a:xfrm>
            <a:off x="6681788" y="1271588"/>
            <a:ext cx="1236662" cy="1160462"/>
            <a:chOff x="4209" y="801"/>
            <a:chExt cx="779" cy="731"/>
          </a:xfrm>
        </p:grpSpPr>
        <p:sp>
          <p:nvSpPr>
            <p:cNvPr id="27675" name="Oval 27"/>
            <p:cNvSpPr>
              <a:spLocks noChangeArrowheads="1"/>
            </p:cNvSpPr>
            <p:nvPr/>
          </p:nvSpPr>
          <p:spPr bwMode="auto">
            <a:xfrm>
              <a:off x="4209" y="801"/>
              <a:ext cx="222" cy="222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76" name="Oval 28"/>
            <p:cNvSpPr>
              <a:spLocks noChangeArrowheads="1"/>
            </p:cNvSpPr>
            <p:nvPr/>
          </p:nvSpPr>
          <p:spPr bwMode="auto">
            <a:xfrm>
              <a:off x="4449" y="1089"/>
              <a:ext cx="222" cy="222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77" name="Oval 29"/>
            <p:cNvSpPr>
              <a:spLocks noChangeArrowheads="1"/>
            </p:cNvSpPr>
            <p:nvPr/>
          </p:nvSpPr>
          <p:spPr bwMode="auto">
            <a:xfrm>
              <a:off x="4449" y="849"/>
              <a:ext cx="222" cy="222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78" name="Oval 30"/>
            <p:cNvSpPr>
              <a:spLocks noChangeArrowheads="1"/>
            </p:cNvSpPr>
            <p:nvPr/>
          </p:nvSpPr>
          <p:spPr bwMode="auto">
            <a:xfrm>
              <a:off x="4209" y="1041"/>
              <a:ext cx="222" cy="222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79" name="Oval 31"/>
            <p:cNvSpPr>
              <a:spLocks noChangeArrowheads="1"/>
            </p:cNvSpPr>
            <p:nvPr/>
          </p:nvSpPr>
          <p:spPr bwMode="auto">
            <a:xfrm>
              <a:off x="4689" y="945"/>
              <a:ext cx="251" cy="203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80" name="Oval 32"/>
            <p:cNvSpPr>
              <a:spLocks noChangeArrowheads="1"/>
            </p:cNvSpPr>
            <p:nvPr/>
          </p:nvSpPr>
          <p:spPr bwMode="auto">
            <a:xfrm>
              <a:off x="4305" y="1281"/>
              <a:ext cx="222" cy="222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81" name="Oval 33"/>
            <p:cNvSpPr>
              <a:spLocks noChangeArrowheads="1"/>
            </p:cNvSpPr>
            <p:nvPr/>
          </p:nvSpPr>
          <p:spPr bwMode="auto">
            <a:xfrm>
              <a:off x="4737" y="1185"/>
              <a:ext cx="251" cy="203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82" name="Oval 34"/>
            <p:cNvSpPr>
              <a:spLocks noChangeArrowheads="1"/>
            </p:cNvSpPr>
            <p:nvPr/>
          </p:nvSpPr>
          <p:spPr bwMode="auto">
            <a:xfrm>
              <a:off x="4545" y="1329"/>
              <a:ext cx="251" cy="203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27684" name="Oval 36"/>
          <p:cNvSpPr>
            <a:spLocks noChangeArrowheads="1"/>
          </p:cNvSpPr>
          <p:nvPr/>
        </p:nvSpPr>
        <p:spPr bwMode="auto">
          <a:xfrm>
            <a:off x="2382838" y="13477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85" name="Oval 37"/>
          <p:cNvSpPr>
            <a:spLocks noChangeArrowheads="1"/>
          </p:cNvSpPr>
          <p:nvPr/>
        </p:nvSpPr>
        <p:spPr bwMode="auto">
          <a:xfrm>
            <a:off x="2001838" y="18049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86" name="Oval 38"/>
          <p:cNvSpPr>
            <a:spLocks noChangeArrowheads="1"/>
          </p:cNvSpPr>
          <p:nvPr/>
        </p:nvSpPr>
        <p:spPr bwMode="auto">
          <a:xfrm>
            <a:off x="2001838" y="14239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87" name="Oval 39"/>
          <p:cNvSpPr>
            <a:spLocks noChangeArrowheads="1"/>
          </p:cNvSpPr>
          <p:nvPr/>
        </p:nvSpPr>
        <p:spPr bwMode="auto">
          <a:xfrm>
            <a:off x="2382838" y="17287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88" name="Oval 40"/>
          <p:cNvSpPr>
            <a:spLocks noChangeArrowheads="1"/>
          </p:cNvSpPr>
          <p:nvPr/>
        </p:nvSpPr>
        <p:spPr bwMode="auto">
          <a:xfrm>
            <a:off x="1574800" y="1576388"/>
            <a:ext cx="398463" cy="322262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89" name="Oval 41"/>
          <p:cNvSpPr>
            <a:spLocks noChangeArrowheads="1"/>
          </p:cNvSpPr>
          <p:nvPr/>
        </p:nvSpPr>
        <p:spPr bwMode="auto">
          <a:xfrm>
            <a:off x="2230438" y="21097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90" name="Oval 42"/>
          <p:cNvSpPr>
            <a:spLocks noChangeArrowheads="1"/>
          </p:cNvSpPr>
          <p:nvPr/>
        </p:nvSpPr>
        <p:spPr bwMode="auto">
          <a:xfrm>
            <a:off x="1498600" y="1957388"/>
            <a:ext cx="398463" cy="322262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91" name="Oval 43"/>
          <p:cNvSpPr>
            <a:spLocks noChangeArrowheads="1"/>
          </p:cNvSpPr>
          <p:nvPr/>
        </p:nvSpPr>
        <p:spPr bwMode="auto">
          <a:xfrm>
            <a:off x="1803400" y="2185988"/>
            <a:ext cx="398463" cy="322262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92" name="Oval 44"/>
          <p:cNvSpPr>
            <a:spLocks noChangeArrowheads="1"/>
          </p:cNvSpPr>
          <p:nvPr/>
        </p:nvSpPr>
        <p:spPr bwMode="auto">
          <a:xfrm>
            <a:off x="4624388" y="12715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93" name="Oval 45"/>
          <p:cNvSpPr>
            <a:spLocks noChangeArrowheads="1"/>
          </p:cNvSpPr>
          <p:nvPr/>
        </p:nvSpPr>
        <p:spPr bwMode="auto">
          <a:xfrm>
            <a:off x="1652588" y="28717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94" name="Oval 46"/>
          <p:cNvSpPr>
            <a:spLocks noChangeArrowheads="1"/>
          </p:cNvSpPr>
          <p:nvPr/>
        </p:nvSpPr>
        <p:spPr bwMode="auto">
          <a:xfrm>
            <a:off x="1271588" y="28717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95" name="Oval 47"/>
          <p:cNvSpPr>
            <a:spLocks noChangeArrowheads="1"/>
          </p:cNvSpPr>
          <p:nvPr/>
        </p:nvSpPr>
        <p:spPr bwMode="auto">
          <a:xfrm>
            <a:off x="3024188" y="20335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96" name="Oval 48"/>
          <p:cNvSpPr>
            <a:spLocks noChangeArrowheads="1"/>
          </p:cNvSpPr>
          <p:nvPr/>
        </p:nvSpPr>
        <p:spPr bwMode="auto">
          <a:xfrm>
            <a:off x="6376988" y="2109788"/>
            <a:ext cx="398462" cy="322262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97" name="Oval 49"/>
          <p:cNvSpPr>
            <a:spLocks noChangeArrowheads="1"/>
          </p:cNvSpPr>
          <p:nvPr/>
        </p:nvSpPr>
        <p:spPr bwMode="auto">
          <a:xfrm>
            <a:off x="1347788" y="32527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98" name="Oval 50"/>
          <p:cNvSpPr>
            <a:spLocks noChangeArrowheads="1"/>
          </p:cNvSpPr>
          <p:nvPr/>
        </p:nvSpPr>
        <p:spPr bwMode="auto">
          <a:xfrm>
            <a:off x="1652588" y="3557588"/>
            <a:ext cx="398462" cy="322262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99" name="Oval 51"/>
          <p:cNvSpPr>
            <a:spLocks noChangeArrowheads="1"/>
          </p:cNvSpPr>
          <p:nvPr/>
        </p:nvSpPr>
        <p:spPr bwMode="auto">
          <a:xfrm>
            <a:off x="1804988" y="3252788"/>
            <a:ext cx="398462" cy="322262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grpSp>
        <p:nvGrpSpPr>
          <p:cNvPr id="4" name="Group 60"/>
          <p:cNvGrpSpPr>
            <a:grpSpLocks/>
          </p:cNvGrpSpPr>
          <p:nvPr/>
        </p:nvGrpSpPr>
        <p:grpSpPr bwMode="auto">
          <a:xfrm>
            <a:off x="2643188" y="2871788"/>
            <a:ext cx="1236662" cy="1160462"/>
            <a:chOff x="1665" y="1809"/>
            <a:chExt cx="779" cy="731"/>
          </a:xfrm>
        </p:grpSpPr>
        <p:sp>
          <p:nvSpPr>
            <p:cNvPr id="27700" name="Oval 52"/>
            <p:cNvSpPr>
              <a:spLocks noChangeArrowheads="1"/>
            </p:cNvSpPr>
            <p:nvPr/>
          </p:nvSpPr>
          <p:spPr bwMode="auto">
            <a:xfrm>
              <a:off x="1665" y="1809"/>
              <a:ext cx="222" cy="222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701" name="Oval 53"/>
            <p:cNvSpPr>
              <a:spLocks noChangeArrowheads="1"/>
            </p:cNvSpPr>
            <p:nvPr/>
          </p:nvSpPr>
          <p:spPr bwMode="auto">
            <a:xfrm>
              <a:off x="1905" y="2097"/>
              <a:ext cx="222" cy="222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702" name="Oval 54"/>
            <p:cNvSpPr>
              <a:spLocks noChangeArrowheads="1"/>
            </p:cNvSpPr>
            <p:nvPr/>
          </p:nvSpPr>
          <p:spPr bwMode="auto">
            <a:xfrm>
              <a:off x="1905" y="1857"/>
              <a:ext cx="222" cy="222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703" name="Oval 55"/>
            <p:cNvSpPr>
              <a:spLocks noChangeArrowheads="1"/>
            </p:cNvSpPr>
            <p:nvPr/>
          </p:nvSpPr>
          <p:spPr bwMode="auto">
            <a:xfrm>
              <a:off x="1665" y="2049"/>
              <a:ext cx="222" cy="222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704" name="Oval 56"/>
            <p:cNvSpPr>
              <a:spLocks noChangeArrowheads="1"/>
            </p:cNvSpPr>
            <p:nvPr/>
          </p:nvSpPr>
          <p:spPr bwMode="auto">
            <a:xfrm>
              <a:off x="2145" y="1953"/>
              <a:ext cx="251" cy="203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705" name="Oval 57"/>
            <p:cNvSpPr>
              <a:spLocks noChangeArrowheads="1"/>
            </p:cNvSpPr>
            <p:nvPr/>
          </p:nvSpPr>
          <p:spPr bwMode="auto">
            <a:xfrm>
              <a:off x="1761" y="2289"/>
              <a:ext cx="222" cy="222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706" name="Oval 58"/>
            <p:cNvSpPr>
              <a:spLocks noChangeArrowheads="1"/>
            </p:cNvSpPr>
            <p:nvPr/>
          </p:nvSpPr>
          <p:spPr bwMode="auto">
            <a:xfrm>
              <a:off x="2193" y="2193"/>
              <a:ext cx="251" cy="203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707" name="Oval 59"/>
            <p:cNvSpPr>
              <a:spLocks noChangeArrowheads="1"/>
            </p:cNvSpPr>
            <p:nvPr/>
          </p:nvSpPr>
          <p:spPr bwMode="auto">
            <a:xfrm>
              <a:off x="2001" y="2337"/>
              <a:ext cx="251" cy="203"/>
            </a:xfrm>
            <a:prstGeom prst="ellipse">
              <a:avLst/>
            </a:prstGeom>
            <a:pattFill prst="lgConfetti">
              <a:fgClr>
                <a:schemeClr val="accent2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27709" name="Line 61"/>
          <p:cNvSpPr>
            <a:spLocks noChangeShapeType="1"/>
          </p:cNvSpPr>
          <p:nvPr/>
        </p:nvSpPr>
        <p:spPr bwMode="auto">
          <a:xfrm>
            <a:off x="4267200" y="2590800"/>
            <a:ext cx="3657600" cy="76200"/>
          </a:xfrm>
          <a:prstGeom prst="line">
            <a:avLst/>
          </a:prstGeom>
          <a:noFill/>
          <a:ln w="50800">
            <a:solidFill>
              <a:srgbClr val="FF99FF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10" name="Line 62"/>
          <p:cNvSpPr>
            <a:spLocks noChangeShapeType="1"/>
          </p:cNvSpPr>
          <p:nvPr/>
        </p:nvSpPr>
        <p:spPr bwMode="auto">
          <a:xfrm flipV="1">
            <a:off x="4267200" y="2667000"/>
            <a:ext cx="3884613" cy="76200"/>
          </a:xfrm>
          <a:prstGeom prst="line">
            <a:avLst/>
          </a:prstGeom>
          <a:noFill/>
          <a:ln w="50800">
            <a:solidFill>
              <a:srgbClr val="FF99FF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11" name="Line 63"/>
          <p:cNvSpPr>
            <a:spLocks noChangeShapeType="1"/>
          </p:cNvSpPr>
          <p:nvPr/>
        </p:nvSpPr>
        <p:spPr bwMode="auto">
          <a:xfrm flipH="1" flipV="1">
            <a:off x="1981200" y="2743200"/>
            <a:ext cx="457200" cy="838200"/>
          </a:xfrm>
          <a:prstGeom prst="line">
            <a:avLst/>
          </a:prstGeom>
          <a:noFill/>
          <a:ln w="50800">
            <a:solidFill>
              <a:srgbClr val="FF99FF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12" name="Line 64"/>
          <p:cNvSpPr>
            <a:spLocks noChangeShapeType="1"/>
          </p:cNvSpPr>
          <p:nvPr/>
        </p:nvSpPr>
        <p:spPr bwMode="auto">
          <a:xfrm flipH="1" flipV="1">
            <a:off x="5181600" y="2743200"/>
            <a:ext cx="457200" cy="838200"/>
          </a:xfrm>
          <a:prstGeom prst="line">
            <a:avLst/>
          </a:prstGeom>
          <a:noFill/>
          <a:ln w="50800">
            <a:solidFill>
              <a:srgbClr val="FF99FF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13" name="Line 65"/>
          <p:cNvSpPr>
            <a:spLocks noChangeShapeType="1"/>
          </p:cNvSpPr>
          <p:nvPr/>
        </p:nvSpPr>
        <p:spPr bwMode="auto">
          <a:xfrm flipH="1" flipV="1">
            <a:off x="5334000" y="2743200"/>
            <a:ext cx="457200" cy="838200"/>
          </a:xfrm>
          <a:prstGeom prst="line">
            <a:avLst/>
          </a:prstGeom>
          <a:noFill/>
          <a:ln w="50800">
            <a:solidFill>
              <a:srgbClr val="FF99FF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14" name="Line 66"/>
          <p:cNvSpPr>
            <a:spLocks noChangeShapeType="1"/>
          </p:cNvSpPr>
          <p:nvPr/>
        </p:nvSpPr>
        <p:spPr bwMode="auto">
          <a:xfrm>
            <a:off x="1219200" y="2514600"/>
            <a:ext cx="3048000" cy="0"/>
          </a:xfrm>
          <a:prstGeom prst="line">
            <a:avLst/>
          </a:prstGeom>
          <a:noFill/>
          <a:ln w="76200">
            <a:solidFill>
              <a:schemeClr val="accent1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15" name="Line 67"/>
          <p:cNvSpPr>
            <a:spLocks noChangeShapeType="1"/>
          </p:cNvSpPr>
          <p:nvPr/>
        </p:nvSpPr>
        <p:spPr bwMode="auto">
          <a:xfrm>
            <a:off x="4343400" y="2514600"/>
            <a:ext cx="3657600" cy="76200"/>
          </a:xfrm>
          <a:prstGeom prst="line">
            <a:avLst/>
          </a:prstGeom>
          <a:noFill/>
          <a:ln w="50800">
            <a:solidFill>
              <a:schemeClr val="accent1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16" name="Line 68"/>
          <p:cNvSpPr>
            <a:spLocks noChangeShapeType="1"/>
          </p:cNvSpPr>
          <p:nvPr/>
        </p:nvSpPr>
        <p:spPr bwMode="auto">
          <a:xfrm flipV="1">
            <a:off x="4267200" y="2743200"/>
            <a:ext cx="3884613" cy="76200"/>
          </a:xfrm>
          <a:prstGeom prst="line">
            <a:avLst/>
          </a:prstGeom>
          <a:noFill/>
          <a:ln w="50800">
            <a:solidFill>
              <a:schemeClr val="accent1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17" name="Oval 69"/>
          <p:cNvSpPr>
            <a:spLocks noChangeArrowheads="1"/>
          </p:cNvSpPr>
          <p:nvPr/>
        </p:nvSpPr>
        <p:spPr bwMode="auto">
          <a:xfrm>
            <a:off x="8053388" y="2719388"/>
            <a:ext cx="398462" cy="322262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18" name="Oval 70"/>
          <p:cNvSpPr>
            <a:spLocks noChangeArrowheads="1"/>
          </p:cNvSpPr>
          <p:nvPr/>
        </p:nvSpPr>
        <p:spPr bwMode="auto">
          <a:xfrm>
            <a:off x="4700588" y="2109788"/>
            <a:ext cx="398462" cy="322262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19" name="Oval 71"/>
          <p:cNvSpPr>
            <a:spLocks noChangeArrowheads="1"/>
          </p:cNvSpPr>
          <p:nvPr/>
        </p:nvSpPr>
        <p:spPr bwMode="auto">
          <a:xfrm>
            <a:off x="4167188" y="28717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20" name="Oval 72"/>
          <p:cNvSpPr>
            <a:spLocks noChangeArrowheads="1"/>
          </p:cNvSpPr>
          <p:nvPr/>
        </p:nvSpPr>
        <p:spPr bwMode="auto">
          <a:xfrm>
            <a:off x="4548188" y="29479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21" name="Oval 73"/>
          <p:cNvSpPr>
            <a:spLocks noChangeArrowheads="1"/>
          </p:cNvSpPr>
          <p:nvPr/>
        </p:nvSpPr>
        <p:spPr bwMode="auto">
          <a:xfrm>
            <a:off x="4167188" y="32527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22" name="Oval 74"/>
          <p:cNvSpPr>
            <a:spLocks noChangeArrowheads="1"/>
          </p:cNvSpPr>
          <p:nvPr/>
        </p:nvSpPr>
        <p:spPr bwMode="auto">
          <a:xfrm>
            <a:off x="4929188" y="3100388"/>
            <a:ext cx="398462" cy="322262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23" name="Oval 75"/>
          <p:cNvSpPr>
            <a:spLocks noChangeArrowheads="1"/>
          </p:cNvSpPr>
          <p:nvPr/>
        </p:nvSpPr>
        <p:spPr bwMode="auto">
          <a:xfrm>
            <a:off x="4319588" y="36337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24" name="Oval 76"/>
          <p:cNvSpPr>
            <a:spLocks noChangeArrowheads="1"/>
          </p:cNvSpPr>
          <p:nvPr/>
        </p:nvSpPr>
        <p:spPr bwMode="auto">
          <a:xfrm>
            <a:off x="5005388" y="3481388"/>
            <a:ext cx="398462" cy="322262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25" name="Oval 77"/>
          <p:cNvSpPr>
            <a:spLocks noChangeArrowheads="1"/>
          </p:cNvSpPr>
          <p:nvPr/>
        </p:nvSpPr>
        <p:spPr bwMode="auto">
          <a:xfrm>
            <a:off x="4700588" y="3709988"/>
            <a:ext cx="398462" cy="322262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26" name="Oval 78"/>
          <p:cNvSpPr>
            <a:spLocks noChangeArrowheads="1"/>
          </p:cNvSpPr>
          <p:nvPr/>
        </p:nvSpPr>
        <p:spPr bwMode="auto">
          <a:xfrm>
            <a:off x="7291388" y="27955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27" name="Oval 79"/>
          <p:cNvSpPr>
            <a:spLocks noChangeArrowheads="1"/>
          </p:cNvSpPr>
          <p:nvPr/>
        </p:nvSpPr>
        <p:spPr bwMode="auto">
          <a:xfrm>
            <a:off x="8129588" y="31003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28" name="Oval 80"/>
          <p:cNvSpPr>
            <a:spLocks noChangeArrowheads="1"/>
          </p:cNvSpPr>
          <p:nvPr/>
        </p:nvSpPr>
        <p:spPr bwMode="auto">
          <a:xfrm>
            <a:off x="7672388" y="28717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29" name="Oval 81"/>
          <p:cNvSpPr>
            <a:spLocks noChangeArrowheads="1"/>
          </p:cNvSpPr>
          <p:nvPr/>
        </p:nvSpPr>
        <p:spPr bwMode="auto">
          <a:xfrm>
            <a:off x="7291388" y="31765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30" name="Oval 82"/>
          <p:cNvSpPr>
            <a:spLocks noChangeArrowheads="1"/>
          </p:cNvSpPr>
          <p:nvPr/>
        </p:nvSpPr>
        <p:spPr bwMode="auto">
          <a:xfrm>
            <a:off x="7443788" y="35575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31" name="Oval 83"/>
          <p:cNvSpPr>
            <a:spLocks noChangeArrowheads="1"/>
          </p:cNvSpPr>
          <p:nvPr/>
        </p:nvSpPr>
        <p:spPr bwMode="auto">
          <a:xfrm>
            <a:off x="8129588" y="3633788"/>
            <a:ext cx="398462" cy="322262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32" name="Oval 84"/>
          <p:cNvSpPr>
            <a:spLocks noChangeArrowheads="1"/>
          </p:cNvSpPr>
          <p:nvPr/>
        </p:nvSpPr>
        <p:spPr bwMode="auto">
          <a:xfrm>
            <a:off x="7748588" y="3786188"/>
            <a:ext cx="398462" cy="322262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33" name="Oval 85"/>
          <p:cNvSpPr>
            <a:spLocks noChangeArrowheads="1"/>
          </p:cNvSpPr>
          <p:nvPr/>
        </p:nvSpPr>
        <p:spPr bwMode="auto">
          <a:xfrm>
            <a:off x="8016875" y="219233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34" name="Oval 86"/>
          <p:cNvSpPr>
            <a:spLocks noChangeArrowheads="1"/>
          </p:cNvSpPr>
          <p:nvPr/>
        </p:nvSpPr>
        <p:spPr bwMode="auto">
          <a:xfrm>
            <a:off x="8474075" y="181133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35" name="Oval 87"/>
          <p:cNvSpPr>
            <a:spLocks noChangeArrowheads="1"/>
          </p:cNvSpPr>
          <p:nvPr/>
        </p:nvSpPr>
        <p:spPr bwMode="auto">
          <a:xfrm>
            <a:off x="8093075" y="181133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36" name="Oval 88"/>
          <p:cNvSpPr>
            <a:spLocks noChangeArrowheads="1"/>
          </p:cNvSpPr>
          <p:nvPr/>
        </p:nvSpPr>
        <p:spPr bwMode="auto">
          <a:xfrm>
            <a:off x="8397875" y="219233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37" name="Oval 89"/>
          <p:cNvSpPr>
            <a:spLocks noChangeArrowheads="1"/>
          </p:cNvSpPr>
          <p:nvPr/>
        </p:nvSpPr>
        <p:spPr bwMode="auto">
          <a:xfrm>
            <a:off x="8245475" y="1384300"/>
            <a:ext cx="322263" cy="398463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38" name="Oval 90"/>
          <p:cNvSpPr>
            <a:spLocks noChangeArrowheads="1"/>
          </p:cNvSpPr>
          <p:nvPr/>
        </p:nvSpPr>
        <p:spPr bwMode="auto">
          <a:xfrm>
            <a:off x="8550275" y="325913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39" name="Oval 91"/>
          <p:cNvSpPr>
            <a:spLocks noChangeArrowheads="1"/>
          </p:cNvSpPr>
          <p:nvPr/>
        </p:nvSpPr>
        <p:spPr bwMode="auto">
          <a:xfrm>
            <a:off x="8626475" y="1308100"/>
            <a:ext cx="322263" cy="398463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40" name="Oval 92"/>
          <p:cNvSpPr>
            <a:spLocks noChangeArrowheads="1"/>
          </p:cNvSpPr>
          <p:nvPr/>
        </p:nvSpPr>
        <p:spPr bwMode="auto">
          <a:xfrm>
            <a:off x="6951663" y="3822700"/>
            <a:ext cx="322262" cy="398463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41" name="Line 93"/>
          <p:cNvSpPr>
            <a:spLocks noChangeShapeType="1"/>
          </p:cNvSpPr>
          <p:nvPr/>
        </p:nvSpPr>
        <p:spPr bwMode="auto">
          <a:xfrm flipV="1">
            <a:off x="6019800" y="1524000"/>
            <a:ext cx="609600" cy="1066800"/>
          </a:xfrm>
          <a:prstGeom prst="line">
            <a:avLst/>
          </a:prstGeom>
          <a:noFill/>
          <a:ln w="50800">
            <a:solidFill>
              <a:srgbClr val="FF99FF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42" name="Line 94"/>
          <p:cNvSpPr>
            <a:spLocks noChangeShapeType="1"/>
          </p:cNvSpPr>
          <p:nvPr/>
        </p:nvSpPr>
        <p:spPr bwMode="auto">
          <a:xfrm flipV="1">
            <a:off x="7696200" y="1676400"/>
            <a:ext cx="457200" cy="990600"/>
          </a:xfrm>
          <a:prstGeom prst="line">
            <a:avLst/>
          </a:prstGeom>
          <a:noFill/>
          <a:ln w="50800">
            <a:solidFill>
              <a:srgbClr val="FF99FF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43" name="Oval 95"/>
          <p:cNvSpPr>
            <a:spLocks noChangeArrowheads="1"/>
          </p:cNvSpPr>
          <p:nvPr/>
        </p:nvSpPr>
        <p:spPr bwMode="auto">
          <a:xfrm>
            <a:off x="8434388" y="2871788"/>
            <a:ext cx="398462" cy="322262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44" name="Oval 96"/>
          <p:cNvSpPr>
            <a:spLocks noChangeArrowheads="1"/>
          </p:cNvSpPr>
          <p:nvPr/>
        </p:nvSpPr>
        <p:spPr bwMode="auto">
          <a:xfrm>
            <a:off x="2109788" y="36337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45" name="Oval 97"/>
          <p:cNvSpPr>
            <a:spLocks noChangeArrowheads="1"/>
          </p:cNvSpPr>
          <p:nvPr/>
        </p:nvSpPr>
        <p:spPr bwMode="auto">
          <a:xfrm>
            <a:off x="3557588" y="10429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46" name="Oval 98"/>
          <p:cNvSpPr>
            <a:spLocks noChangeArrowheads="1"/>
          </p:cNvSpPr>
          <p:nvPr/>
        </p:nvSpPr>
        <p:spPr bwMode="auto">
          <a:xfrm>
            <a:off x="2566988" y="9667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47" name="Oval 99"/>
          <p:cNvSpPr>
            <a:spLocks noChangeArrowheads="1"/>
          </p:cNvSpPr>
          <p:nvPr/>
        </p:nvSpPr>
        <p:spPr bwMode="auto">
          <a:xfrm>
            <a:off x="2033588" y="1042988"/>
            <a:ext cx="352425" cy="352425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48" name="Oval 100"/>
          <p:cNvSpPr>
            <a:spLocks noChangeArrowheads="1"/>
          </p:cNvSpPr>
          <p:nvPr/>
        </p:nvSpPr>
        <p:spPr bwMode="auto">
          <a:xfrm>
            <a:off x="5157788" y="3786188"/>
            <a:ext cx="398462" cy="322262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49" name="Oval 101"/>
          <p:cNvSpPr>
            <a:spLocks noChangeArrowheads="1"/>
          </p:cNvSpPr>
          <p:nvPr/>
        </p:nvSpPr>
        <p:spPr bwMode="auto">
          <a:xfrm>
            <a:off x="6072188" y="1271588"/>
            <a:ext cx="398462" cy="322262"/>
          </a:xfrm>
          <a:prstGeom prst="ellipse">
            <a:avLst/>
          </a:prstGeom>
          <a:pattFill prst="lgConfetti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50" name="Line 102"/>
          <p:cNvSpPr>
            <a:spLocks noChangeShapeType="1"/>
          </p:cNvSpPr>
          <p:nvPr/>
        </p:nvSpPr>
        <p:spPr bwMode="auto">
          <a:xfrm flipH="1" flipV="1">
            <a:off x="3581400" y="2743200"/>
            <a:ext cx="457200" cy="838200"/>
          </a:xfrm>
          <a:prstGeom prst="line">
            <a:avLst/>
          </a:prstGeom>
          <a:noFill/>
          <a:ln w="50800">
            <a:solidFill>
              <a:srgbClr val="FF99FF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51" name="Line 103"/>
          <p:cNvSpPr>
            <a:spLocks noChangeShapeType="1"/>
          </p:cNvSpPr>
          <p:nvPr/>
        </p:nvSpPr>
        <p:spPr bwMode="auto">
          <a:xfrm flipH="1" flipV="1">
            <a:off x="1981200" y="2743200"/>
            <a:ext cx="457200" cy="838200"/>
          </a:xfrm>
          <a:prstGeom prst="line">
            <a:avLst/>
          </a:prstGeom>
          <a:noFill/>
          <a:ln w="50800">
            <a:solidFill>
              <a:srgbClr val="FF99FF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52" name="Line 104"/>
          <p:cNvSpPr>
            <a:spLocks noChangeShapeType="1"/>
          </p:cNvSpPr>
          <p:nvPr/>
        </p:nvSpPr>
        <p:spPr bwMode="auto">
          <a:xfrm flipH="1" flipV="1">
            <a:off x="3733800" y="2743200"/>
            <a:ext cx="457200" cy="838200"/>
          </a:xfrm>
          <a:prstGeom prst="line">
            <a:avLst/>
          </a:prstGeom>
          <a:noFill/>
          <a:ln w="50800">
            <a:solidFill>
              <a:srgbClr val="FF99FF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53" name="Line 105"/>
          <p:cNvSpPr>
            <a:spLocks noChangeShapeType="1"/>
          </p:cNvSpPr>
          <p:nvPr/>
        </p:nvSpPr>
        <p:spPr bwMode="auto">
          <a:xfrm flipH="1" flipV="1">
            <a:off x="2133600" y="2743200"/>
            <a:ext cx="457200" cy="838200"/>
          </a:xfrm>
          <a:prstGeom prst="line">
            <a:avLst/>
          </a:prstGeom>
          <a:noFill/>
          <a:ln w="50800">
            <a:solidFill>
              <a:srgbClr val="FF99FF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54" name="Line 106"/>
          <p:cNvSpPr>
            <a:spLocks noChangeShapeType="1"/>
          </p:cNvSpPr>
          <p:nvPr/>
        </p:nvSpPr>
        <p:spPr bwMode="auto">
          <a:xfrm flipV="1">
            <a:off x="4343400" y="1752600"/>
            <a:ext cx="685800" cy="838200"/>
          </a:xfrm>
          <a:prstGeom prst="line">
            <a:avLst/>
          </a:prstGeom>
          <a:noFill/>
          <a:ln w="50800">
            <a:solidFill>
              <a:srgbClr val="FF99FF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55" name="Line 107"/>
          <p:cNvSpPr>
            <a:spLocks noChangeShapeType="1"/>
          </p:cNvSpPr>
          <p:nvPr/>
        </p:nvSpPr>
        <p:spPr bwMode="auto">
          <a:xfrm flipV="1">
            <a:off x="4191000" y="1752600"/>
            <a:ext cx="685800" cy="838200"/>
          </a:xfrm>
          <a:prstGeom prst="line">
            <a:avLst/>
          </a:prstGeom>
          <a:noFill/>
          <a:ln w="50800">
            <a:solidFill>
              <a:srgbClr val="FF99FF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56" name="Line 108"/>
          <p:cNvSpPr>
            <a:spLocks noChangeShapeType="1"/>
          </p:cNvSpPr>
          <p:nvPr/>
        </p:nvSpPr>
        <p:spPr bwMode="auto">
          <a:xfrm flipV="1">
            <a:off x="2667000" y="1600200"/>
            <a:ext cx="381000" cy="990600"/>
          </a:xfrm>
          <a:prstGeom prst="line">
            <a:avLst/>
          </a:prstGeom>
          <a:noFill/>
          <a:ln w="50800">
            <a:solidFill>
              <a:srgbClr val="FF99FF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57" name="Line 109"/>
          <p:cNvSpPr>
            <a:spLocks noChangeShapeType="1"/>
          </p:cNvSpPr>
          <p:nvPr/>
        </p:nvSpPr>
        <p:spPr bwMode="auto">
          <a:xfrm flipV="1">
            <a:off x="2819400" y="1600200"/>
            <a:ext cx="381000" cy="990600"/>
          </a:xfrm>
          <a:prstGeom prst="line">
            <a:avLst/>
          </a:prstGeom>
          <a:noFill/>
          <a:ln w="50800">
            <a:solidFill>
              <a:srgbClr val="FF99FF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58" name="Line 110"/>
          <p:cNvSpPr>
            <a:spLocks noChangeShapeType="1"/>
          </p:cNvSpPr>
          <p:nvPr/>
        </p:nvSpPr>
        <p:spPr bwMode="auto">
          <a:xfrm>
            <a:off x="6858000" y="2667000"/>
            <a:ext cx="609600" cy="1295400"/>
          </a:xfrm>
          <a:prstGeom prst="line">
            <a:avLst/>
          </a:prstGeom>
          <a:noFill/>
          <a:ln w="50800">
            <a:solidFill>
              <a:srgbClr val="FF99FF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59" name="Freeform 111"/>
          <p:cNvSpPr>
            <a:spLocks/>
          </p:cNvSpPr>
          <p:nvPr/>
        </p:nvSpPr>
        <p:spPr bwMode="auto">
          <a:xfrm>
            <a:off x="1219200" y="847725"/>
            <a:ext cx="7893050" cy="3517900"/>
          </a:xfrm>
          <a:custGeom>
            <a:avLst/>
            <a:gdLst/>
            <a:ahLst/>
            <a:cxnLst>
              <a:cxn ang="0">
                <a:pos x="93" y="775"/>
              </a:cxn>
              <a:cxn ang="0">
                <a:pos x="181" y="567"/>
              </a:cxn>
              <a:cxn ang="0">
                <a:pos x="312" y="393"/>
              </a:cxn>
              <a:cxn ang="0">
                <a:pos x="454" y="218"/>
              </a:cxn>
              <a:cxn ang="0">
                <a:pos x="606" y="54"/>
              </a:cxn>
              <a:cxn ang="0">
                <a:pos x="803" y="0"/>
              </a:cxn>
              <a:cxn ang="0">
                <a:pos x="1043" y="0"/>
              </a:cxn>
              <a:cxn ang="0">
                <a:pos x="1206" y="142"/>
              </a:cxn>
              <a:cxn ang="0">
                <a:pos x="1316" y="229"/>
              </a:cxn>
              <a:cxn ang="0">
                <a:pos x="1512" y="109"/>
              </a:cxn>
              <a:cxn ang="0">
                <a:pos x="1708" y="76"/>
              </a:cxn>
              <a:cxn ang="0">
                <a:pos x="1905" y="65"/>
              </a:cxn>
              <a:cxn ang="0">
                <a:pos x="2156" y="65"/>
              </a:cxn>
              <a:cxn ang="0">
                <a:pos x="2374" y="131"/>
              </a:cxn>
              <a:cxn ang="0">
                <a:pos x="2472" y="316"/>
              </a:cxn>
              <a:cxn ang="0">
                <a:pos x="2548" y="295"/>
              </a:cxn>
              <a:cxn ang="0">
                <a:pos x="2745" y="164"/>
              </a:cxn>
              <a:cxn ang="0">
                <a:pos x="2941" y="120"/>
              </a:cxn>
              <a:cxn ang="0">
                <a:pos x="3159" y="142"/>
              </a:cxn>
              <a:cxn ang="0">
                <a:pos x="3345" y="273"/>
              </a:cxn>
              <a:cxn ang="0">
                <a:pos x="3519" y="229"/>
              </a:cxn>
              <a:cxn ang="0">
                <a:pos x="3727" y="218"/>
              </a:cxn>
              <a:cxn ang="0">
                <a:pos x="3923" y="218"/>
              </a:cxn>
              <a:cxn ang="0">
                <a:pos x="4120" y="262"/>
              </a:cxn>
              <a:cxn ang="0">
                <a:pos x="4294" y="436"/>
              </a:cxn>
              <a:cxn ang="0">
                <a:pos x="4469" y="295"/>
              </a:cxn>
              <a:cxn ang="0">
                <a:pos x="4676" y="196"/>
              </a:cxn>
              <a:cxn ang="0">
                <a:pos x="4883" y="240"/>
              </a:cxn>
              <a:cxn ang="0">
                <a:pos x="4971" y="425"/>
              </a:cxn>
              <a:cxn ang="0">
                <a:pos x="4927" y="644"/>
              </a:cxn>
              <a:cxn ang="0">
                <a:pos x="4796" y="949"/>
              </a:cxn>
              <a:cxn ang="0">
                <a:pos x="4698" y="1146"/>
              </a:cxn>
              <a:cxn ang="0">
                <a:pos x="4785" y="1255"/>
              </a:cxn>
              <a:cxn ang="0">
                <a:pos x="4862" y="1451"/>
              </a:cxn>
              <a:cxn ang="0">
                <a:pos x="4872" y="1648"/>
              </a:cxn>
              <a:cxn ang="0">
                <a:pos x="4807" y="1844"/>
              </a:cxn>
              <a:cxn ang="0">
                <a:pos x="4632" y="1997"/>
              </a:cxn>
              <a:cxn ang="0">
                <a:pos x="4425" y="2095"/>
              </a:cxn>
              <a:cxn ang="0">
                <a:pos x="4207" y="2106"/>
              </a:cxn>
              <a:cxn ang="0">
                <a:pos x="3956" y="2084"/>
              </a:cxn>
              <a:cxn ang="0">
                <a:pos x="3749" y="2215"/>
              </a:cxn>
              <a:cxn ang="0">
                <a:pos x="3410" y="2204"/>
              </a:cxn>
              <a:cxn ang="0">
                <a:pos x="3105" y="2117"/>
              </a:cxn>
              <a:cxn ang="0">
                <a:pos x="2952" y="1953"/>
              </a:cxn>
              <a:cxn ang="0">
                <a:pos x="2832" y="2019"/>
              </a:cxn>
              <a:cxn ang="0">
                <a:pos x="2625" y="2117"/>
              </a:cxn>
              <a:cxn ang="0">
                <a:pos x="2363" y="2117"/>
              </a:cxn>
              <a:cxn ang="0">
                <a:pos x="2079" y="2117"/>
              </a:cxn>
              <a:cxn ang="0">
                <a:pos x="1828" y="1964"/>
              </a:cxn>
              <a:cxn ang="0">
                <a:pos x="1676" y="1986"/>
              </a:cxn>
              <a:cxn ang="0">
                <a:pos x="1479" y="2063"/>
              </a:cxn>
              <a:cxn ang="0">
                <a:pos x="1261" y="2073"/>
              </a:cxn>
              <a:cxn ang="0">
                <a:pos x="988" y="2030"/>
              </a:cxn>
              <a:cxn ang="0">
                <a:pos x="857" y="1921"/>
              </a:cxn>
              <a:cxn ang="0">
                <a:pos x="661" y="2041"/>
              </a:cxn>
              <a:cxn ang="0">
                <a:pos x="432" y="1975"/>
              </a:cxn>
              <a:cxn ang="0">
                <a:pos x="235" y="1866"/>
              </a:cxn>
              <a:cxn ang="0">
                <a:pos x="93" y="1702"/>
              </a:cxn>
              <a:cxn ang="0">
                <a:pos x="28" y="1495"/>
              </a:cxn>
              <a:cxn ang="0">
                <a:pos x="17" y="1299"/>
              </a:cxn>
            </a:cxnLst>
            <a:rect l="0" t="0" r="r" b="b"/>
            <a:pathLst>
              <a:path w="4972" h="2216">
                <a:moveTo>
                  <a:pt x="48" y="954"/>
                </a:moveTo>
                <a:lnTo>
                  <a:pt x="83" y="906"/>
                </a:lnTo>
                <a:lnTo>
                  <a:pt x="93" y="873"/>
                </a:lnTo>
                <a:lnTo>
                  <a:pt x="93" y="840"/>
                </a:lnTo>
                <a:lnTo>
                  <a:pt x="93" y="807"/>
                </a:lnTo>
                <a:lnTo>
                  <a:pt x="93" y="775"/>
                </a:lnTo>
                <a:lnTo>
                  <a:pt x="93" y="731"/>
                </a:lnTo>
                <a:lnTo>
                  <a:pt x="115" y="698"/>
                </a:lnTo>
                <a:lnTo>
                  <a:pt x="126" y="666"/>
                </a:lnTo>
                <a:lnTo>
                  <a:pt x="148" y="633"/>
                </a:lnTo>
                <a:lnTo>
                  <a:pt x="159" y="600"/>
                </a:lnTo>
                <a:lnTo>
                  <a:pt x="181" y="567"/>
                </a:lnTo>
                <a:lnTo>
                  <a:pt x="192" y="535"/>
                </a:lnTo>
                <a:lnTo>
                  <a:pt x="214" y="502"/>
                </a:lnTo>
                <a:lnTo>
                  <a:pt x="224" y="469"/>
                </a:lnTo>
                <a:lnTo>
                  <a:pt x="257" y="447"/>
                </a:lnTo>
                <a:lnTo>
                  <a:pt x="279" y="415"/>
                </a:lnTo>
                <a:lnTo>
                  <a:pt x="312" y="393"/>
                </a:lnTo>
                <a:lnTo>
                  <a:pt x="344" y="371"/>
                </a:lnTo>
                <a:lnTo>
                  <a:pt x="366" y="338"/>
                </a:lnTo>
                <a:lnTo>
                  <a:pt x="399" y="316"/>
                </a:lnTo>
                <a:lnTo>
                  <a:pt x="421" y="284"/>
                </a:lnTo>
                <a:lnTo>
                  <a:pt x="443" y="251"/>
                </a:lnTo>
                <a:lnTo>
                  <a:pt x="454" y="218"/>
                </a:lnTo>
                <a:lnTo>
                  <a:pt x="475" y="185"/>
                </a:lnTo>
                <a:lnTo>
                  <a:pt x="486" y="153"/>
                </a:lnTo>
                <a:lnTo>
                  <a:pt x="508" y="120"/>
                </a:lnTo>
                <a:lnTo>
                  <a:pt x="541" y="98"/>
                </a:lnTo>
                <a:lnTo>
                  <a:pt x="574" y="76"/>
                </a:lnTo>
                <a:lnTo>
                  <a:pt x="606" y="54"/>
                </a:lnTo>
                <a:lnTo>
                  <a:pt x="639" y="33"/>
                </a:lnTo>
                <a:lnTo>
                  <a:pt x="672" y="22"/>
                </a:lnTo>
                <a:lnTo>
                  <a:pt x="705" y="11"/>
                </a:lnTo>
                <a:lnTo>
                  <a:pt x="737" y="11"/>
                </a:lnTo>
                <a:lnTo>
                  <a:pt x="770" y="0"/>
                </a:lnTo>
                <a:lnTo>
                  <a:pt x="803" y="0"/>
                </a:lnTo>
                <a:lnTo>
                  <a:pt x="835" y="0"/>
                </a:lnTo>
                <a:lnTo>
                  <a:pt x="868" y="0"/>
                </a:lnTo>
                <a:lnTo>
                  <a:pt x="901" y="0"/>
                </a:lnTo>
                <a:lnTo>
                  <a:pt x="934" y="0"/>
                </a:lnTo>
                <a:lnTo>
                  <a:pt x="977" y="0"/>
                </a:lnTo>
                <a:lnTo>
                  <a:pt x="1043" y="0"/>
                </a:lnTo>
                <a:lnTo>
                  <a:pt x="1075" y="11"/>
                </a:lnTo>
                <a:lnTo>
                  <a:pt x="1108" y="22"/>
                </a:lnTo>
                <a:lnTo>
                  <a:pt x="1130" y="54"/>
                </a:lnTo>
                <a:lnTo>
                  <a:pt x="1163" y="87"/>
                </a:lnTo>
                <a:lnTo>
                  <a:pt x="1195" y="109"/>
                </a:lnTo>
                <a:lnTo>
                  <a:pt x="1206" y="142"/>
                </a:lnTo>
                <a:lnTo>
                  <a:pt x="1228" y="174"/>
                </a:lnTo>
                <a:lnTo>
                  <a:pt x="1250" y="207"/>
                </a:lnTo>
                <a:lnTo>
                  <a:pt x="1261" y="240"/>
                </a:lnTo>
                <a:lnTo>
                  <a:pt x="1261" y="273"/>
                </a:lnTo>
                <a:lnTo>
                  <a:pt x="1294" y="262"/>
                </a:lnTo>
                <a:lnTo>
                  <a:pt x="1316" y="229"/>
                </a:lnTo>
                <a:lnTo>
                  <a:pt x="1348" y="196"/>
                </a:lnTo>
                <a:lnTo>
                  <a:pt x="1381" y="174"/>
                </a:lnTo>
                <a:lnTo>
                  <a:pt x="1414" y="164"/>
                </a:lnTo>
                <a:lnTo>
                  <a:pt x="1446" y="131"/>
                </a:lnTo>
                <a:lnTo>
                  <a:pt x="1479" y="120"/>
                </a:lnTo>
                <a:lnTo>
                  <a:pt x="1512" y="109"/>
                </a:lnTo>
                <a:lnTo>
                  <a:pt x="1545" y="98"/>
                </a:lnTo>
                <a:lnTo>
                  <a:pt x="1577" y="87"/>
                </a:lnTo>
                <a:lnTo>
                  <a:pt x="1610" y="87"/>
                </a:lnTo>
                <a:lnTo>
                  <a:pt x="1643" y="76"/>
                </a:lnTo>
                <a:lnTo>
                  <a:pt x="1676" y="76"/>
                </a:lnTo>
                <a:lnTo>
                  <a:pt x="1708" y="76"/>
                </a:lnTo>
                <a:lnTo>
                  <a:pt x="1741" y="76"/>
                </a:lnTo>
                <a:lnTo>
                  <a:pt x="1774" y="65"/>
                </a:lnTo>
                <a:lnTo>
                  <a:pt x="1806" y="65"/>
                </a:lnTo>
                <a:lnTo>
                  <a:pt x="1839" y="65"/>
                </a:lnTo>
                <a:lnTo>
                  <a:pt x="1872" y="65"/>
                </a:lnTo>
                <a:lnTo>
                  <a:pt x="1905" y="65"/>
                </a:lnTo>
                <a:lnTo>
                  <a:pt x="1937" y="65"/>
                </a:lnTo>
                <a:lnTo>
                  <a:pt x="1970" y="65"/>
                </a:lnTo>
                <a:lnTo>
                  <a:pt x="2003" y="65"/>
                </a:lnTo>
                <a:lnTo>
                  <a:pt x="2036" y="65"/>
                </a:lnTo>
                <a:lnTo>
                  <a:pt x="2112" y="65"/>
                </a:lnTo>
                <a:lnTo>
                  <a:pt x="2156" y="65"/>
                </a:lnTo>
                <a:lnTo>
                  <a:pt x="2188" y="65"/>
                </a:lnTo>
                <a:lnTo>
                  <a:pt x="2232" y="65"/>
                </a:lnTo>
                <a:lnTo>
                  <a:pt x="2265" y="87"/>
                </a:lnTo>
                <a:lnTo>
                  <a:pt x="2308" y="98"/>
                </a:lnTo>
                <a:lnTo>
                  <a:pt x="2341" y="109"/>
                </a:lnTo>
                <a:lnTo>
                  <a:pt x="2374" y="131"/>
                </a:lnTo>
                <a:lnTo>
                  <a:pt x="2407" y="164"/>
                </a:lnTo>
                <a:lnTo>
                  <a:pt x="2428" y="196"/>
                </a:lnTo>
                <a:lnTo>
                  <a:pt x="2461" y="218"/>
                </a:lnTo>
                <a:lnTo>
                  <a:pt x="2461" y="251"/>
                </a:lnTo>
                <a:lnTo>
                  <a:pt x="2472" y="284"/>
                </a:lnTo>
                <a:lnTo>
                  <a:pt x="2472" y="316"/>
                </a:lnTo>
                <a:lnTo>
                  <a:pt x="2472" y="349"/>
                </a:lnTo>
                <a:lnTo>
                  <a:pt x="2472" y="382"/>
                </a:lnTo>
                <a:lnTo>
                  <a:pt x="2505" y="393"/>
                </a:lnTo>
                <a:lnTo>
                  <a:pt x="2516" y="360"/>
                </a:lnTo>
                <a:lnTo>
                  <a:pt x="2527" y="327"/>
                </a:lnTo>
                <a:lnTo>
                  <a:pt x="2548" y="295"/>
                </a:lnTo>
                <a:lnTo>
                  <a:pt x="2581" y="262"/>
                </a:lnTo>
                <a:lnTo>
                  <a:pt x="2614" y="229"/>
                </a:lnTo>
                <a:lnTo>
                  <a:pt x="2647" y="207"/>
                </a:lnTo>
                <a:lnTo>
                  <a:pt x="2679" y="185"/>
                </a:lnTo>
                <a:lnTo>
                  <a:pt x="2712" y="164"/>
                </a:lnTo>
                <a:lnTo>
                  <a:pt x="2745" y="164"/>
                </a:lnTo>
                <a:lnTo>
                  <a:pt x="2778" y="153"/>
                </a:lnTo>
                <a:lnTo>
                  <a:pt x="2810" y="142"/>
                </a:lnTo>
                <a:lnTo>
                  <a:pt x="2843" y="131"/>
                </a:lnTo>
                <a:lnTo>
                  <a:pt x="2876" y="131"/>
                </a:lnTo>
                <a:lnTo>
                  <a:pt x="2908" y="120"/>
                </a:lnTo>
                <a:lnTo>
                  <a:pt x="2941" y="120"/>
                </a:lnTo>
                <a:lnTo>
                  <a:pt x="2985" y="120"/>
                </a:lnTo>
                <a:lnTo>
                  <a:pt x="3029" y="120"/>
                </a:lnTo>
                <a:lnTo>
                  <a:pt x="3061" y="120"/>
                </a:lnTo>
                <a:lnTo>
                  <a:pt x="3094" y="120"/>
                </a:lnTo>
                <a:lnTo>
                  <a:pt x="3127" y="131"/>
                </a:lnTo>
                <a:lnTo>
                  <a:pt x="3159" y="142"/>
                </a:lnTo>
                <a:lnTo>
                  <a:pt x="3192" y="153"/>
                </a:lnTo>
                <a:lnTo>
                  <a:pt x="3225" y="174"/>
                </a:lnTo>
                <a:lnTo>
                  <a:pt x="3258" y="185"/>
                </a:lnTo>
                <a:lnTo>
                  <a:pt x="3290" y="207"/>
                </a:lnTo>
                <a:lnTo>
                  <a:pt x="3312" y="240"/>
                </a:lnTo>
                <a:lnTo>
                  <a:pt x="3345" y="273"/>
                </a:lnTo>
                <a:lnTo>
                  <a:pt x="3356" y="305"/>
                </a:lnTo>
                <a:lnTo>
                  <a:pt x="3389" y="316"/>
                </a:lnTo>
                <a:lnTo>
                  <a:pt x="3410" y="284"/>
                </a:lnTo>
                <a:lnTo>
                  <a:pt x="3454" y="251"/>
                </a:lnTo>
                <a:lnTo>
                  <a:pt x="3487" y="240"/>
                </a:lnTo>
                <a:lnTo>
                  <a:pt x="3519" y="229"/>
                </a:lnTo>
                <a:lnTo>
                  <a:pt x="3552" y="229"/>
                </a:lnTo>
                <a:lnTo>
                  <a:pt x="3596" y="218"/>
                </a:lnTo>
                <a:lnTo>
                  <a:pt x="3629" y="218"/>
                </a:lnTo>
                <a:lnTo>
                  <a:pt x="3661" y="218"/>
                </a:lnTo>
                <a:lnTo>
                  <a:pt x="3694" y="218"/>
                </a:lnTo>
                <a:lnTo>
                  <a:pt x="3727" y="218"/>
                </a:lnTo>
                <a:lnTo>
                  <a:pt x="3760" y="218"/>
                </a:lnTo>
                <a:lnTo>
                  <a:pt x="3792" y="218"/>
                </a:lnTo>
                <a:lnTo>
                  <a:pt x="3825" y="218"/>
                </a:lnTo>
                <a:lnTo>
                  <a:pt x="3858" y="218"/>
                </a:lnTo>
                <a:lnTo>
                  <a:pt x="3890" y="218"/>
                </a:lnTo>
                <a:lnTo>
                  <a:pt x="3923" y="218"/>
                </a:lnTo>
                <a:lnTo>
                  <a:pt x="3956" y="218"/>
                </a:lnTo>
                <a:lnTo>
                  <a:pt x="3989" y="218"/>
                </a:lnTo>
                <a:lnTo>
                  <a:pt x="4021" y="229"/>
                </a:lnTo>
                <a:lnTo>
                  <a:pt x="4054" y="240"/>
                </a:lnTo>
                <a:lnTo>
                  <a:pt x="4087" y="251"/>
                </a:lnTo>
                <a:lnTo>
                  <a:pt x="4120" y="262"/>
                </a:lnTo>
                <a:lnTo>
                  <a:pt x="4152" y="284"/>
                </a:lnTo>
                <a:lnTo>
                  <a:pt x="4196" y="316"/>
                </a:lnTo>
                <a:lnTo>
                  <a:pt x="4229" y="349"/>
                </a:lnTo>
                <a:lnTo>
                  <a:pt x="4261" y="371"/>
                </a:lnTo>
                <a:lnTo>
                  <a:pt x="4272" y="404"/>
                </a:lnTo>
                <a:lnTo>
                  <a:pt x="4294" y="436"/>
                </a:lnTo>
                <a:lnTo>
                  <a:pt x="4327" y="447"/>
                </a:lnTo>
                <a:lnTo>
                  <a:pt x="4338" y="415"/>
                </a:lnTo>
                <a:lnTo>
                  <a:pt x="4360" y="382"/>
                </a:lnTo>
                <a:lnTo>
                  <a:pt x="4392" y="349"/>
                </a:lnTo>
                <a:lnTo>
                  <a:pt x="4425" y="316"/>
                </a:lnTo>
                <a:lnTo>
                  <a:pt x="4469" y="295"/>
                </a:lnTo>
                <a:lnTo>
                  <a:pt x="4501" y="262"/>
                </a:lnTo>
                <a:lnTo>
                  <a:pt x="4534" y="251"/>
                </a:lnTo>
                <a:lnTo>
                  <a:pt x="4578" y="229"/>
                </a:lnTo>
                <a:lnTo>
                  <a:pt x="4611" y="218"/>
                </a:lnTo>
                <a:lnTo>
                  <a:pt x="4643" y="207"/>
                </a:lnTo>
                <a:lnTo>
                  <a:pt x="4676" y="196"/>
                </a:lnTo>
                <a:lnTo>
                  <a:pt x="4709" y="196"/>
                </a:lnTo>
                <a:lnTo>
                  <a:pt x="4742" y="196"/>
                </a:lnTo>
                <a:lnTo>
                  <a:pt x="4774" y="196"/>
                </a:lnTo>
                <a:lnTo>
                  <a:pt x="4818" y="196"/>
                </a:lnTo>
                <a:lnTo>
                  <a:pt x="4851" y="218"/>
                </a:lnTo>
                <a:lnTo>
                  <a:pt x="4883" y="240"/>
                </a:lnTo>
                <a:lnTo>
                  <a:pt x="4916" y="262"/>
                </a:lnTo>
                <a:lnTo>
                  <a:pt x="4949" y="295"/>
                </a:lnTo>
                <a:lnTo>
                  <a:pt x="4960" y="327"/>
                </a:lnTo>
                <a:lnTo>
                  <a:pt x="4971" y="360"/>
                </a:lnTo>
                <a:lnTo>
                  <a:pt x="4971" y="393"/>
                </a:lnTo>
                <a:lnTo>
                  <a:pt x="4971" y="425"/>
                </a:lnTo>
                <a:lnTo>
                  <a:pt x="4971" y="458"/>
                </a:lnTo>
                <a:lnTo>
                  <a:pt x="4971" y="491"/>
                </a:lnTo>
                <a:lnTo>
                  <a:pt x="4971" y="535"/>
                </a:lnTo>
                <a:lnTo>
                  <a:pt x="4960" y="567"/>
                </a:lnTo>
                <a:lnTo>
                  <a:pt x="4949" y="611"/>
                </a:lnTo>
                <a:lnTo>
                  <a:pt x="4927" y="644"/>
                </a:lnTo>
                <a:lnTo>
                  <a:pt x="4905" y="731"/>
                </a:lnTo>
                <a:lnTo>
                  <a:pt x="4883" y="775"/>
                </a:lnTo>
                <a:lnTo>
                  <a:pt x="4862" y="818"/>
                </a:lnTo>
                <a:lnTo>
                  <a:pt x="4840" y="862"/>
                </a:lnTo>
                <a:lnTo>
                  <a:pt x="4818" y="906"/>
                </a:lnTo>
                <a:lnTo>
                  <a:pt x="4796" y="949"/>
                </a:lnTo>
                <a:lnTo>
                  <a:pt x="4796" y="982"/>
                </a:lnTo>
                <a:lnTo>
                  <a:pt x="4785" y="1015"/>
                </a:lnTo>
                <a:lnTo>
                  <a:pt x="4763" y="1048"/>
                </a:lnTo>
                <a:lnTo>
                  <a:pt x="4752" y="1080"/>
                </a:lnTo>
                <a:lnTo>
                  <a:pt x="4731" y="1113"/>
                </a:lnTo>
                <a:lnTo>
                  <a:pt x="4698" y="1146"/>
                </a:lnTo>
                <a:lnTo>
                  <a:pt x="4665" y="1179"/>
                </a:lnTo>
                <a:lnTo>
                  <a:pt x="4698" y="1189"/>
                </a:lnTo>
                <a:lnTo>
                  <a:pt x="4731" y="1179"/>
                </a:lnTo>
                <a:lnTo>
                  <a:pt x="4763" y="1189"/>
                </a:lnTo>
                <a:lnTo>
                  <a:pt x="4774" y="1222"/>
                </a:lnTo>
                <a:lnTo>
                  <a:pt x="4785" y="1255"/>
                </a:lnTo>
                <a:lnTo>
                  <a:pt x="4807" y="1288"/>
                </a:lnTo>
                <a:lnTo>
                  <a:pt x="4818" y="1320"/>
                </a:lnTo>
                <a:lnTo>
                  <a:pt x="4840" y="1353"/>
                </a:lnTo>
                <a:lnTo>
                  <a:pt x="4851" y="1386"/>
                </a:lnTo>
                <a:lnTo>
                  <a:pt x="4862" y="1419"/>
                </a:lnTo>
                <a:lnTo>
                  <a:pt x="4862" y="1451"/>
                </a:lnTo>
                <a:lnTo>
                  <a:pt x="4872" y="1484"/>
                </a:lnTo>
                <a:lnTo>
                  <a:pt x="4872" y="1517"/>
                </a:lnTo>
                <a:lnTo>
                  <a:pt x="4872" y="1550"/>
                </a:lnTo>
                <a:lnTo>
                  <a:pt x="4872" y="1582"/>
                </a:lnTo>
                <a:lnTo>
                  <a:pt x="4872" y="1615"/>
                </a:lnTo>
                <a:lnTo>
                  <a:pt x="4872" y="1648"/>
                </a:lnTo>
                <a:lnTo>
                  <a:pt x="4872" y="1681"/>
                </a:lnTo>
                <a:lnTo>
                  <a:pt x="4872" y="1713"/>
                </a:lnTo>
                <a:lnTo>
                  <a:pt x="4862" y="1746"/>
                </a:lnTo>
                <a:lnTo>
                  <a:pt x="4840" y="1779"/>
                </a:lnTo>
                <a:lnTo>
                  <a:pt x="4829" y="1812"/>
                </a:lnTo>
                <a:lnTo>
                  <a:pt x="4807" y="1844"/>
                </a:lnTo>
                <a:lnTo>
                  <a:pt x="4785" y="1877"/>
                </a:lnTo>
                <a:lnTo>
                  <a:pt x="4752" y="1888"/>
                </a:lnTo>
                <a:lnTo>
                  <a:pt x="4731" y="1921"/>
                </a:lnTo>
                <a:lnTo>
                  <a:pt x="4698" y="1953"/>
                </a:lnTo>
                <a:lnTo>
                  <a:pt x="4665" y="1975"/>
                </a:lnTo>
                <a:lnTo>
                  <a:pt x="4632" y="1997"/>
                </a:lnTo>
                <a:lnTo>
                  <a:pt x="4600" y="2019"/>
                </a:lnTo>
                <a:lnTo>
                  <a:pt x="4556" y="2052"/>
                </a:lnTo>
                <a:lnTo>
                  <a:pt x="4523" y="2063"/>
                </a:lnTo>
                <a:lnTo>
                  <a:pt x="4491" y="2084"/>
                </a:lnTo>
                <a:lnTo>
                  <a:pt x="4458" y="2084"/>
                </a:lnTo>
                <a:lnTo>
                  <a:pt x="4425" y="2095"/>
                </a:lnTo>
                <a:lnTo>
                  <a:pt x="4392" y="2106"/>
                </a:lnTo>
                <a:lnTo>
                  <a:pt x="4360" y="2106"/>
                </a:lnTo>
                <a:lnTo>
                  <a:pt x="4316" y="2106"/>
                </a:lnTo>
                <a:lnTo>
                  <a:pt x="4283" y="2106"/>
                </a:lnTo>
                <a:lnTo>
                  <a:pt x="4240" y="2106"/>
                </a:lnTo>
                <a:lnTo>
                  <a:pt x="4207" y="2106"/>
                </a:lnTo>
                <a:lnTo>
                  <a:pt x="4163" y="2106"/>
                </a:lnTo>
                <a:lnTo>
                  <a:pt x="4076" y="2106"/>
                </a:lnTo>
                <a:lnTo>
                  <a:pt x="4043" y="2095"/>
                </a:lnTo>
                <a:lnTo>
                  <a:pt x="4010" y="2073"/>
                </a:lnTo>
                <a:lnTo>
                  <a:pt x="3978" y="2052"/>
                </a:lnTo>
                <a:lnTo>
                  <a:pt x="3956" y="2084"/>
                </a:lnTo>
                <a:lnTo>
                  <a:pt x="3934" y="2117"/>
                </a:lnTo>
                <a:lnTo>
                  <a:pt x="3901" y="2150"/>
                </a:lnTo>
                <a:lnTo>
                  <a:pt x="3858" y="2172"/>
                </a:lnTo>
                <a:lnTo>
                  <a:pt x="3825" y="2183"/>
                </a:lnTo>
                <a:lnTo>
                  <a:pt x="3781" y="2194"/>
                </a:lnTo>
                <a:lnTo>
                  <a:pt x="3749" y="2215"/>
                </a:lnTo>
                <a:lnTo>
                  <a:pt x="3716" y="2215"/>
                </a:lnTo>
                <a:lnTo>
                  <a:pt x="3650" y="2215"/>
                </a:lnTo>
                <a:lnTo>
                  <a:pt x="3585" y="2215"/>
                </a:lnTo>
                <a:lnTo>
                  <a:pt x="3541" y="2215"/>
                </a:lnTo>
                <a:lnTo>
                  <a:pt x="3476" y="2215"/>
                </a:lnTo>
                <a:lnTo>
                  <a:pt x="3410" y="2204"/>
                </a:lnTo>
                <a:lnTo>
                  <a:pt x="3378" y="2194"/>
                </a:lnTo>
                <a:lnTo>
                  <a:pt x="3290" y="2183"/>
                </a:lnTo>
                <a:lnTo>
                  <a:pt x="3258" y="2161"/>
                </a:lnTo>
                <a:lnTo>
                  <a:pt x="3170" y="2150"/>
                </a:lnTo>
                <a:lnTo>
                  <a:pt x="3138" y="2139"/>
                </a:lnTo>
                <a:lnTo>
                  <a:pt x="3105" y="2117"/>
                </a:lnTo>
                <a:lnTo>
                  <a:pt x="3072" y="2095"/>
                </a:lnTo>
                <a:lnTo>
                  <a:pt x="3039" y="2073"/>
                </a:lnTo>
                <a:lnTo>
                  <a:pt x="3007" y="2052"/>
                </a:lnTo>
                <a:lnTo>
                  <a:pt x="2996" y="2019"/>
                </a:lnTo>
                <a:lnTo>
                  <a:pt x="2974" y="1986"/>
                </a:lnTo>
                <a:lnTo>
                  <a:pt x="2952" y="1953"/>
                </a:lnTo>
                <a:lnTo>
                  <a:pt x="2941" y="1921"/>
                </a:lnTo>
                <a:lnTo>
                  <a:pt x="2919" y="1888"/>
                </a:lnTo>
                <a:lnTo>
                  <a:pt x="2908" y="1921"/>
                </a:lnTo>
                <a:lnTo>
                  <a:pt x="2898" y="1953"/>
                </a:lnTo>
                <a:lnTo>
                  <a:pt x="2865" y="1986"/>
                </a:lnTo>
                <a:lnTo>
                  <a:pt x="2832" y="2019"/>
                </a:lnTo>
                <a:lnTo>
                  <a:pt x="2799" y="2052"/>
                </a:lnTo>
                <a:lnTo>
                  <a:pt x="2767" y="2063"/>
                </a:lnTo>
                <a:lnTo>
                  <a:pt x="2734" y="2084"/>
                </a:lnTo>
                <a:lnTo>
                  <a:pt x="2690" y="2095"/>
                </a:lnTo>
                <a:lnTo>
                  <a:pt x="2658" y="2106"/>
                </a:lnTo>
                <a:lnTo>
                  <a:pt x="2625" y="2117"/>
                </a:lnTo>
                <a:lnTo>
                  <a:pt x="2559" y="2117"/>
                </a:lnTo>
                <a:lnTo>
                  <a:pt x="2494" y="2117"/>
                </a:lnTo>
                <a:lnTo>
                  <a:pt x="2461" y="2117"/>
                </a:lnTo>
                <a:lnTo>
                  <a:pt x="2428" y="2117"/>
                </a:lnTo>
                <a:lnTo>
                  <a:pt x="2396" y="2117"/>
                </a:lnTo>
                <a:lnTo>
                  <a:pt x="2363" y="2117"/>
                </a:lnTo>
                <a:lnTo>
                  <a:pt x="2330" y="2117"/>
                </a:lnTo>
                <a:lnTo>
                  <a:pt x="2297" y="2117"/>
                </a:lnTo>
                <a:lnTo>
                  <a:pt x="2254" y="2117"/>
                </a:lnTo>
                <a:lnTo>
                  <a:pt x="2188" y="2117"/>
                </a:lnTo>
                <a:lnTo>
                  <a:pt x="2156" y="2117"/>
                </a:lnTo>
                <a:lnTo>
                  <a:pt x="2079" y="2117"/>
                </a:lnTo>
                <a:lnTo>
                  <a:pt x="1992" y="2117"/>
                </a:lnTo>
                <a:lnTo>
                  <a:pt x="1959" y="2095"/>
                </a:lnTo>
                <a:lnTo>
                  <a:pt x="1916" y="2063"/>
                </a:lnTo>
                <a:lnTo>
                  <a:pt x="1894" y="2030"/>
                </a:lnTo>
                <a:lnTo>
                  <a:pt x="1861" y="1997"/>
                </a:lnTo>
                <a:lnTo>
                  <a:pt x="1828" y="1964"/>
                </a:lnTo>
                <a:lnTo>
                  <a:pt x="1806" y="1932"/>
                </a:lnTo>
                <a:lnTo>
                  <a:pt x="1785" y="1899"/>
                </a:lnTo>
                <a:lnTo>
                  <a:pt x="1741" y="1888"/>
                </a:lnTo>
                <a:lnTo>
                  <a:pt x="1730" y="1921"/>
                </a:lnTo>
                <a:lnTo>
                  <a:pt x="1697" y="1953"/>
                </a:lnTo>
                <a:lnTo>
                  <a:pt x="1676" y="1986"/>
                </a:lnTo>
                <a:lnTo>
                  <a:pt x="1654" y="2019"/>
                </a:lnTo>
                <a:lnTo>
                  <a:pt x="1621" y="2030"/>
                </a:lnTo>
                <a:lnTo>
                  <a:pt x="1588" y="2041"/>
                </a:lnTo>
                <a:lnTo>
                  <a:pt x="1556" y="2052"/>
                </a:lnTo>
                <a:lnTo>
                  <a:pt x="1523" y="2063"/>
                </a:lnTo>
                <a:lnTo>
                  <a:pt x="1479" y="2063"/>
                </a:lnTo>
                <a:lnTo>
                  <a:pt x="1446" y="2063"/>
                </a:lnTo>
                <a:lnTo>
                  <a:pt x="1414" y="2073"/>
                </a:lnTo>
                <a:lnTo>
                  <a:pt x="1381" y="2073"/>
                </a:lnTo>
                <a:lnTo>
                  <a:pt x="1337" y="2073"/>
                </a:lnTo>
                <a:lnTo>
                  <a:pt x="1305" y="2073"/>
                </a:lnTo>
                <a:lnTo>
                  <a:pt x="1261" y="2073"/>
                </a:lnTo>
                <a:lnTo>
                  <a:pt x="1217" y="2073"/>
                </a:lnTo>
                <a:lnTo>
                  <a:pt x="1185" y="2073"/>
                </a:lnTo>
                <a:lnTo>
                  <a:pt x="1152" y="2073"/>
                </a:lnTo>
                <a:lnTo>
                  <a:pt x="1065" y="2063"/>
                </a:lnTo>
                <a:lnTo>
                  <a:pt x="1032" y="2052"/>
                </a:lnTo>
                <a:lnTo>
                  <a:pt x="988" y="2030"/>
                </a:lnTo>
                <a:lnTo>
                  <a:pt x="945" y="2019"/>
                </a:lnTo>
                <a:lnTo>
                  <a:pt x="923" y="1986"/>
                </a:lnTo>
                <a:lnTo>
                  <a:pt x="912" y="1953"/>
                </a:lnTo>
                <a:lnTo>
                  <a:pt x="890" y="1921"/>
                </a:lnTo>
                <a:lnTo>
                  <a:pt x="868" y="1888"/>
                </a:lnTo>
                <a:lnTo>
                  <a:pt x="857" y="1921"/>
                </a:lnTo>
                <a:lnTo>
                  <a:pt x="835" y="1953"/>
                </a:lnTo>
                <a:lnTo>
                  <a:pt x="803" y="1986"/>
                </a:lnTo>
                <a:lnTo>
                  <a:pt x="770" y="2008"/>
                </a:lnTo>
                <a:lnTo>
                  <a:pt x="737" y="2030"/>
                </a:lnTo>
                <a:lnTo>
                  <a:pt x="705" y="2041"/>
                </a:lnTo>
                <a:lnTo>
                  <a:pt x="661" y="2041"/>
                </a:lnTo>
                <a:lnTo>
                  <a:pt x="617" y="2041"/>
                </a:lnTo>
                <a:lnTo>
                  <a:pt x="574" y="2030"/>
                </a:lnTo>
                <a:lnTo>
                  <a:pt x="541" y="2019"/>
                </a:lnTo>
                <a:lnTo>
                  <a:pt x="497" y="1997"/>
                </a:lnTo>
                <a:lnTo>
                  <a:pt x="464" y="1986"/>
                </a:lnTo>
                <a:lnTo>
                  <a:pt x="432" y="1975"/>
                </a:lnTo>
                <a:lnTo>
                  <a:pt x="399" y="1953"/>
                </a:lnTo>
                <a:lnTo>
                  <a:pt x="366" y="1942"/>
                </a:lnTo>
                <a:lnTo>
                  <a:pt x="334" y="1921"/>
                </a:lnTo>
                <a:lnTo>
                  <a:pt x="301" y="1899"/>
                </a:lnTo>
                <a:lnTo>
                  <a:pt x="268" y="1888"/>
                </a:lnTo>
                <a:lnTo>
                  <a:pt x="235" y="1866"/>
                </a:lnTo>
                <a:lnTo>
                  <a:pt x="203" y="1855"/>
                </a:lnTo>
                <a:lnTo>
                  <a:pt x="159" y="1833"/>
                </a:lnTo>
                <a:lnTo>
                  <a:pt x="137" y="1801"/>
                </a:lnTo>
                <a:lnTo>
                  <a:pt x="126" y="1768"/>
                </a:lnTo>
                <a:lnTo>
                  <a:pt x="115" y="1735"/>
                </a:lnTo>
                <a:lnTo>
                  <a:pt x="93" y="1702"/>
                </a:lnTo>
                <a:lnTo>
                  <a:pt x="83" y="1670"/>
                </a:lnTo>
                <a:lnTo>
                  <a:pt x="61" y="1637"/>
                </a:lnTo>
                <a:lnTo>
                  <a:pt x="50" y="1604"/>
                </a:lnTo>
                <a:lnTo>
                  <a:pt x="28" y="1571"/>
                </a:lnTo>
                <a:lnTo>
                  <a:pt x="28" y="1528"/>
                </a:lnTo>
                <a:lnTo>
                  <a:pt x="28" y="1495"/>
                </a:lnTo>
                <a:lnTo>
                  <a:pt x="28" y="1462"/>
                </a:lnTo>
                <a:lnTo>
                  <a:pt x="17" y="1430"/>
                </a:lnTo>
                <a:lnTo>
                  <a:pt x="17" y="1397"/>
                </a:lnTo>
                <a:lnTo>
                  <a:pt x="17" y="1364"/>
                </a:lnTo>
                <a:lnTo>
                  <a:pt x="17" y="1331"/>
                </a:lnTo>
                <a:lnTo>
                  <a:pt x="17" y="1299"/>
                </a:lnTo>
                <a:lnTo>
                  <a:pt x="17" y="1266"/>
                </a:lnTo>
                <a:lnTo>
                  <a:pt x="0" y="1242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60" name="Oval 112"/>
          <p:cNvSpPr>
            <a:spLocks noChangeArrowheads="1"/>
          </p:cNvSpPr>
          <p:nvPr/>
        </p:nvSpPr>
        <p:spPr bwMode="auto">
          <a:xfrm>
            <a:off x="4502150" y="3282950"/>
            <a:ext cx="520700" cy="444500"/>
          </a:xfrm>
          <a:prstGeom prst="ellipse">
            <a:avLst/>
          </a:prstGeom>
          <a:pattFill prst="pct90">
            <a:fgClr>
              <a:srgbClr val="99FFFF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61" name="Oval 113"/>
          <p:cNvSpPr>
            <a:spLocks noChangeArrowheads="1"/>
          </p:cNvSpPr>
          <p:nvPr/>
        </p:nvSpPr>
        <p:spPr bwMode="auto">
          <a:xfrm>
            <a:off x="3663950" y="1606550"/>
            <a:ext cx="520700" cy="444500"/>
          </a:xfrm>
          <a:prstGeom prst="ellipse">
            <a:avLst/>
          </a:prstGeom>
          <a:pattFill prst="pct90">
            <a:fgClr>
              <a:srgbClr val="99FFFF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62" name="Oval 114"/>
          <p:cNvSpPr>
            <a:spLocks noChangeArrowheads="1"/>
          </p:cNvSpPr>
          <p:nvPr/>
        </p:nvSpPr>
        <p:spPr bwMode="auto">
          <a:xfrm>
            <a:off x="7740650" y="3244850"/>
            <a:ext cx="444500" cy="520700"/>
          </a:xfrm>
          <a:prstGeom prst="ellipse">
            <a:avLst/>
          </a:prstGeom>
          <a:pattFill prst="pct90">
            <a:fgClr>
              <a:srgbClr val="99FFFF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63" name="Freeform 115"/>
          <p:cNvSpPr>
            <a:spLocks/>
          </p:cNvSpPr>
          <p:nvPr/>
        </p:nvSpPr>
        <p:spPr bwMode="auto">
          <a:xfrm>
            <a:off x="519113" y="1143000"/>
            <a:ext cx="1162050" cy="2876550"/>
          </a:xfrm>
          <a:custGeom>
            <a:avLst/>
            <a:gdLst/>
            <a:ahLst/>
            <a:cxnLst>
              <a:cxn ang="0">
                <a:pos x="262" y="76"/>
              </a:cxn>
              <a:cxn ang="0">
                <a:pos x="196" y="163"/>
              </a:cxn>
              <a:cxn ang="0">
                <a:pos x="142" y="261"/>
              </a:cxn>
              <a:cxn ang="0">
                <a:pos x="87" y="360"/>
              </a:cxn>
              <a:cxn ang="0">
                <a:pos x="54" y="458"/>
              </a:cxn>
              <a:cxn ang="0">
                <a:pos x="33" y="556"/>
              </a:cxn>
              <a:cxn ang="0">
                <a:pos x="22" y="654"/>
              </a:cxn>
              <a:cxn ang="0">
                <a:pos x="0" y="752"/>
              </a:cxn>
              <a:cxn ang="0">
                <a:pos x="0" y="862"/>
              </a:cxn>
              <a:cxn ang="0">
                <a:pos x="0" y="971"/>
              </a:cxn>
              <a:cxn ang="0">
                <a:pos x="0" y="1080"/>
              </a:cxn>
              <a:cxn ang="0">
                <a:pos x="0" y="1178"/>
              </a:cxn>
              <a:cxn ang="0">
                <a:pos x="0" y="1276"/>
              </a:cxn>
              <a:cxn ang="0">
                <a:pos x="44" y="1375"/>
              </a:cxn>
              <a:cxn ang="0">
                <a:pos x="87" y="1473"/>
              </a:cxn>
              <a:cxn ang="0">
                <a:pos x="153" y="1571"/>
              </a:cxn>
              <a:cxn ang="0">
                <a:pos x="196" y="1669"/>
              </a:cxn>
              <a:cxn ang="0">
                <a:pos x="273" y="1756"/>
              </a:cxn>
              <a:cxn ang="0">
                <a:pos x="360" y="1767"/>
              </a:cxn>
              <a:cxn ang="0">
                <a:pos x="458" y="1756"/>
              </a:cxn>
              <a:cxn ang="0">
                <a:pos x="567" y="1800"/>
              </a:cxn>
              <a:cxn ang="0">
                <a:pos x="600" y="1746"/>
              </a:cxn>
              <a:cxn ang="0">
                <a:pos x="545" y="1647"/>
              </a:cxn>
              <a:cxn ang="0">
                <a:pos x="513" y="1549"/>
              </a:cxn>
              <a:cxn ang="0">
                <a:pos x="469" y="1451"/>
              </a:cxn>
              <a:cxn ang="0">
                <a:pos x="436" y="1353"/>
              </a:cxn>
              <a:cxn ang="0">
                <a:pos x="414" y="1254"/>
              </a:cxn>
              <a:cxn ang="0">
                <a:pos x="393" y="1145"/>
              </a:cxn>
              <a:cxn ang="0">
                <a:pos x="382" y="1047"/>
              </a:cxn>
              <a:cxn ang="0">
                <a:pos x="371" y="949"/>
              </a:cxn>
              <a:cxn ang="0">
                <a:pos x="371" y="840"/>
              </a:cxn>
              <a:cxn ang="0">
                <a:pos x="371" y="742"/>
              </a:cxn>
              <a:cxn ang="0">
                <a:pos x="393" y="643"/>
              </a:cxn>
              <a:cxn ang="0">
                <a:pos x="425" y="545"/>
              </a:cxn>
              <a:cxn ang="0">
                <a:pos x="458" y="447"/>
              </a:cxn>
              <a:cxn ang="0">
                <a:pos x="502" y="349"/>
              </a:cxn>
              <a:cxn ang="0">
                <a:pos x="567" y="250"/>
              </a:cxn>
              <a:cxn ang="0">
                <a:pos x="644" y="163"/>
              </a:cxn>
              <a:cxn ang="0">
                <a:pos x="731" y="87"/>
              </a:cxn>
              <a:cxn ang="0">
                <a:pos x="633" y="87"/>
              </a:cxn>
              <a:cxn ang="0">
                <a:pos x="534" y="87"/>
              </a:cxn>
              <a:cxn ang="0">
                <a:pos x="425" y="65"/>
              </a:cxn>
              <a:cxn ang="0">
                <a:pos x="305" y="54"/>
              </a:cxn>
              <a:cxn ang="0">
                <a:pos x="229" y="152"/>
              </a:cxn>
              <a:cxn ang="0">
                <a:pos x="174" y="250"/>
              </a:cxn>
              <a:cxn ang="0">
                <a:pos x="109" y="349"/>
              </a:cxn>
              <a:cxn ang="0">
                <a:pos x="65" y="447"/>
              </a:cxn>
              <a:cxn ang="0">
                <a:pos x="44" y="545"/>
              </a:cxn>
            </a:cxnLst>
            <a:rect l="0" t="0" r="r" b="b"/>
            <a:pathLst>
              <a:path w="732" h="1812">
                <a:moveTo>
                  <a:pt x="345" y="0"/>
                </a:moveTo>
                <a:lnTo>
                  <a:pt x="294" y="43"/>
                </a:lnTo>
                <a:lnTo>
                  <a:pt x="262" y="76"/>
                </a:lnTo>
                <a:lnTo>
                  <a:pt x="251" y="109"/>
                </a:lnTo>
                <a:lnTo>
                  <a:pt x="229" y="141"/>
                </a:lnTo>
                <a:lnTo>
                  <a:pt x="196" y="163"/>
                </a:lnTo>
                <a:lnTo>
                  <a:pt x="174" y="196"/>
                </a:lnTo>
                <a:lnTo>
                  <a:pt x="164" y="229"/>
                </a:lnTo>
                <a:lnTo>
                  <a:pt x="142" y="261"/>
                </a:lnTo>
                <a:lnTo>
                  <a:pt x="131" y="294"/>
                </a:lnTo>
                <a:lnTo>
                  <a:pt x="120" y="327"/>
                </a:lnTo>
                <a:lnTo>
                  <a:pt x="87" y="360"/>
                </a:lnTo>
                <a:lnTo>
                  <a:pt x="87" y="392"/>
                </a:lnTo>
                <a:lnTo>
                  <a:pt x="65" y="425"/>
                </a:lnTo>
                <a:lnTo>
                  <a:pt x="54" y="458"/>
                </a:lnTo>
                <a:lnTo>
                  <a:pt x="44" y="491"/>
                </a:lnTo>
                <a:lnTo>
                  <a:pt x="33" y="523"/>
                </a:lnTo>
                <a:lnTo>
                  <a:pt x="33" y="556"/>
                </a:lnTo>
                <a:lnTo>
                  <a:pt x="33" y="589"/>
                </a:lnTo>
                <a:lnTo>
                  <a:pt x="22" y="621"/>
                </a:lnTo>
                <a:lnTo>
                  <a:pt x="22" y="654"/>
                </a:lnTo>
                <a:lnTo>
                  <a:pt x="11" y="687"/>
                </a:lnTo>
                <a:lnTo>
                  <a:pt x="11" y="720"/>
                </a:lnTo>
                <a:lnTo>
                  <a:pt x="0" y="752"/>
                </a:lnTo>
                <a:lnTo>
                  <a:pt x="0" y="796"/>
                </a:lnTo>
                <a:lnTo>
                  <a:pt x="0" y="829"/>
                </a:lnTo>
                <a:lnTo>
                  <a:pt x="0" y="862"/>
                </a:lnTo>
                <a:lnTo>
                  <a:pt x="0" y="894"/>
                </a:lnTo>
                <a:lnTo>
                  <a:pt x="0" y="927"/>
                </a:lnTo>
                <a:lnTo>
                  <a:pt x="0" y="971"/>
                </a:lnTo>
                <a:lnTo>
                  <a:pt x="0" y="1014"/>
                </a:lnTo>
                <a:lnTo>
                  <a:pt x="0" y="1047"/>
                </a:lnTo>
                <a:lnTo>
                  <a:pt x="0" y="1080"/>
                </a:lnTo>
                <a:lnTo>
                  <a:pt x="0" y="1113"/>
                </a:lnTo>
                <a:lnTo>
                  <a:pt x="0" y="1145"/>
                </a:lnTo>
                <a:lnTo>
                  <a:pt x="0" y="1178"/>
                </a:lnTo>
                <a:lnTo>
                  <a:pt x="0" y="1211"/>
                </a:lnTo>
                <a:lnTo>
                  <a:pt x="0" y="1244"/>
                </a:lnTo>
                <a:lnTo>
                  <a:pt x="0" y="1276"/>
                </a:lnTo>
                <a:lnTo>
                  <a:pt x="22" y="1309"/>
                </a:lnTo>
                <a:lnTo>
                  <a:pt x="22" y="1342"/>
                </a:lnTo>
                <a:lnTo>
                  <a:pt x="44" y="1375"/>
                </a:lnTo>
                <a:lnTo>
                  <a:pt x="65" y="1407"/>
                </a:lnTo>
                <a:lnTo>
                  <a:pt x="76" y="1440"/>
                </a:lnTo>
                <a:lnTo>
                  <a:pt x="87" y="1473"/>
                </a:lnTo>
                <a:lnTo>
                  <a:pt x="98" y="1505"/>
                </a:lnTo>
                <a:lnTo>
                  <a:pt x="120" y="1538"/>
                </a:lnTo>
                <a:lnTo>
                  <a:pt x="153" y="1571"/>
                </a:lnTo>
                <a:lnTo>
                  <a:pt x="164" y="1604"/>
                </a:lnTo>
                <a:lnTo>
                  <a:pt x="185" y="1636"/>
                </a:lnTo>
                <a:lnTo>
                  <a:pt x="196" y="1669"/>
                </a:lnTo>
                <a:lnTo>
                  <a:pt x="218" y="1702"/>
                </a:lnTo>
                <a:lnTo>
                  <a:pt x="240" y="1735"/>
                </a:lnTo>
                <a:lnTo>
                  <a:pt x="273" y="1756"/>
                </a:lnTo>
                <a:lnTo>
                  <a:pt x="305" y="1789"/>
                </a:lnTo>
                <a:lnTo>
                  <a:pt x="338" y="1800"/>
                </a:lnTo>
                <a:lnTo>
                  <a:pt x="360" y="1767"/>
                </a:lnTo>
                <a:lnTo>
                  <a:pt x="393" y="1767"/>
                </a:lnTo>
                <a:lnTo>
                  <a:pt x="425" y="1767"/>
                </a:lnTo>
                <a:lnTo>
                  <a:pt x="458" y="1756"/>
                </a:lnTo>
                <a:lnTo>
                  <a:pt x="502" y="1767"/>
                </a:lnTo>
                <a:lnTo>
                  <a:pt x="534" y="1778"/>
                </a:lnTo>
                <a:lnTo>
                  <a:pt x="567" y="1800"/>
                </a:lnTo>
                <a:lnTo>
                  <a:pt x="600" y="1811"/>
                </a:lnTo>
                <a:lnTo>
                  <a:pt x="611" y="1778"/>
                </a:lnTo>
                <a:lnTo>
                  <a:pt x="600" y="1746"/>
                </a:lnTo>
                <a:lnTo>
                  <a:pt x="578" y="1713"/>
                </a:lnTo>
                <a:lnTo>
                  <a:pt x="567" y="1680"/>
                </a:lnTo>
                <a:lnTo>
                  <a:pt x="545" y="1647"/>
                </a:lnTo>
                <a:lnTo>
                  <a:pt x="534" y="1615"/>
                </a:lnTo>
                <a:lnTo>
                  <a:pt x="524" y="1582"/>
                </a:lnTo>
                <a:lnTo>
                  <a:pt x="513" y="1549"/>
                </a:lnTo>
                <a:lnTo>
                  <a:pt x="491" y="1516"/>
                </a:lnTo>
                <a:lnTo>
                  <a:pt x="480" y="1484"/>
                </a:lnTo>
                <a:lnTo>
                  <a:pt x="469" y="1451"/>
                </a:lnTo>
                <a:lnTo>
                  <a:pt x="458" y="1418"/>
                </a:lnTo>
                <a:lnTo>
                  <a:pt x="436" y="1385"/>
                </a:lnTo>
                <a:lnTo>
                  <a:pt x="436" y="1353"/>
                </a:lnTo>
                <a:lnTo>
                  <a:pt x="425" y="1320"/>
                </a:lnTo>
                <a:lnTo>
                  <a:pt x="425" y="1287"/>
                </a:lnTo>
                <a:lnTo>
                  <a:pt x="414" y="1254"/>
                </a:lnTo>
                <a:lnTo>
                  <a:pt x="404" y="1222"/>
                </a:lnTo>
                <a:lnTo>
                  <a:pt x="393" y="1178"/>
                </a:lnTo>
                <a:lnTo>
                  <a:pt x="393" y="1145"/>
                </a:lnTo>
                <a:lnTo>
                  <a:pt x="382" y="1113"/>
                </a:lnTo>
                <a:lnTo>
                  <a:pt x="382" y="1080"/>
                </a:lnTo>
                <a:lnTo>
                  <a:pt x="382" y="1047"/>
                </a:lnTo>
                <a:lnTo>
                  <a:pt x="382" y="1014"/>
                </a:lnTo>
                <a:lnTo>
                  <a:pt x="371" y="982"/>
                </a:lnTo>
                <a:lnTo>
                  <a:pt x="371" y="949"/>
                </a:lnTo>
                <a:lnTo>
                  <a:pt x="371" y="916"/>
                </a:lnTo>
                <a:lnTo>
                  <a:pt x="371" y="872"/>
                </a:lnTo>
                <a:lnTo>
                  <a:pt x="371" y="840"/>
                </a:lnTo>
                <a:lnTo>
                  <a:pt x="371" y="807"/>
                </a:lnTo>
                <a:lnTo>
                  <a:pt x="371" y="774"/>
                </a:lnTo>
                <a:lnTo>
                  <a:pt x="371" y="742"/>
                </a:lnTo>
                <a:lnTo>
                  <a:pt x="371" y="709"/>
                </a:lnTo>
                <a:lnTo>
                  <a:pt x="382" y="676"/>
                </a:lnTo>
                <a:lnTo>
                  <a:pt x="393" y="643"/>
                </a:lnTo>
                <a:lnTo>
                  <a:pt x="414" y="611"/>
                </a:lnTo>
                <a:lnTo>
                  <a:pt x="425" y="578"/>
                </a:lnTo>
                <a:lnTo>
                  <a:pt x="425" y="545"/>
                </a:lnTo>
                <a:lnTo>
                  <a:pt x="436" y="512"/>
                </a:lnTo>
                <a:lnTo>
                  <a:pt x="458" y="480"/>
                </a:lnTo>
                <a:lnTo>
                  <a:pt x="458" y="447"/>
                </a:lnTo>
                <a:lnTo>
                  <a:pt x="469" y="414"/>
                </a:lnTo>
                <a:lnTo>
                  <a:pt x="480" y="381"/>
                </a:lnTo>
                <a:lnTo>
                  <a:pt x="502" y="349"/>
                </a:lnTo>
                <a:lnTo>
                  <a:pt x="524" y="316"/>
                </a:lnTo>
                <a:lnTo>
                  <a:pt x="545" y="283"/>
                </a:lnTo>
                <a:lnTo>
                  <a:pt x="567" y="250"/>
                </a:lnTo>
                <a:lnTo>
                  <a:pt x="589" y="218"/>
                </a:lnTo>
                <a:lnTo>
                  <a:pt x="611" y="185"/>
                </a:lnTo>
                <a:lnTo>
                  <a:pt x="644" y="163"/>
                </a:lnTo>
                <a:lnTo>
                  <a:pt x="676" y="141"/>
                </a:lnTo>
                <a:lnTo>
                  <a:pt x="709" y="119"/>
                </a:lnTo>
                <a:lnTo>
                  <a:pt x="731" y="87"/>
                </a:lnTo>
                <a:lnTo>
                  <a:pt x="698" y="87"/>
                </a:lnTo>
                <a:lnTo>
                  <a:pt x="665" y="87"/>
                </a:lnTo>
                <a:lnTo>
                  <a:pt x="633" y="87"/>
                </a:lnTo>
                <a:lnTo>
                  <a:pt x="600" y="87"/>
                </a:lnTo>
                <a:lnTo>
                  <a:pt x="567" y="87"/>
                </a:lnTo>
                <a:lnTo>
                  <a:pt x="534" y="87"/>
                </a:lnTo>
                <a:lnTo>
                  <a:pt x="491" y="87"/>
                </a:lnTo>
                <a:lnTo>
                  <a:pt x="458" y="76"/>
                </a:lnTo>
                <a:lnTo>
                  <a:pt x="425" y="65"/>
                </a:lnTo>
                <a:lnTo>
                  <a:pt x="393" y="43"/>
                </a:lnTo>
                <a:lnTo>
                  <a:pt x="345" y="0"/>
                </a:lnTo>
                <a:lnTo>
                  <a:pt x="305" y="54"/>
                </a:lnTo>
                <a:lnTo>
                  <a:pt x="273" y="87"/>
                </a:lnTo>
                <a:lnTo>
                  <a:pt x="251" y="119"/>
                </a:lnTo>
                <a:lnTo>
                  <a:pt x="229" y="152"/>
                </a:lnTo>
                <a:lnTo>
                  <a:pt x="207" y="185"/>
                </a:lnTo>
                <a:lnTo>
                  <a:pt x="185" y="218"/>
                </a:lnTo>
                <a:lnTo>
                  <a:pt x="174" y="250"/>
                </a:lnTo>
                <a:lnTo>
                  <a:pt x="153" y="283"/>
                </a:lnTo>
                <a:lnTo>
                  <a:pt x="131" y="316"/>
                </a:lnTo>
                <a:lnTo>
                  <a:pt x="109" y="349"/>
                </a:lnTo>
                <a:lnTo>
                  <a:pt x="87" y="381"/>
                </a:lnTo>
                <a:lnTo>
                  <a:pt x="76" y="414"/>
                </a:lnTo>
                <a:lnTo>
                  <a:pt x="65" y="447"/>
                </a:lnTo>
                <a:lnTo>
                  <a:pt x="54" y="480"/>
                </a:lnTo>
                <a:lnTo>
                  <a:pt x="44" y="512"/>
                </a:lnTo>
                <a:lnTo>
                  <a:pt x="44" y="545"/>
                </a:lnTo>
                <a:lnTo>
                  <a:pt x="9" y="576"/>
                </a:lnTo>
              </a:path>
            </a:pathLst>
          </a:custGeom>
          <a:pattFill prst="narHorz">
            <a:fgClr>
              <a:srgbClr val="FFCC99"/>
            </a:fgClr>
            <a:bgClr>
              <a:schemeClr val="bg1"/>
            </a:bgClr>
          </a:pattFill>
          <a:ln w="50800" cap="rnd" cmpd="sng">
            <a:solidFill>
              <a:srgbClr val="FFCC99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64" name="Line 116"/>
          <p:cNvSpPr>
            <a:spLocks noChangeShapeType="1"/>
          </p:cNvSpPr>
          <p:nvPr/>
        </p:nvSpPr>
        <p:spPr bwMode="auto">
          <a:xfrm>
            <a:off x="1066800" y="2590800"/>
            <a:ext cx="3124200" cy="0"/>
          </a:xfrm>
          <a:prstGeom prst="line">
            <a:avLst/>
          </a:prstGeom>
          <a:noFill/>
          <a:ln w="76200">
            <a:solidFill>
              <a:srgbClr val="FF99FF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65" name="Line 117"/>
          <p:cNvSpPr>
            <a:spLocks noChangeShapeType="1"/>
          </p:cNvSpPr>
          <p:nvPr/>
        </p:nvSpPr>
        <p:spPr bwMode="auto">
          <a:xfrm>
            <a:off x="1219200" y="2819400"/>
            <a:ext cx="3048000" cy="0"/>
          </a:xfrm>
          <a:prstGeom prst="line">
            <a:avLst/>
          </a:prstGeom>
          <a:noFill/>
          <a:ln w="76200">
            <a:solidFill>
              <a:schemeClr val="accent1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 useBgFill="1">
        <p:nvSpPr>
          <p:cNvPr id="27766" name="Oval 118"/>
          <p:cNvSpPr>
            <a:spLocks noChangeArrowheads="1"/>
          </p:cNvSpPr>
          <p:nvPr/>
        </p:nvSpPr>
        <p:spPr bwMode="auto">
          <a:xfrm>
            <a:off x="900113" y="2576513"/>
            <a:ext cx="184150" cy="182562"/>
          </a:xfrm>
          <a:prstGeom prst="ellipse">
            <a:avLst/>
          </a:prstGeom>
          <a:ln w="50800">
            <a:solidFill>
              <a:srgbClr val="FF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67" name="Line 119"/>
          <p:cNvSpPr>
            <a:spLocks noChangeShapeType="1"/>
          </p:cNvSpPr>
          <p:nvPr/>
        </p:nvSpPr>
        <p:spPr bwMode="auto">
          <a:xfrm>
            <a:off x="1066800" y="2743200"/>
            <a:ext cx="3200400" cy="0"/>
          </a:xfrm>
          <a:prstGeom prst="line">
            <a:avLst/>
          </a:prstGeom>
          <a:noFill/>
          <a:ln w="76200">
            <a:solidFill>
              <a:srgbClr val="FF99FF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69" name="Freeform 121"/>
          <p:cNvSpPr>
            <a:spLocks/>
          </p:cNvSpPr>
          <p:nvPr/>
        </p:nvSpPr>
        <p:spPr bwMode="auto">
          <a:xfrm>
            <a:off x="6781800" y="2819400"/>
            <a:ext cx="763588" cy="1296988"/>
          </a:xfrm>
          <a:custGeom>
            <a:avLst/>
            <a:gdLst/>
            <a:ahLst/>
            <a:cxnLst>
              <a:cxn ang="0">
                <a:pos x="480" y="816"/>
              </a:cxn>
              <a:cxn ang="0">
                <a:pos x="430" y="810"/>
              </a:cxn>
              <a:cxn ang="0">
                <a:pos x="397" y="788"/>
              </a:cxn>
              <a:cxn ang="0">
                <a:pos x="365" y="766"/>
              </a:cxn>
              <a:cxn ang="0">
                <a:pos x="354" y="733"/>
              </a:cxn>
              <a:cxn ang="0">
                <a:pos x="343" y="700"/>
              </a:cxn>
              <a:cxn ang="0">
                <a:pos x="321" y="668"/>
              </a:cxn>
              <a:cxn ang="0">
                <a:pos x="310" y="635"/>
              </a:cxn>
              <a:cxn ang="0">
                <a:pos x="299" y="602"/>
              </a:cxn>
              <a:cxn ang="0">
                <a:pos x="277" y="570"/>
              </a:cxn>
              <a:cxn ang="0">
                <a:pos x="266" y="537"/>
              </a:cxn>
              <a:cxn ang="0">
                <a:pos x="266" y="504"/>
              </a:cxn>
              <a:cxn ang="0">
                <a:pos x="256" y="471"/>
              </a:cxn>
              <a:cxn ang="0">
                <a:pos x="256" y="439"/>
              </a:cxn>
              <a:cxn ang="0">
                <a:pos x="245" y="406"/>
              </a:cxn>
              <a:cxn ang="0">
                <a:pos x="234" y="373"/>
              </a:cxn>
              <a:cxn ang="0">
                <a:pos x="223" y="340"/>
              </a:cxn>
              <a:cxn ang="0">
                <a:pos x="212" y="308"/>
              </a:cxn>
              <a:cxn ang="0">
                <a:pos x="190" y="275"/>
              </a:cxn>
              <a:cxn ang="0">
                <a:pos x="179" y="242"/>
              </a:cxn>
              <a:cxn ang="0">
                <a:pos x="146" y="209"/>
              </a:cxn>
              <a:cxn ang="0">
                <a:pos x="125" y="177"/>
              </a:cxn>
              <a:cxn ang="0">
                <a:pos x="92" y="155"/>
              </a:cxn>
              <a:cxn ang="0">
                <a:pos x="81" y="122"/>
              </a:cxn>
              <a:cxn ang="0">
                <a:pos x="70" y="89"/>
              </a:cxn>
              <a:cxn ang="0">
                <a:pos x="37" y="57"/>
              </a:cxn>
              <a:cxn ang="0">
                <a:pos x="15" y="24"/>
              </a:cxn>
              <a:cxn ang="0">
                <a:pos x="0" y="0"/>
              </a:cxn>
            </a:cxnLst>
            <a:rect l="0" t="0" r="r" b="b"/>
            <a:pathLst>
              <a:path w="481" h="817">
                <a:moveTo>
                  <a:pt x="480" y="816"/>
                </a:moveTo>
                <a:lnTo>
                  <a:pt x="430" y="810"/>
                </a:lnTo>
                <a:lnTo>
                  <a:pt x="397" y="788"/>
                </a:lnTo>
                <a:lnTo>
                  <a:pt x="365" y="766"/>
                </a:lnTo>
                <a:lnTo>
                  <a:pt x="354" y="733"/>
                </a:lnTo>
                <a:lnTo>
                  <a:pt x="343" y="700"/>
                </a:lnTo>
                <a:lnTo>
                  <a:pt x="321" y="668"/>
                </a:lnTo>
                <a:lnTo>
                  <a:pt x="310" y="635"/>
                </a:lnTo>
                <a:lnTo>
                  <a:pt x="299" y="602"/>
                </a:lnTo>
                <a:lnTo>
                  <a:pt x="277" y="570"/>
                </a:lnTo>
                <a:lnTo>
                  <a:pt x="266" y="537"/>
                </a:lnTo>
                <a:lnTo>
                  <a:pt x="266" y="504"/>
                </a:lnTo>
                <a:lnTo>
                  <a:pt x="256" y="471"/>
                </a:lnTo>
                <a:lnTo>
                  <a:pt x="256" y="439"/>
                </a:lnTo>
                <a:lnTo>
                  <a:pt x="245" y="406"/>
                </a:lnTo>
                <a:lnTo>
                  <a:pt x="234" y="373"/>
                </a:lnTo>
                <a:lnTo>
                  <a:pt x="223" y="340"/>
                </a:lnTo>
                <a:lnTo>
                  <a:pt x="212" y="308"/>
                </a:lnTo>
                <a:lnTo>
                  <a:pt x="190" y="275"/>
                </a:lnTo>
                <a:lnTo>
                  <a:pt x="179" y="242"/>
                </a:lnTo>
                <a:lnTo>
                  <a:pt x="146" y="209"/>
                </a:lnTo>
                <a:lnTo>
                  <a:pt x="125" y="177"/>
                </a:lnTo>
                <a:lnTo>
                  <a:pt x="92" y="155"/>
                </a:lnTo>
                <a:lnTo>
                  <a:pt x="81" y="122"/>
                </a:lnTo>
                <a:lnTo>
                  <a:pt x="70" y="89"/>
                </a:lnTo>
                <a:lnTo>
                  <a:pt x="37" y="57"/>
                </a:lnTo>
                <a:lnTo>
                  <a:pt x="15" y="24"/>
                </a:ln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70" name="Rectangle 122"/>
          <p:cNvSpPr>
            <a:spLocks noChangeArrowheads="1"/>
          </p:cNvSpPr>
          <p:nvPr/>
        </p:nvSpPr>
        <p:spPr bwMode="auto">
          <a:xfrm>
            <a:off x="5791200" y="609600"/>
            <a:ext cx="3505200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 dirty="0" smtClean="0">
                <a:solidFill>
                  <a:schemeClr val="hlink"/>
                </a:solidFill>
                <a:latin typeface="Times New Roman" pitchFamily="18" charset="0"/>
              </a:rPr>
              <a:t>SECRETORY UNITS</a:t>
            </a:r>
            <a:endParaRPr lang="ru-RU" sz="2400" b="1" dirty="0">
              <a:solidFill>
                <a:schemeClr val="hlink"/>
              </a:solidFill>
              <a:latin typeface="Times New Roman" pitchFamily="18" charset="0"/>
            </a:endParaRPr>
          </a:p>
        </p:txBody>
      </p:sp>
      <p:sp>
        <p:nvSpPr>
          <p:cNvPr id="27771" name="Line 123"/>
          <p:cNvSpPr>
            <a:spLocks noChangeShapeType="1"/>
          </p:cNvSpPr>
          <p:nvPr/>
        </p:nvSpPr>
        <p:spPr bwMode="auto">
          <a:xfrm flipH="1">
            <a:off x="6324600" y="990600"/>
            <a:ext cx="990600" cy="3810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72" name="Line 124"/>
          <p:cNvSpPr>
            <a:spLocks noChangeShapeType="1"/>
          </p:cNvSpPr>
          <p:nvPr/>
        </p:nvSpPr>
        <p:spPr bwMode="auto">
          <a:xfrm flipV="1">
            <a:off x="4038600" y="990600"/>
            <a:ext cx="2590800" cy="6858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 type="stealth" w="med" len="lg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73" name="Rectangle 125"/>
          <p:cNvSpPr>
            <a:spLocks noChangeArrowheads="1"/>
          </p:cNvSpPr>
          <p:nvPr/>
        </p:nvSpPr>
        <p:spPr bwMode="auto">
          <a:xfrm>
            <a:off x="7315200" y="4724400"/>
            <a:ext cx="1981200" cy="646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ru-RU" sz="3600" b="1" dirty="0">
                <a:solidFill>
                  <a:schemeClr val="accent1"/>
                </a:solidFill>
                <a:latin typeface="Times New Roman" pitchFamily="18" charset="0"/>
              </a:rPr>
              <a:t>Lobule</a:t>
            </a:r>
          </a:p>
        </p:txBody>
      </p:sp>
      <p:sp>
        <p:nvSpPr>
          <p:cNvPr id="27774" name="Rectangle 126"/>
          <p:cNvSpPr>
            <a:spLocks noChangeArrowheads="1"/>
          </p:cNvSpPr>
          <p:nvPr/>
        </p:nvSpPr>
        <p:spPr bwMode="auto">
          <a:xfrm rot="5400000" flipH="1">
            <a:off x="7848600" y="3733800"/>
            <a:ext cx="838200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ru-RU" sz="9600" dirty="0">
                <a:solidFill>
                  <a:srgbClr val="CBCBCB"/>
                </a:solidFill>
                <a:latin typeface="Times New Roman" pitchFamily="18" charset="0"/>
              </a:rPr>
              <a:t>}</a:t>
            </a:r>
          </a:p>
        </p:txBody>
      </p:sp>
      <p:sp>
        <p:nvSpPr>
          <p:cNvPr id="27775" name="Line 127"/>
          <p:cNvSpPr>
            <a:spLocks noChangeShapeType="1"/>
          </p:cNvSpPr>
          <p:nvPr/>
        </p:nvSpPr>
        <p:spPr bwMode="auto">
          <a:xfrm flipV="1">
            <a:off x="1600200" y="2667000"/>
            <a:ext cx="76200" cy="1828800"/>
          </a:xfrm>
          <a:prstGeom prst="line">
            <a:avLst/>
          </a:prstGeom>
          <a:noFill/>
          <a:ln w="50800">
            <a:solidFill>
              <a:srgbClr val="FF00CC"/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76" name="Oval 128"/>
          <p:cNvSpPr>
            <a:spLocks noChangeArrowheads="1"/>
          </p:cNvSpPr>
          <p:nvPr/>
        </p:nvSpPr>
        <p:spPr bwMode="auto">
          <a:xfrm rot="20520000">
            <a:off x="539750" y="3282950"/>
            <a:ext cx="139700" cy="215900"/>
          </a:xfrm>
          <a:prstGeom prst="ellipse">
            <a:avLst/>
          </a:prstGeom>
          <a:solidFill>
            <a:srgbClr val="FF3300"/>
          </a:solid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77" name="Oval 129"/>
          <p:cNvSpPr>
            <a:spLocks noChangeArrowheads="1"/>
          </p:cNvSpPr>
          <p:nvPr/>
        </p:nvSpPr>
        <p:spPr bwMode="auto">
          <a:xfrm rot="20520000">
            <a:off x="692150" y="3511550"/>
            <a:ext cx="139700" cy="215900"/>
          </a:xfrm>
          <a:prstGeom prst="ellipse">
            <a:avLst/>
          </a:prstGeom>
          <a:solidFill>
            <a:srgbClr val="FFFF00"/>
          </a:solid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78" name="Freeform 130"/>
          <p:cNvSpPr>
            <a:spLocks/>
          </p:cNvSpPr>
          <p:nvPr/>
        </p:nvSpPr>
        <p:spPr bwMode="auto">
          <a:xfrm>
            <a:off x="5486400" y="2819400"/>
            <a:ext cx="385763" cy="99218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24" y="46"/>
              </a:cxn>
              <a:cxn ang="0">
                <a:pos x="35" y="78"/>
              </a:cxn>
              <a:cxn ang="0">
                <a:pos x="57" y="111"/>
              </a:cxn>
              <a:cxn ang="0">
                <a:pos x="79" y="144"/>
              </a:cxn>
              <a:cxn ang="0">
                <a:pos x="90" y="177"/>
              </a:cxn>
              <a:cxn ang="0">
                <a:pos x="100" y="209"/>
              </a:cxn>
              <a:cxn ang="0">
                <a:pos x="122" y="242"/>
              </a:cxn>
              <a:cxn ang="0">
                <a:pos x="133" y="275"/>
              </a:cxn>
              <a:cxn ang="0">
                <a:pos x="166" y="297"/>
              </a:cxn>
              <a:cxn ang="0">
                <a:pos x="177" y="329"/>
              </a:cxn>
              <a:cxn ang="0">
                <a:pos x="188" y="362"/>
              </a:cxn>
              <a:cxn ang="0">
                <a:pos x="210" y="395"/>
              </a:cxn>
              <a:cxn ang="0">
                <a:pos x="220" y="428"/>
              </a:cxn>
              <a:cxn ang="0">
                <a:pos x="220" y="460"/>
              </a:cxn>
              <a:cxn ang="0">
                <a:pos x="231" y="493"/>
              </a:cxn>
              <a:cxn ang="0">
                <a:pos x="231" y="526"/>
              </a:cxn>
              <a:cxn ang="0">
                <a:pos x="231" y="559"/>
              </a:cxn>
              <a:cxn ang="0">
                <a:pos x="242" y="591"/>
              </a:cxn>
              <a:cxn ang="0">
                <a:pos x="242" y="624"/>
              </a:cxn>
              <a:cxn ang="0">
                <a:pos x="240" y="624"/>
              </a:cxn>
            </a:cxnLst>
            <a:rect l="0" t="0" r="r" b="b"/>
            <a:pathLst>
              <a:path w="243" h="625">
                <a:moveTo>
                  <a:pt x="0" y="0"/>
                </a:moveTo>
                <a:lnTo>
                  <a:pt x="24" y="46"/>
                </a:lnTo>
                <a:lnTo>
                  <a:pt x="35" y="78"/>
                </a:lnTo>
                <a:lnTo>
                  <a:pt x="57" y="111"/>
                </a:lnTo>
                <a:lnTo>
                  <a:pt x="79" y="144"/>
                </a:lnTo>
                <a:lnTo>
                  <a:pt x="90" y="177"/>
                </a:lnTo>
                <a:lnTo>
                  <a:pt x="100" y="209"/>
                </a:lnTo>
                <a:lnTo>
                  <a:pt x="122" y="242"/>
                </a:lnTo>
                <a:lnTo>
                  <a:pt x="133" y="275"/>
                </a:lnTo>
                <a:lnTo>
                  <a:pt x="166" y="297"/>
                </a:lnTo>
                <a:lnTo>
                  <a:pt x="177" y="329"/>
                </a:lnTo>
                <a:lnTo>
                  <a:pt x="188" y="362"/>
                </a:lnTo>
                <a:lnTo>
                  <a:pt x="210" y="395"/>
                </a:lnTo>
                <a:lnTo>
                  <a:pt x="220" y="428"/>
                </a:lnTo>
                <a:lnTo>
                  <a:pt x="220" y="460"/>
                </a:lnTo>
                <a:lnTo>
                  <a:pt x="231" y="493"/>
                </a:lnTo>
                <a:lnTo>
                  <a:pt x="231" y="526"/>
                </a:lnTo>
                <a:lnTo>
                  <a:pt x="231" y="559"/>
                </a:lnTo>
                <a:lnTo>
                  <a:pt x="242" y="591"/>
                </a:lnTo>
                <a:lnTo>
                  <a:pt x="242" y="624"/>
                </a:lnTo>
                <a:lnTo>
                  <a:pt x="240" y="624"/>
                </a:lnTo>
              </a:path>
            </a:pathLst>
          </a:custGeom>
          <a:noFill/>
          <a:ln w="12700" cap="rnd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79" name="Line 131"/>
          <p:cNvSpPr>
            <a:spLocks noChangeShapeType="1"/>
          </p:cNvSpPr>
          <p:nvPr/>
        </p:nvSpPr>
        <p:spPr bwMode="auto">
          <a:xfrm>
            <a:off x="5562600" y="3124200"/>
            <a:ext cx="762000" cy="152400"/>
          </a:xfrm>
          <a:prstGeom prst="line">
            <a:avLst/>
          </a:prstGeom>
          <a:noFill/>
          <a:ln w="50800">
            <a:solidFill>
              <a:srgbClr val="FFCCFF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80" name="Line 132"/>
          <p:cNvSpPr>
            <a:spLocks noChangeShapeType="1"/>
          </p:cNvSpPr>
          <p:nvPr/>
        </p:nvSpPr>
        <p:spPr bwMode="auto">
          <a:xfrm>
            <a:off x="6324600" y="3276600"/>
            <a:ext cx="304800" cy="0"/>
          </a:xfrm>
          <a:prstGeom prst="line">
            <a:avLst/>
          </a:prstGeom>
          <a:noFill/>
          <a:ln w="50800">
            <a:solidFill>
              <a:srgbClr val="FFCCFF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81" name="Line 133"/>
          <p:cNvSpPr>
            <a:spLocks noChangeShapeType="1"/>
          </p:cNvSpPr>
          <p:nvPr/>
        </p:nvSpPr>
        <p:spPr bwMode="auto">
          <a:xfrm>
            <a:off x="6324600" y="3276600"/>
            <a:ext cx="76200" cy="609600"/>
          </a:xfrm>
          <a:prstGeom prst="line">
            <a:avLst/>
          </a:prstGeom>
          <a:noFill/>
          <a:ln w="50800">
            <a:solidFill>
              <a:srgbClr val="FFCCFF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82" name="Line 134"/>
          <p:cNvSpPr>
            <a:spLocks noChangeShapeType="1"/>
          </p:cNvSpPr>
          <p:nvPr/>
        </p:nvSpPr>
        <p:spPr bwMode="auto">
          <a:xfrm>
            <a:off x="6629400" y="3276600"/>
            <a:ext cx="152400" cy="457200"/>
          </a:xfrm>
          <a:prstGeom prst="line">
            <a:avLst/>
          </a:prstGeom>
          <a:noFill/>
          <a:ln w="50800">
            <a:solidFill>
              <a:srgbClr val="FFCCFF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83" name="Line 135"/>
          <p:cNvSpPr>
            <a:spLocks noChangeShapeType="1"/>
          </p:cNvSpPr>
          <p:nvPr/>
        </p:nvSpPr>
        <p:spPr bwMode="auto">
          <a:xfrm>
            <a:off x="6705600" y="3276600"/>
            <a:ext cx="152400" cy="0"/>
          </a:xfrm>
          <a:prstGeom prst="line">
            <a:avLst/>
          </a:prstGeom>
          <a:noFill/>
          <a:ln w="50800">
            <a:solidFill>
              <a:srgbClr val="FF99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84" name="Line 136"/>
          <p:cNvSpPr>
            <a:spLocks noChangeShapeType="1"/>
          </p:cNvSpPr>
          <p:nvPr/>
        </p:nvSpPr>
        <p:spPr bwMode="auto">
          <a:xfrm>
            <a:off x="6781800" y="3733800"/>
            <a:ext cx="304800" cy="304800"/>
          </a:xfrm>
          <a:prstGeom prst="line">
            <a:avLst/>
          </a:prstGeom>
          <a:noFill/>
          <a:ln w="50800">
            <a:solidFill>
              <a:srgbClr val="FF99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85" name="Line 137"/>
          <p:cNvSpPr>
            <a:spLocks noChangeShapeType="1"/>
          </p:cNvSpPr>
          <p:nvPr/>
        </p:nvSpPr>
        <p:spPr bwMode="auto">
          <a:xfrm flipH="1">
            <a:off x="6705600" y="3733800"/>
            <a:ext cx="76200" cy="228600"/>
          </a:xfrm>
          <a:prstGeom prst="line">
            <a:avLst/>
          </a:prstGeom>
          <a:noFill/>
          <a:ln w="50800">
            <a:solidFill>
              <a:srgbClr val="FF99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86" name="Line 138"/>
          <p:cNvSpPr>
            <a:spLocks noChangeShapeType="1"/>
          </p:cNvSpPr>
          <p:nvPr/>
        </p:nvSpPr>
        <p:spPr bwMode="auto">
          <a:xfrm flipV="1">
            <a:off x="6019800" y="3429000"/>
            <a:ext cx="304800" cy="76200"/>
          </a:xfrm>
          <a:prstGeom prst="line">
            <a:avLst/>
          </a:prstGeom>
          <a:noFill/>
          <a:ln w="50800">
            <a:solidFill>
              <a:srgbClr val="FF99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87" name="Line 139"/>
          <p:cNvSpPr>
            <a:spLocks noChangeShapeType="1"/>
          </p:cNvSpPr>
          <p:nvPr/>
        </p:nvSpPr>
        <p:spPr bwMode="auto">
          <a:xfrm>
            <a:off x="6781800" y="3657600"/>
            <a:ext cx="152400" cy="0"/>
          </a:xfrm>
          <a:prstGeom prst="line">
            <a:avLst/>
          </a:prstGeom>
          <a:noFill/>
          <a:ln w="50800">
            <a:solidFill>
              <a:srgbClr val="FF99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88" name="Line 140"/>
          <p:cNvSpPr>
            <a:spLocks noChangeShapeType="1"/>
          </p:cNvSpPr>
          <p:nvPr/>
        </p:nvSpPr>
        <p:spPr bwMode="auto">
          <a:xfrm flipV="1">
            <a:off x="6477000" y="3048000"/>
            <a:ext cx="0" cy="228600"/>
          </a:xfrm>
          <a:prstGeom prst="line">
            <a:avLst/>
          </a:prstGeom>
          <a:noFill/>
          <a:ln w="50800">
            <a:solidFill>
              <a:srgbClr val="FF99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89" name="Line 141"/>
          <p:cNvSpPr>
            <a:spLocks noChangeShapeType="1"/>
          </p:cNvSpPr>
          <p:nvPr/>
        </p:nvSpPr>
        <p:spPr bwMode="auto">
          <a:xfrm flipV="1">
            <a:off x="6096000" y="2895600"/>
            <a:ext cx="0" cy="304800"/>
          </a:xfrm>
          <a:prstGeom prst="line">
            <a:avLst/>
          </a:prstGeom>
          <a:noFill/>
          <a:ln w="50800">
            <a:solidFill>
              <a:srgbClr val="FF99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90" name="Line 142"/>
          <p:cNvSpPr>
            <a:spLocks noChangeShapeType="1"/>
          </p:cNvSpPr>
          <p:nvPr/>
        </p:nvSpPr>
        <p:spPr bwMode="auto">
          <a:xfrm flipV="1">
            <a:off x="6248400" y="3657600"/>
            <a:ext cx="76200" cy="228600"/>
          </a:xfrm>
          <a:prstGeom prst="line">
            <a:avLst/>
          </a:prstGeom>
          <a:noFill/>
          <a:ln w="50800">
            <a:solidFill>
              <a:srgbClr val="FF99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91" name="Line 143"/>
          <p:cNvSpPr>
            <a:spLocks noChangeShapeType="1"/>
          </p:cNvSpPr>
          <p:nvPr/>
        </p:nvSpPr>
        <p:spPr bwMode="auto">
          <a:xfrm>
            <a:off x="6324600" y="3505200"/>
            <a:ext cx="152400" cy="0"/>
          </a:xfrm>
          <a:prstGeom prst="line">
            <a:avLst/>
          </a:prstGeom>
          <a:noFill/>
          <a:ln w="50800">
            <a:solidFill>
              <a:srgbClr val="FF99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92" name="Rectangle 144"/>
          <p:cNvSpPr>
            <a:spLocks noChangeArrowheads="1"/>
          </p:cNvSpPr>
          <p:nvPr/>
        </p:nvSpPr>
        <p:spPr bwMode="auto">
          <a:xfrm>
            <a:off x="152400" y="4062414"/>
            <a:ext cx="3048000" cy="646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3600" b="1" dirty="0" smtClean="0">
                <a:solidFill>
                  <a:srgbClr val="FF00CC"/>
                </a:solidFill>
                <a:latin typeface="Times New Roman" pitchFamily="18" charset="0"/>
              </a:rPr>
              <a:t>General</a:t>
            </a:r>
            <a:r>
              <a:rPr lang="ru-RU" sz="3600" b="1" dirty="0" smtClean="0">
                <a:solidFill>
                  <a:srgbClr val="FF00CC"/>
                </a:solidFill>
                <a:latin typeface="Times New Roman" pitchFamily="18" charset="0"/>
              </a:rPr>
              <a:t> </a:t>
            </a:r>
            <a:r>
              <a:rPr lang="ru-RU" sz="3600" b="1" dirty="0">
                <a:solidFill>
                  <a:srgbClr val="FF00CC"/>
                </a:solidFill>
                <a:latin typeface="Times New Roman" pitchFamily="18" charset="0"/>
              </a:rPr>
              <a:t>duct</a:t>
            </a:r>
          </a:p>
        </p:txBody>
      </p:sp>
      <p:sp>
        <p:nvSpPr>
          <p:cNvPr id="27793" name="Rectangle 145"/>
          <p:cNvSpPr>
            <a:spLocks noChangeArrowheads="1"/>
          </p:cNvSpPr>
          <p:nvPr/>
        </p:nvSpPr>
        <p:spPr bwMode="auto">
          <a:xfrm>
            <a:off x="992188" y="5029200"/>
            <a:ext cx="3122612" cy="523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ru-RU" sz="2800" b="1" dirty="0">
                <a:solidFill>
                  <a:schemeClr val="accent2"/>
                </a:solidFill>
                <a:latin typeface="Times New Roman" pitchFamily="18" charset="0"/>
              </a:rPr>
              <a:t>Interlobular duct</a:t>
            </a:r>
          </a:p>
        </p:txBody>
      </p:sp>
      <p:sp>
        <p:nvSpPr>
          <p:cNvPr id="27794" name="Rectangle 146"/>
          <p:cNvSpPr>
            <a:spLocks noChangeArrowheads="1"/>
          </p:cNvSpPr>
          <p:nvPr/>
        </p:nvSpPr>
        <p:spPr bwMode="auto">
          <a:xfrm>
            <a:off x="2895600" y="5638800"/>
            <a:ext cx="3062288" cy="523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8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</a:rPr>
              <a:t>STRIATED  </a:t>
            </a:r>
            <a:r>
              <a:rPr lang="ru-RU" sz="28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</a:rPr>
              <a:t>duct</a:t>
            </a:r>
            <a:endParaRPr lang="ru-RU" sz="28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</a:endParaRPr>
          </a:p>
        </p:txBody>
      </p:sp>
      <p:sp>
        <p:nvSpPr>
          <p:cNvPr id="27795" name="Line 147"/>
          <p:cNvSpPr>
            <a:spLocks noChangeShapeType="1"/>
          </p:cNvSpPr>
          <p:nvPr/>
        </p:nvSpPr>
        <p:spPr bwMode="auto">
          <a:xfrm flipV="1">
            <a:off x="2667000" y="3048000"/>
            <a:ext cx="2667000" cy="1981200"/>
          </a:xfrm>
          <a:prstGeom prst="line">
            <a:avLst/>
          </a:prstGeom>
          <a:noFill/>
          <a:ln w="50800">
            <a:solidFill>
              <a:srgbClr val="FF99FF"/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96" name="Line 148"/>
          <p:cNvSpPr>
            <a:spLocks noChangeShapeType="1"/>
          </p:cNvSpPr>
          <p:nvPr/>
        </p:nvSpPr>
        <p:spPr bwMode="auto">
          <a:xfrm flipV="1">
            <a:off x="4419600" y="3276600"/>
            <a:ext cx="1828800" cy="2362200"/>
          </a:xfrm>
          <a:prstGeom prst="line">
            <a:avLst/>
          </a:prstGeom>
          <a:noFill/>
          <a:ln w="50800">
            <a:solidFill>
              <a:schemeClr val="accent1"/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797" name="Rectangle 149"/>
          <p:cNvSpPr>
            <a:spLocks noChangeArrowheads="1"/>
          </p:cNvSpPr>
          <p:nvPr/>
        </p:nvSpPr>
        <p:spPr bwMode="auto">
          <a:xfrm>
            <a:off x="4648199" y="6172200"/>
            <a:ext cx="3825875" cy="523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ru-RU" sz="2800" b="1" dirty="0">
                <a:solidFill>
                  <a:srgbClr val="FF9900"/>
                </a:solidFill>
                <a:latin typeface="Times New Roman" pitchFamily="18" charset="0"/>
              </a:rPr>
              <a:t>Intercalated ducts</a:t>
            </a:r>
          </a:p>
        </p:txBody>
      </p:sp>
      <p:sp>
        <p:nvSpPr>
          <p:cNvPr id="27798" name="Line 150"/>
          <p:cNvSpPr>
            <a:spLocks noChangeShapeType="1"/>
          </p:cNvSpPr>
          <p:nvPr/>
        </p:nvSpPr>
        <p:spPr bwMode="auto">
          <a:xfrm flipV="1">
            <a:off x="6096000" y="3886200"/>
            <a:ext cx="762000" cy="2286000"/>
          </a:xfrm>
          <a:prstGeom prst="line">
            <a:avLst/>
          </a:prstGeom>
          <a:noFill/>
          <a:ln w="12700">
            <a:solidFill>
              <a:srgbClr val="FF9900"/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800" name="Rectangle 152"/>
          <p:cNvSpPr>
            <a:spLocks noChangeArrowheads="1"/>
          </p:cNvSpPr>
          <p:nvPr/>
        </p:nvSpPr>
        <p:spPr bwMode="auto">
          <a:xfrm>
            <a:off x="0" y="6324600"/>
            <a:ext cx="3505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ru-RU">
                <a:solidFill>
                  <a:schemeClr val="bg1"/>
                </a:solidFill>
              </a:rPr>
              <a:t>See SALIVA Powerpoint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37"/>
          <p:cNvGrpSpPr>
            <a:grpSpLocks/>
          </p:cNvGrpSpPr>
          <p:nvPr/>
        </p:nvGrpSpPr>
        <p:grpSpPr bwMode="auto">
          <a:xfrm>
            <a:off x="19050" y="76200"/>
            <a:ext cx="9070975" cy="6772275"/>
            <a:chOff x="46" y="48"/>
            <a:chExt cx="5714" cy="4266"/>
          </a:xfrm>
        </p:grpSpPr>
        <p:grpSp>
          <p:nvGrpSpPr>
            <p:cNvPr id="3" name="Group 39"/>
            <p:cNvGrpSpPr>
              <a:grpSpLocks/>
            </p:cNvGrpSpPr>
            <p:nvPr/>
          </p:nvGrpSpPr>
          <p:grpSpPr bwMode="auto">
            <a:xfrm>
              <a:off x="1957" y="2681"/>
              <a:ext cx="3226" cy="1365"/>
              <a:chOff x="1957" y="2681"/>
              <a:chExt cx="3226" cy="1365"/>
            </a:xfrm>
          </p:grpSpPr>
          <p:sp>
            <p:nvSpPr>
              <p:cNvPr id="28674" name="Freeform 2"/>
              <p:cNvSpPr>
                <a:spLocks/>
              </p:cNvSpPr>
              <p:nvPr/>
            </p:nvSpPr>
            <p:spPr bwMode="auto">
              <a:xfrm>
                <a:off x="2389" y="2812"/>
                <a:ext cx="470" cy="437"/>
              </a:xfrm>
              <a:custGeom>
                <a:avLst/>
                <a:gdLst/>
                <a:ahLst/>
                <a:cxnLst>
                  <a:cxn ang="0">
                    <a:pos x="11" y="20"/>
                  </a:cxn>
                  <a:cxn ang="0">
                    <a:pos x="11" y="65"/>
                  </a:cxn>
                  <a:cxn ang="0">
                    <a:pos x="11" y="131"/>
                  </a:cxn>
                  <a:cxn ang="0">
                    <a:pos x="11" y="218"/>
                  </a:cxn>
                  <a:cxn ang="0">
                    <a:pos x="0" y="251"/>
                  </a:cxn>
                  <a:cxn ang="0">
                    <a:pos x="0" y="284"/>
                  </a:cxn>
                  <a:cxn ang="0">
                    <a:pos x="0" y="327"/>
                  </a:cxn>
                  <a:cxn ang="0">
                    <a:pos x="0" y="360"/>
                  </a:cxn>
                  <a:cxn ang="0">
                    <a:pos x="11" y="393"/>
                  </a:cxn>
                  <a:cxn ang="0">
                    <a:pos x="44" y="415"/>
                  </a:cxn>
                  <a:cxn ang="0">
                    <a:pos x="76" y="425"/>
                  </a:cxn>
                  <a:cxn ang="0">
                    <a:pos x="109" y="436"/>
                  </a:cxn>
                  <a:cxn ang="0">
                    <a:pos x="142" y="436"/>
                  </a:cxn>
                  <a:cxn ang="0">
                    <a:pos x="174" y="436"/>
                  </a:cxn>
                  <a:cxn ang="0">
                    <a:pos x="207" y="436"/>
                  </a:cxn>
                  <a:cxn ang="0">
                    <a:pos x="240" y="436"/>
                  </a:cxn>
                  <a:cxn ang="0">
                    <a:pos x="273" y="436"/>
                  </a:cxn>
                  <a:cxn ang="0">
                    <a:pos x="305" y="436"/>
                  </a:cxn>
                  <a:cxn ang="0">
                    <a:pos x="382" y="436"/>
                  </a:cxn>
                  <a:cxn ang="0">
                    <a:pos x="415" y="436"/>
                  </a:cxn>
                  <a:cxn ang="0">
                    <a:pos x="447" y="436"/>
                  </a:cxn>
                  <a:cxn ang="0">
                    <a:pos x="458" y="404"/>
                  </a:cxn>
                  <a:cxn ang="0">
                    <a:pos x="469" y="371"/>
                  </a:cxn>
                  <a:cxn ang="0">
                    <a:pos x="469" y="338"/>
                  </a:cxn>
                  <a:cxn ang="0">
                    <a:pos x="469" y="305"/>
                  </a:cxn>
                  <a:cxn ang="0">
                    <a:pos x="469" y="273"/>
                  </a:cxn>
                  <a:cxn ang="0">
                    <a:pos x="469" y="240"/>
                  </a:cxn>
                  <a:cxn ang="0">
                    <a:pos x="469" y="207"/>
                  </a:cxn>
                  <a:cxn ang="0">
                    <a:pos x="469" y="174"/>
                  </a:cxn>
                  <a:cxn ang="0">
                    <a:pos x="469" y="142"/>
                  </a:cxn>
                  <a:cxn ang="0">
                    <a:pos x="469" y="109"/>
                  </a:cxn>
                  <a:cxn ang="0">
                    <a:pos x="469" y="76"/>
                  </a:cxn>
                  <a:cxn ang="0">
                    <a:pos x="469" y="43"/>
                  </a:cxn>
                  <a:cxn ang="0">
                    <a:pos x="469" y="11"/>
                  </a:cxn>
                  <a:cxn ang="0">
                    <a:pos x="436" y="11"/>
                  </a:cxn>
                  <a:cxn ang="0">
                    <a:pos x="404" y="11"/>
                  </a:cxn>
                  <a:cxn ang="0">
                    <a:pos x="371" y="11"/>
                  </a:cxn>
                  <a:cxn ang="0">
                    <a:pos x="338" y="0"/>
                  </a:cxn>
                  <a:cxn ang="0">
                    <a:pos x="305" y="0"/>
                  </a:cxn>
                  <a:cxn ang="0">
                    <a:pos x="273" y="0"/>
                  </a:cxn>
                  <a:cxn ang="0">
                    <a:pos x="240" y="0"/>
                  </a:cxn>
                  <a:cxn ang="0">
                    <a:pos x="207" y="0"/>
                  </a:cxn>
                  <a:cxn ang="0">
                    <a:pos x="174" y="0"/>
                  </a:cxn>
                  <a:cxn ang="0">
                    <a:pos x="142" y="0"/>
                  </a:cxn>
                  <a:cxn ang="0">
                    <a:pos x="109" y="0"/>
                  </a:cxn>
                  <a:cxn ang="0">
                    <a:pos x="76" y="0"/>
                  </a:cxn>
                  <a:cxn ang="0">
                    <a:pos x="11" y="20"/>
                  </a:cxn>
                  <a:cxn ang="0">
                    <a:pos x="11" y="20"/>
                  </a:cxn>
                </a:cxnLst>
                <a:rect l="0" t="0" r="r" b="b"/>
                <a:pathLst>
                  <a:path w="470" h="437">
                    <a:moveTo>
                      <a:pt x="11" y="20"/>
                    </a:moveTo>
                    <a:lnTo>
                      <a:pt x="11" y="65"/>
                    </a:lnTo>
                    <a:lnTo>
                      <a:pt x="11" y="131"/>
                    </a:lnTo>
                    <a:lnTo>
                      <a:pt x="11" y="218"/>
                    </a:lnTo>
                    <a:lnTo>
                      <a:pt x="0" y="251"/>
                    </a:lnTo>
                    <a:lnTo>
                      <a:pt x="0" y="284"/>
                    </a:lnTo>
                    <a:lnTo>
                      <a:pt x="0" y="327"/>
                    </a:lnTo>
                    <a:lnTo>
                      <a:pt x="0" y="360"/>
                    </a:lnTo>
                    <a:lnTo>
                      <a:pt x="11" y="393"/>
                    </a:lnTo>
                    <a:lnTo>
                      <a:pt x="44" y="415"/>
                    </a:lnTo>
                    <a:lnTo>
                      <a:pt x="76" y="425"/>
                    </a:lnTo>
                    <a:lnTo>
                      <a:pt x="109" y="436"/>
                    </a:lnTo>
                    <a:lnTo>
                      <a:pt x="142" y="436"/>
                    </a:lnTo>
                    <a:lnTo>
                      <a:pt x="174" y="436"/>
                    </a:lnTo>
                    <a:lnTo>
                      <a:pt x="207" y="436"/>
                    </a:lnTo>
                    <a:lnTo>
                      <a:pt x="240" y="436"/>
                    </a:lnTo>
                    <a:lnTo>
                      <a:pt x="273" y="436"/>
                    </a:lnTo>
                    <a:lnTo>
                      <a:pt x="305" y="436"/>
                    </a:lnTo>
                    <a:lnTo>
                      <a:pt x="382" y="436"/>
                    </a:lnTo>
                    <a:lnTo>
                      <a:pt x="415" y="436"/>
                    </a:lnTo>
                    <a:lnTo>
                      <a:pt x="447" y="436"/>
                    </a:lnTo>
                    <a:lnTo>
                      <a:pt x="458" y="404"/>
                    </a:lnTo>
                    <a:lnTo>
                      <a:pt x="469" y="371"/>
                    </a:lnTo>
                    <a:lnTo>
                      <a:pt x="469" y="338"/>
                    </a:lnTo>
                    <a:lnTo>
                      <a:pt x="469" y="305"/>
                    </a:lnTo>
                    <a:lnTo>
                      <a:pt x="469" y="273"/>
                    </a:lnTo>
                    <a:lnTo>
                      <a:pt x="469" y="240"/>
                    </a:lnTo>
                    <a:lnTo>
                      <a:pt x="469" y="207"/>
                    </a:lnTo>
                    <a:lnTo>
                      <a:pt x="469" y="174"/>
                    </a:lnTo>
                    <a:lnTo>
                      <a:pt x="469" y="142"/>
                    </a:lnTo>
                    <a:lnTo>
                      <a:pt x="469" y="109"/>
                    </a:lnTo>
                    <a:lnTo>
                      <a:pt x="469" y="76"/>
                    </a:lnTo>
                    <a:lnTo>
                      <a:pt x="469" y="43"/>
                    </a:lnTo>
                    <a:lnTo>
                      <a:pt x="469" y="11"/>
                    </a:lnTo>
                    <a:lnTo>
                      <a:pt x="436" y="11"/>
                    </a:lnTo>
                    <a:lnTo>
                      <a:pt x="404" y="11"/>
                    </a:lnTo>
                    <a:lnTo>
                      <a:pt x="371" y="11"/>
                    </a:lnTo>
                    <a:lnTo>
                      <a:pt x="338" y="0"/>
                    </a:lnTo>
                    <a:lnTo>
                      <a:pt x="305" y="0"/>
                    </a:lnTo>
                    <a:lnTo>
                      <a:pt x="273" y="0"/>
                    </a:lnTo>
                    <a:lnTo>
                      <a:pt x="240" y="0"/>
                    </a:lnTo>
                    <a:lnTo>
                      <a:pt x="207" y="0"/>
                    </a:lnTo>
                    <a:lnTo>
                      <a:pt x="174" y="0"/>
                    </a:lnTo>
                    <a:lnTo>
                      <a:pt x="142" y="0"/>
                    </a:lnTo>
                    <a:lnTo>
                      <a:pt x="109" y="0"/>
                    </a:lnTo>
                    <a:lnTo>
                      <a:pt x="76" y="0"/>
                    </a:lnTo>
                    <a:lnTo>
                      <a:pt x="11" y="20"/>
                    </a:lnTo>
                    <a:lnTo>
                      <a:pt x="11" y="2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675" name="Oval 3"/>
              <p:cNvSpPr>
                <a:spLocks noChangeArrowheads="1"/>
              </p:cNvSpPr>
              <p:nvPr/>
            </p:nvSpPr>
            <p:spPr bwMode="auto">
              <a:xfrm>
                <a:off x="2452" y="2836"/>
                <a:ext cx="376" cy="88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676" name="Freeform 4"/>
              <p:cNvSpPr>
                <a:spLocks/>
              </p:cNvSpPr>
              <p:nvPr/>
            </p:nvSpPr>
            <p:spPr bwMode="auto">
              <a:xfrm>
                <a:off x="2821" y="2812"/>
                <a:ext cx="470" cy="437"/>
              </a:xfrm>
              <a:custGeom>
                <a:avLst/>
                <a:gdLst/>
                <a:ahLst/>
                <a:cxnLst>
                  <a:cxn ang="0">
                    <a:pos x="11" y="20"/>
                  </a:cxn>
                  <a:cxn ang="0">
                    <a:pos x="11" y="65"/>
                  </a:cxn>
                  <a:cxn ang="0">
                    <a:pos x="11" y="131"/>
                  </a:cxn>
                  <a:cxn ang="0">
                    <a:pos x="11" y="218"/>
                  </a:cxn>
                  <a:cxn ang="0">
                    <a:pos x="0" y="251"/>
                  </a:cxn>
                  <a:cxn ang="0">
                    <a:pos x="0" y="284"/>
                  </a:cxn>
                  <a:cxn ang="0">
                    <a:pos x="0" y="327"/>
                  </a:cxn>
                  <a:cxn ang="0">
                    <a:pos x="0" y="360"/>
                  </a:cxn>
                  <a:cxn ang="0">
                    <a:pos x="11" y="393"/>
                  </a:cxn>
                  <a:cxn ang="0">
                    <a:pos x="44" y="415"/>
                  </a:cxn>
                  <a:cxn ang="0">
                    <a:pos x="76" y="425"/>
                  </a:cxn>
                  <a:cxn ang="0">
                    <a:pos x="109" y="436"/>
                  </a:cxn>
                  <a:cxn ang="0">
                    <a:pos x="142" y="436"/>
                  </a:cxn>
                  <a:cxn ang="0">
                    <a:pos x="174" y="436"/>
                  </a:cxn>
                  <a:cxn ang="0">
                    <a:pos x="207" y="436"/>
                  </a:cxn>
                  <a:cxn ang="0">
                    <a:pos x="240" y="436"/>
                  </a:cxn>
                  <a:cxn ang="0">
                    <a:pos x="273" y="436"/>
                  </a:cxn>
                  <a:cxn ang="0">
                    <a:pos x="305" y="436"/>
                  </a:cxn>
                  <a:cxn ang="0">
                    <a:pos x="382" y="436"/>
                  </a:cxn>
                  <a:cxn ang="0">
                    <a:pos x="415" y="436"/>
                  </a:cxn>
                  <a:cxn ang="0">
                    <a:pos x="447" y="436"/>
                  </a:cxn>
                  <a:cxn ang="0">
                    <a:pos x="458" y="404"/>
                  </a:cxn>
                  <a:cxn ang="0">
                    <a:pos x="469" y="371"/>
                  </a:cxn>
                  <a:cxn ang="0">
                    <a:pos x="469" y="338"/>
                  </a:cxn>
                  <a:cxn ang="0">
                    <a:pos x="469" y="305"/>
                  </a:cxn>
                  <a:cxn ang="0">
                    <a:pos x="469" y="273"/>
                  </a:cxn>
                  <a:cxn ang="0">
                    <a:pos x="469" y="240"/>
                  </a:cxn>
                  <a:cxn ang="0">
                    <a:pos x="469" y="207"/>
                  </a:cxn>
                  <a:cxn ang="0">
                    <a:pos x="469" y="174"/>
                  </a:cxn>
                  <a:cxn ang="0">
                    <a:pos x="469" y="142"/>
                  </a:cxn>
                  <a:cxn ang="0">
                    <a:pos x="469" y="109"/>
                  </a:cxn>
                  <a:cxn ang="0">
                    <a:pos x="469" y="76"/>
                  </a:cxn>
                  <a:cxn ang="0">
                    <a:pos x="469" y="43"/>
                  </a:cxn>
                  <a:cxn ang="0">
                    <a:pos x="469" y="11"/>
                  </a:cxn>
                  <a:cxn ang="0">
                    <a:pos x="436" y="11"/>
                  </a:cxn>
                  <a:cxn ang="0">
                    <a:pos x="404" y="11"/>
                  </a:cxn>
                  <a:cxn ang="0">
                    <a:pos x="371" y="11"/>
                  </a:cxn>
                  <a:cxn ang="0">
                    <a:pos x="338" y="0"/>
                  </a:cxn>
                  <a:cxn ang="0">
                    <a:pos x="305" y="0"/>
                  </a:cxn>
                  <a:cxn ang="0">
                    <a:pos x="273" y="0"/>
                  </a:cxn>
                  <a:cxn ang="0">
                    <a:pos x="240" y="0"/>
                  </a:cxn>
                  <a:cxn ang="0">
                    <a:pos x="207" y="0"/>
                  </a:cxn>
                  <a:cxn ang="0">
                    <a:pos x="174" y="0"/>
                  </a:cxn>
                  <a:cxn ang="0">
                    <a:pos x="142" y="0"/>
                  </a:cxn>
                  <a:cxn ang="0">
                    <a:pos x="109" y="0"/>
                  </a:cxn>
                  <a:cxn ang="0">
                    <a:pos x="76" y="0"/>
                  </a:cxn>
                  <a:cxn ang="0">
                    <a:pos x="11" y="20"/>
                  </a:cxn>
                  <a:cxn ang="0">
                    <a:pos x="11" y="20"/>
                  </a:cxn>
                </a:cxnLst>
                <a:rect l="0" t="0" r="r" b="b"/>
                <a:pathLst>
                  <a:path w="470" h="437">
                    <a:moveTo>
                      <a:pt x="11" y="20"/>
                    </a:moveTo>
                    <a:lnTo>
                      <a:pt x="11" y="65"/>
                    </a:lnTo>
                    <a:lnTo>
                      <a:pt x="11" y="131"/>
                    </a:lnTo>
                    <a:lnTo>
                      <a:pt x="11" y="218"/>
                    </a:lnTo>
                    <a:lnTo>
                      <a:pt x="0" y="251"/>
                    </a:lnTo>
                    <a:lnTo>
                      <a:pt x="0" y="284"/>
                    </a:lnTo>
                    <a:lnTo>
                      <a:pt x="0" y="327"/>
                    </a:lnTo>
                    <a:lnTo>
                      <a:pt x="0" y="360"/>
                    </a:lnTo>
                    <a:lnTo>
                      <a:pt x="11" y="393"/>
                    </a:lnTo>
                    <a:lnTo>
                      <a:pt x="44" y="415"/>
                    </a:lnTo>
                    <a:lnTo>
                      <a:pt x="76" y="425"/>
                    </a:lnTo>
                    <a:lnTo>
                      <a:pt x="109" y="436"/>
                    </a:lnTo>
                    <a:lnTo>
                      <a:pt x="142" y="436"/>
                    </a:lnTo>
                    <a:lnTo>
                      <a:pt x="174" y="436"/>
                    </a:lnTo>
                    <a:lnTo>
                      <a:pt x="207" y="436"/>
                    </a:lnTo>
                    <a:lnTo>
                      <a:pt x="240" y="436"/>
                    </a:lnTo>
                    <a:lnTo>
                      <a:pt x="273" y="436"/>
                    </a:lnTo>
                    <a:lnTo>
                      <a:pt x="305" y="436"/>
                    </a:lnTo>
                    <a:lnTo>
                      <a:pt x="382" y="436"/>
                    </a:lnTo>
                    <a:lnTo>
                      <a:pt x="415" y="436"/>
                    </a:lnTo>
                    <a:lnTo>
                      <a:pt x="447" y="436"/>
                    </a:lnTo>
                    <a:lnTo>
                      <a:pt x="458" y="404"/>
                    </a:lnTo>
                    <a:lnTo>
                      <a:pt x="469" y="371"/>
                    </a:lnTo>
                    <a:lnTo>
                      <a:pt x="469" y="338"/>
                    </a:lnTo>
                    <a:lnTo>
                      <a:pt x="469" y="305"/>
                    </a:lnTo>
                    <a:lnTo>
                      <a:pt x="469" y="273"/>
                    </a:lnTo>
                    <a:lnTo>
                      <a:pt x="469" y="240"/>
                    </a:lnTo>
                    <a:lnTo>
                      <a:pt x="469" y="207"/>
                    </a:lnTo>
                    <a:lnTo>
                      <a:pt x="469" y="174"/>
                    </a:lnTo>
                    <a:lnTo>
                      <a:pt x="469" y="142"/>
                    </a:lnTo>
                    <a:lnTo>
                      <a:pt x="469" y="109"/>
                    </a:lnTo>
                    <a:lnTo>
                      <a:pt x="469" y="76"/>
                    </a:lnTo>
                    <a:lnTo>
                      <a:pt x="469" y="43"/>
                    </a:lnTo>
                    <a:lnTo>
                      <a:pt x="469" y="11"/>
                    </a:lnTo>
                    <a:lnTo>
                      <a:pt x="436" y="11"/>
                    </a:lnTo>
                    <a:lnTo>
                      <a:pt x="404" y="11"/>
                    </a:lnTo>
                    <a:lnTo>
                      <a:pt x="371" y="11"/>
                    </a:lnTo>
                    <a:lnTo>
                      <a:pt x="338" y="0"/>
                    </a:lnTo>
                    <a:lnTo>
                      <a:pt x="305" y="0"/>
                    </a:lnTo>
                    <a:lnTo>
                      <a:pt x="273" y="0"/>
                    </a:lnTo>
                    <a:lnTo>
                      <a:pt x="240" y="0"/>
                    </a:lnTo>
                    <a:lnTo>
                      <a:pt x="207" y="0"/>
                    </a:lnTo>
                    <a:lnTo>
                      <a:pt x="174" y="0"/>
                    </a:lnTo>
                    <a:lnTo>
                      <a:pt x="142" y="0"/>
                    </a:lnTo>
                    <a:lnTo>
                      <a:pt x="109" y="0"/>
                    </a:lnTo>
                    <a:lnTo>
                      <a:pt x="76" y="0"/>
                    </a:lnTo>
                    <a:lnTo>
                      <a:pt x="11" y="20"/>
                    </a:lnTo>
                    <a:lnTo>
                      <a:pt x="11" y="2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677" name="Oval 5"/>
              <p:cNvSpPr>
                <a:spLocks noChangeArrowheads="1"/>
              </p:cNvSpPr>
              <p:nvPr/>
            </p:nvSpPr>
            <p:spPr bwMode="auto">
              <a:xfrm>
                <a:off x="2884" y="2836"/>
                <a:ext cx="376" cy="88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678" name="Freeform 6"/>
              <p:cNvSpPr>
                <a:spLocks/>
              </p:cNvSpPr>
              <p:nvPr/>
            </p:nvSpPr>
            <p:spPr bwMode="auto">
              <a:xfrm>
                <a:off x="3253" y="2812"/>
                <a:ext cx="470" cy="437"/>
              </a:xfrm>
              <a:custGeom>
                <a:avLst/>
                <a:gdLst/>
                <a:ahLst/>
                <a:cxnLst>
                  <a:cxn ang="0">
                    <a:pos x="11" y="20"/>
                  </a:cxn>
                  <a:cxn ang="0">
                    <a:pos x="11" y="65"/>
                  </a:cxn>
                  <a:cxn ang="0">
                    <a:pos x="11" y="131"/>
                  </a:cxn>
                  <a:cxn ang="0">
                    <a:pos x="11" y="218"/>
                  </a:cxn>
                  <a:cxn ang="0">
                    <a:pos x="0" y="251"/>
                  </a:cxn>
                  <a:cxn ang="0">
                    <a:pos x="0" y="284"/>
                  </a:cxn>
                  <a:cxn ang="0">
                    <a:pos x="0" y="327"/>
                  </a:cxn>
                  <a:cxn ang="0">
                    <a:pos x="0" y="360"/>
                  </a:cxn>
                  <a:cxn ang="0">
                    <a:pos x="11" y="393"/>
                  </a:cxn>
                  <a:cxn ang="0">
                    <a:pos x="44" y="415"/>
                  </a:cxn>
                  <a:cxn ang="0">
                    <a:pos x="76" y="425"/>
                  </a:cxn>
                  <a:cxn ang="0">
                    <a:pos x="109" y="436"/>
                  </a:cxn>
                  <a:cxn ang="0">
                    <a:pos x="142" y="436"/>
                  </a:cxn>
                  <a:cxn ang="0">
                    <a:pos x="174" y="436"/>
                  </a:cxn>
                  <a:cxn ang="0">
                    <a:pos x="207" y="436"/>
                  </a:cxn>
                  <a:cxn ang="0">
                    <a:pos x="240" y="436"/>
                  </a:cxn>
                  <a:cxn ang="0">
                    <a:pos x="273" y="436"/>
                  </a:cxn>
                  <a:cxn ang="0">
                    <a:pos x="305" y="436"/>
                  </a:cxn>
                  <a:cxn ang="0">
                    <a:pos x="382" y="436"/>
                  </a:cxn>
                  <a:cxn ang="0">
                    <a:pos x="415" y="436"/>
                  </a:cxn>
                  <a:cxn ang="0">
                    <a:pos x="447" y="436"/>
                  </a:cxn>
                  <a:cxn ang="0">
                    <a:pos x="458" y="404"/>
                  </a:cxn>
                  <a:cxn ang="0">
                    <a:pos x="469" y="371"/>
                  </a:cxn>
                  <a:cxn ang="0">
                    <a:pos x="469" y="338"/>
                  </a:cxn>
                  <a:cxn ang="0">
                    <a:pos x="469" y="305"/>
                  </a:cxn>
                  <a:cxn ang="0">
                    <a:pos x="469" y="273"/>
                  </a:cxn>
                  <a:cxn ang="0">
                    <a:pos x="469" y="240"/>
                  </a:cxn>
                  <a:cxn ang="0">
                    <a:pos x="469" y="207"/>
                  </a:cxn>
                  <a:cxn ang="0">
                    <a:pos x="469" y="174"/>
                  </a:cxn>
                  <a:cxn ang="0">
                    <a:pos x="469" y="142"/>
                  </a:cxn>
                  <a:cxn ang="0">
                    <a:pos x="469" y="109"/>
                  </a:cxn>
                  <a:cxn ang="0">
                    <a:pos x="469" y="76"/>
                  </a:cxn>
                  <a:cxn ang="0">
                    <a:pos x="469" y="43"/>
                  </a:cxn>
                  <a:cxn ang="0">
                    <a:pos x="469" y="11"/>
                  </a:cxn>
                  <a:cxn ang="0">
                    <a:pos x="436" y="11"/>
                  </a:cxn>
                  <a:cxn ang="0">
                    <a:pos x="404" y="11"/>
                  </a:cxn>
                  <a:cxn ang="0">
                    <a:pos x="371" y="11"/>
                  </a:cxn>
                  <a:cxn ang="0">
                    <a:pos x="338" y="0"/>
                  </a:cxn>
                  <a:cxn ang="0">
                    <a:pos x="305" y="0"/>
                  </a:cxn>
                  <a:cxn ang="0">
                    <a:pos x="273" y="0"/>
                  </a:cxn>
                  <a:cxn ang="0">
                    <a:pos x="240" y="0"/>
                  </a:cxn>
                  <a:cxn ang="0">
                    <a:pos x="207" y="0"/>
                  </a:cxn>
                  <a:cxn ang="0">
                    <a:pos x="174" y="0"/>
                  </a:cxn>
                  <a:cxn ang="0">
                    <a:pos x="142" y="0"/>
                  </a:cxn>
                  <a:cxn ang="0">
                    <a:pos x="109" y="0"/>
                  </a:cxn>
                  <a:cxn ang="0">
                    <a:pos x="76" y="0"/>
                  </a:cxn>
                  <a:cxn ang="0">
                    <a:pos x="11" y="20"/>
                  </a:cxn>
                  <a:cxn ang="0">
                    <a:pos x="11" y="20"/>
                  </a:cxn>
                </a:cxnLst>
                <a:rect l="0" t="0" r="r" b="b"/>
                <a:pathLst>
                  <a:path w="470" h="437">
                    <a:moveTo>
                      <a:pt x="11" y="20"/>
                    </a:moveTo>
                    <a:lnTo>
                      <a:pt x="11" y="65"/>
                    </a:lnTo>
                    <a:lnTo>
                      <a:pt x="11" y="131"/>
                    </a:lnTo>
                    <a:lnTo>
                      <a:pt x="11" y="218"/>
                    </a:lnTo>
                    <a:lnTo>
                      <a:pt x="0" y="251"/>
                    </a:lnTo>
                    <a:lnTo>
                      <a:pt x="0" y="284"/>
                    </a:lnTo>
                    <a:lnTo>
                      <a:pt x="0" y="327"/>
                    </a:lnTo>
                    <a:lnTo>
                      <a:pt x="0" y="360"/>
                    </a:lnTo>
                    <a:lnTo>
                      <a:pt x="11" y="393"/>
                    </a:lnTo>
                    <a:lnTo>
                      <a:pt x="44" y="415"/>
                    </a:lnTo>
                    <a:lnTo>
                      <a:pt x="76" y="425"/>
                    </a:lnTo>
                    <a:lnTo>
                      <a:pt x="109" y="436"/>
                    </a:lnTo>
                    <a:lnTo>
                      <a:pt x="142" y="436"/>
                    </a:lnTo>
                    <a:lnTo>
                      <a:pt x="174" y="436"/>
                    </a:lnTo>
                    <a:lnTo>
                      <a:pt x="207" y="436"/>
                    </a:lnTo>
                    <a:lnTo>
                      <a:pt x="240" y="436"/>
                    </a:lnTo>
                    <a:lnTo>
                      <a:pt x="273" y="436"/>
                    </a:lnTo>
                    <a:lnTo>
                      <a:pt x="305" y="436"/>
                    </a:lnTo>
                    <a:lnTo>
                      <a:pt x="382" y="436"/>
                    </a:lnTo>
                    <a:lnTo>
                      <a:pt x="415" y="436"/>
                    </a:lnTo>
                    <a:lnTo>
                      <a:pt x="447" y="436"/>
                    </a:lnTo>
                    <a:lnTo>
                      <a:pt x="458" y="404"/>
                    </a:lnTo>
                    <a:lnTo>
                      <a:pt x="469" y="371"/>
                    </a:lnTo>
                    <a:lnTo>
                      <a:pt x="469" y="338"/>
                    </a:lnTo>
                    <a:lnTo>
                      <a:pt x="469" y="305"/>
                    </a:lnTo>
                    <a:lnTo>
                      <a:pt x="469" y="273"/>
                    </a:lnTo>
                    <a:lnTo>
                      <a:pt x="469" y="240"/>
                    </a:lnTo>
                    <a:lnTo>
                      <a:pt x="469" y="207"/>
                    </a:lnTo>
                    <a:lnTo>
                      <a:pt x="469" y="174"/>
                    </a:lnTo>
                    <a:lnTo>
                      <a:pt x="469" y="142"/>
                    </a:lnTo>
                    <a:lnTo>
                      <a:pt x="469" y="109"/>
                    </a:lnTo>
                    <a:lnTo>
                      <a:pt x="469" y="76"/>
                    </a:lnTo>
                    <a:lnTo>
                      <a:pt x="469" y="43"/>
                    </a:lnTo>
                    <a:lnTo>
                      <a:pt x="469" y="11"/>
                    </a:lnTo>
                    <a:lnTo>
                      <a:pt x="436" y="11"/>
                    </a:lnTo>
                    <a:lnTo>
                      <a:pt x="404" y="11"/>
                    </a:lnTo>
                    <a:lnTo>
                      <a:pt x="371" y="11"/>
                    </a:lnTo>
                    <a:lnTo>
                      <a:pt x="338" y="0"/>
                    </a:lnTo>
                    <a:lnTo>
                      <a:pt x="305" y="0"/>
                    </a:lnTo>
                    <a:lnTo>
                      <a:pt x="273" y="0"/>
                    </a:lnTo>
                    <a:lnTo>
                      <a:pt x="240" y="0"/>
                    </a:lnTo>
                    <a:lnTo>
                      <a:pt x="207" y="0"/>
                    </a:lnTo>
                    <a:lnTo>
                      <a:pt x="174" y="0"/>
                    </a:lnTo>
                    <a:lnTo>
                      <a:pt x="142" y="0"/>
                    </a:lnTo>
                    <a:lnTo>
                      <a:pt x="109" y="0"/>
                    </a:lnTo>
                    <a:lnTo>
                      <a:pt x="76" y="0"/>
                    </a:lnTo>
                    <a:lnTo>
                      <a:pt x="11" y="20"/>
                    </a:lnTo>
                    <a:lnTo>
                      <a:pt x="11" y="2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679" name="Oval 7"/>
              <p:cNvSpPr>
                <a:spLocks noChangeArrowheads="1"/>
              </p:cNvSpPr>
              <p:nvPr/>
            </p:nvSpPr>
            <p:spPr bwMode="auto">
              <a:xfrm>
                <a:off x="3316" y="2836"/>
                <a:ext cx="376" cy="88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680" name="Freeform 8"/>
              <p:cNvSpPr>
                <a:spLocks/>
              </p:cNvSpPr>
              <p:nvPr/>
            </p:nvSpPr>
            <p:spPr bwMode="auto">
              <a:xfrm>
                <a:off x="3685" y="2812"/>
                <a:ext cx="470" cy="437"/>
              </a:xfrm>
              <a:custGeom>
                <a:avLst/>
                <a:gdLst/>
                <a:ahLst/>
                <a:cxnLst>
                  <a:cxn ang="0">
                    <a:pos x="11" y="20"/>
                  </a:cxn>
                  <a:cxn ang="0">
                    <a:pos x="11" y="65"/>
                  </a:cxn>
                  <a:cxn ang="0">
                    <a:pos x="11" y="131"/>
                  </a:cxn>
                  <a:cxn ang="0">
                    <a:pos x="11" y="218"/>
                  </a:cxn>
                  <a:cxn ang="0">
                    <a:pos x="0" y="251"/>
                  </a:cxn>
                  <a:cxn ang="0">
                    <a:pos x="0" y="284"/>
                  </a:cxn>
                  <a:cxn ang="0">
                    <a:pos x="0" y="327"/>
                  </a:cxn>
                  <a:cxn ang="0">
                    <a:pos x="0" y="360"/>
                  </a:cxn>
                  <a:cxn ang="0">
                    <a:pos x="11" y="393"/>
                  </a:cxn>
                  <a:cxn ang="0">
                    <a:pos x="44" y="415"/>
                  </a:cxn>
                  <a:cxn ang="0">
                    <a:pos x="76" y="425"/>
                  </a:cxn>
                  <a:cxn ang="0">
                    <a:pos x="109" y="436"/>
                  </a:cxn>
                  <a:cxn ang="0">
                    <a:pos x="142" y="436"/>
                  </a:cxn>
                  <a:cxn ang="0">
                    <a:pos x="174" y="436"/>
                  </a:cxn>
                  <a:cxn ang="0">
                    <a:pos x="207" y="436"/>
                  </a:cxn>
                  <a:cxn ang="0">
                    <a:pos x="240" y="436"/>
                  </a:cxn>
                  <a:cxn ang="0">
                    <a:pos x="273" y="436"/>
                  </a:cxn>
                  <a:cxn ang="0">
                    <a:pos x="305" y="436"/>
                  </a:cxn>
                  <a:cxn ang="0">
                    <a:pos x="382" y="436"/>
                  </a:cxn>
                  <a:cxn ang="0">
                    <a:pos x="415" y="436"/>
                  </a:cxn>
                  <a:cxn ang="0">
                    <a:pos x="447" y="436"/>
                  </a:cxn>
                  <a:cxn ang="0">
                    <a:pos x="458" y="404"/>
                  </a:cxn>
                  <a:cxn ang="0">
                    <a:pos x="469" y="371"/>
                  </a:cxn>
                  <a:cxn ang="0">
                    <a:pos x="469" y="338"/>
                  </a:cxn>
                  <a:cxn ang="0">
                    <a:pos x="469" y="305"/>
                  </a:cxn>
                  <a:cxn ang="0">
                    <a:pos x="469" y="273"/>
                  </a:cxn>
                  <a:cxn ang="0">
                    <a:pos x="469" y="240"/>
                  </a:cxn>
                  <a:cxn ang="0">
                    <a:pos x="469" y="207"/>
                  </a:cxn>
                  <a:cxn ang="0">
                    <a:pos x="469" y="174"/>
                  </a:cxn>
                  <a:cxn ang="0">
                    <a:pos x="469" y="142"/>
                  </a:cxn>
                  <a:cxn ang="0">
                    <a:pos x="469" y="109"/>
                  </a:cxn>
                  <a:cxn ang="0">
                    <a:pos x="469" y="76"/>
                  </a:cxn>
                  <a:cxn ang="0">
                    <a:pos x="469" y="43"/>
                  </a:cxn>
                  <a:cxn ang="0">
                    <a:pos x="469" y="11"/>
                  </a:cxn>
                  <a:cxn ang="0">
                    <a:pos x="436" y="11"/>
                  </a:cxn>
                  <a:cxn ang="0">
                    <a:pos x="404" y="11"/>
                  </a:cxn>
                  <a:cxn ang="0">
                    <a:pos x="371" y="11"/>
                  </a:cxn>
                  <a:cxn ang="0">
                    <a:pos x="338" y="0"/>
                  </a:cxn>
                  <a:cxn ang="0">
                    <a:pos x="305" y="0"/>
                  </a:cxn>
                  <a:cxn ang="0">
                    <a:pos x="273" y="0"/>
                  </a:cxn>
                  <a:cxn ang="0">
                    <a:pos x="240" y="0"/>
                  </a:cxn>
                  <a:cxn ang="0">
                    <a:pos x="207" y="0"/>
                  </a:cxn>
                  <a:cxn ang="0">
                    <a:pos x="174" y="0"/>
                  </a:cxn>
                  <a:cxn ang="0">
                    <a:pos x="142" y="0"/>
                  </a:cxn>
                  <a:cxn ang="0">
                    <a:pos x="109" y="0"/>
                  </a:cxn>
                  <a:cxn ang="0">
                    <a:pos x="76" y="0"/>
                  </a:cxn>
                  <a:cxn ang="0">
                    <a:pos x="11" y="20"/>
                  </a:cxn>
                  <a:cxn ang="0">
                    <a:pos x="11" y="20"/>
                  </a:cxn>
                </a:cxnLst>
                <a:rect l="0" t="0" r="r" b="b"/>
                <a:pathLst>
                  <a:path w="470" h="437">
                    <a:moveTo>
                      <a:pt x="11" y="20"/>
                    </a:moveTo>
                    <a:lnTo>
                      <a:pt x="11" y="65"/>
                    </a:lnTo>
                    <a:lnTo>
                      <a:pt x="11" y="131"/>
                    </a:lnTo>
                    <a:lnTo>
                      <a:pt x="11" y="218"/>
                    </a:lnTo>
                    <a:lnTo>
                      <a:pt x="0" y="251"/>
                    </a:lnTo>
                    <a:lnTo>
                      <a:pt x="0" y="284"/>
                    </a:lnTo>
                    <a:lnTo>
                      <a:pt x="0" y="327"/>
                    </a:lnTo>
                    <a:lnTo>
                      <a:pt x="0" y="360"/>
                    </a:lnTo>
                    <a:lnTo>
                      <a:pt x="11" y="393"/>
                    </a:lnTo>
                    <a:lnTo>
                      <a:pt x="44" y="415"/>
                    </a:lnTo>
                    <a:lnTo>
                      <a:pt x="76" y="425"/>
                    </a:lnTo>
                    <a:lnTo>
                      <a:pt x="109" y="436"/>
                    </a:lnTo>
                    <a:lnTo>
                      <a:pt x="142" y="436"/>
                    </a:lnTo>
                    <a:lnTo>
                      <a:pt x="174" y="436"/>
                    </a:lnTo>
                    <a:lnTo>
                      <a:pt x="207" y="436"/>
                    </a:lnTo>
                    <a:lnTo>
                      <a:pt x="240" y="436"/>
                    </a:lnTo>
                    <a:lnTo>
                      <a:pt x="273" y="436"/>
                    </a:lnTo>
                    <a:lnTo>
                      <a:pt x="305" y="436"/>
                    </a:lnTo>
                    <a:lnTo>
                      <a:pt x="382" y="436"/>
                    </a:lnTo>
                    <a:lnTo>
                      <a:pt x="415" y="436"/>
                    </a:lnTo>
                    <a:lnTo>
                      <a:pt x="447" y="436"/>
                    </a:lnTo>
                    <a:lnTo>
                      <a:pt x="458" y="404"/>
                    </a:lnTo>
                    <a:lnTo>
                      <a:pt x="469" y="371"/>
                    </a:lnTo>
                    <a:lnTo>
                      <a:pt x="469" y="338"/>
                    </a:lnTo>
                    <a:lnTo>
                      <a:pt x="469" y="305"/>
                    </a:lnTo>
                    <a:lnTo>
                      <a:pt x="469" y="273"/>
                    </a:lnTo>
                    <a:lnTo>
                      <a:pt x="469" y="240"/>
                    </a:lnTo>
                    <a:lnTo>
                      <a:pt x="469" y="207"/>
                    </a:lnTo>
                    <a:lnTo>
                      <a:pt x="469" y="174"/>
                    </a:lnTo>
                    <a:lnTo>
                      <a:pt x="469" y="142"/>
                    </a:lnTo>
                    <a:lnTo>
                      <a:pt x="469" y="109"/>
                    </a:lnTo>
                    <a:lnTo>
                      <a:pt x="469" y="76"/>
                    </a:lnTo>
                    <a:lnTo>
                      <a:pt x="469" y="43"/>
                    </a:lnTo>
                    <a:lnTo>
                      <a:pt x="469" y="11"/>
                    </a:lnTo>
                    <a:lnTo>
                      <a:pt x="436" y="11"/>
                    </a:lnTo>
                    <a:lnTo>
                      <a:pt x="404" y="11"/>
                    </a:lnTo>
                    <a:lnTo>
                      <a:pt x="371" y="11"/>
                    </a:lnTo>
                    <a:lnTo>
                      <a:pt x="338" y="0"/>
                    </a:lnTo>
                    <a:lnTo>
                      <a:pt x="305" y="0"/>
                    </a:lnTo>
                    <a:lnTo>
                      <a:pt x="273" y="0"/>
                    </a:lnTo>
                    <a:lnTo>
                      <a:pt x="240" y="0"/>
                    </a:lnTo>
                    <a:lnTo>
                      <a:pt x="207" y="0"/>
                    </a:lnTo>
                    <a:lnTo>
                      <a:pt x="174" y="0"/>
                    </a:lnTo>
                    <a:lnTo>
                      <a:pt x="142" y="0"/>
                    </a:lnTo>
                    <a:lnTo>
                      <a:pt x="109" y="0"/>
                    </a:lnTo>
                    <a:lnTo>
                      <a:pt x="76" y="0"/>
                    </a:lnTo>
                    <a:lnTo>
                      <a:pt x="11" y="20"/>
                    </a:lnTo>
                    <a:lnTo>
                      <a:pt x="11" y="2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681" name="Oval 9"/>
              <p:cNvSpPr>
                <a:spLocks noChangeArrowheads="1"/>
              </p:cNvSpPr>
              <p:nvPr/>
            </p:nvSpPr>
            <p:spPr bwMode="auto">
              <a:xfrm>
                <a:off x="3748" y="2836"/>
                <a:ext cx="376" cy="88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682" name="Freeform 10"/>
              <p:cNvSpPr>
                <a:spLocks/>
              </p:cNvSpPr>
              <p:nvPr/>
            </p:nvSpPr>
            <p:spPr bwMode="auto">
              <a:xfrm>
                <a:off x="1957" y="2812"/>
                <a:ext cx="470" cy="437"/>
              </a:xfrm>
              <a:custGeom>
                <a:avLst/>
                <a:gdLst/>
                <a:ahLst/>
                <a:cxnLst>
                  <a:cxn ang="0">
                    <a:pos x="11" y="20"/>
                  </a:cxn>
                  <a:cxn ang="0">
                    <a:pos x="11" y="65"/>
                  </a:cxn>
                  <a:cxn ang="0">
                    <a:pos x="11" y="131"/>
                  </a:cxn>
                  <a:cxn ang="0">
                    <a:pos x="11" y="218"/>
                  </a:cxn>
                  <a:cxn ang="0">
                    <a:pos x="0" y="251"/>
                  </a:cxn>
                  <a:cxn ang="0">
                    <a:pos x="0" y="284"/>
                  </a:cxn>
                  <a:cxn ang="0">
                    <a:pos x="0" y="327"/>
                  </a:cxn>
                  <a:cxn ang="0">
                    <a:pos x="0" y="360"/>
                  </a:cxn>
                  <a:cxn ang="0">
                    <a:pos x="11" y="393"/>
                  </a:cxn>
                  <a:cxn ang="0">
                    <a:pos x="44" y="415"/>
                  </a:cxn>
                  <a:cxn ang="0">
                    <a:pos x="76" y="425"/>
                  </a:cxn>
                  <a:cxn ang="0">
                    <a:pos x="109" y="436"/>
                  </a:cxn>
                  <a:cxn ang="0">
                    <a:pos x="142" y="436"/>
                  </a:cxn>
                  <a:cxn ang="0">
                    <a:pos x="174" y="436"/>
                  </a:cxn>
                  <a:cxn ang="0">
                    <a:pos x="207" y="436"/>
                  </a:cxn>
                  <a:cxn ang="0">
                    <a:pos x="240" y="436"/>
                  </a:cxn>
                  <a:cxn ang="0">
                    <a:pos x="273" y="436"/>
                  </a:cxn>
                  <a:cxn ang="0">
                    <a:pos x="305" y="436"/>
                  </a:cxn>
                  <a:cxn ang="0">
                    <a:pos x="382" y="436"/>
                  </a:cxn>
                  <a:cxn ang="0">
                    <a:pos x="415" y="436"/>
                  </a:cxn>
                  <a:cxn ang="0">
                    <a:pos x="447" y="436"/>
                  </a:cxn>
                  <a:cxn ang="0">
                    <a:pos x="458" y="404"/>
                  </a:cxn>
                  <a:cxn ang="0">
                    <a:pos x="469" y="371"/>
                  </a:cxn>
                  <a:cxn ang="0">
                    <a:pos x="469" y="338"/>
                  </a:cxn>
                  <a:cxn ang="0">
                    <a:pos x="469" y="305"/>
                  </a:cxn>
                  <a:cxn ang="0">
                    <a:pos x="469" y="273"/>
                  </a:cxn>
                  <a:cxn ang="0">
                    <a:pos x="469" y="240"/>
                  </a:cxn>
                  <a:cxn ang="0">
                    <a:pos x="469" y="207"/>
                  </a:cxn>
                  <a:cxn ang="0">
                    <a:pos x="469" y="174"/>
                  </a:cxn>
                  <a:cxn ang="0">
                    <a:pos x="469" y="142"/>
                  </a:cxn>
                  <a:cxn ang="0">
                    <a:pos x="469" y="109"/>
                  </a:cxn>
                  <a:cxn ang="0">
                    <a:pos x="469" y="76"/>
                  </a:cxn>
                  <a:cxn ang="0">
                    <a:pos x="469" y="43"/>
                  </a:cxn>
                  <a:cxn ang="0">
                    <a:pos x="469" y="11"/>
                  </a:cxn>
                  <a:cxn ang="0">
                    <a:pos x="436" y="11"/>
                  </a:cxn>
                  <a:cxn ang="0">
                    <a:pos x="404" y="11"/>
                  </a:cxn>
                  <a:cxn ang="0">
                    <a:pos x="371" y="11"/>
                  </a:cxn>
                  <a:cxn ang="0">
                    <a:pos x="338" y="0"/>
                  </a:cxn>
                  <a:cxn ang="0">
                    <a:pos x="305" y="0"/>
                  </a:cxn>
                  <a:cxn ang="0">
                    <a:pos x="273" y="0"/>
                  </a:cxn>
                  <a:cxn ang="0">
                    <a:pos x="240" y="0"/>
                  </a:cxn>
                  <a:cxn ang="0">
                    <a:pos x="207" y="0"/>
                  </a:cxn>
                  <a:cxn ang="0">
                    <a:pos x="174" y="0"/>
                  </a:cxn>
                  <a:cxn ang="0">
                    <a:pos x="142" y="0"/>
                  </a:cxn>
                  <a:cxn ang="0">
                    <a:pos x="109" y="0"/>
                  </a:cxn>
                  <a:cxn ang="0">
                    <a:pos x="76" y="0"/>
                  </a:cxn>
                  <a:cxn ang="0">
                    <a:pos x="11" y="20"/>
                  </a:cxn>
                  <a:cxn ang="0">
                    <a:pos x="11" y="20"/>
                  </a:cxn>
                </a:cxnLst>
                <a:rect l="0" t="0" r="r" b="b"/>
                <a:pathLst>
                  <a:path w="470" h="437">
                    <a:moveTo>
                      <a:pt x="11" y="20"/>
                    </a:moveTo>
                    <a:lnTo>
                      <a:pt x="11" y="65"/>
                    </a:lnTo>
                    <a:lnTo>
                      <a:pt x="11" y="131"/>
                    </a:lnTo>
                    <a:lnTo>
                      <a:pt x="11" y="218"/>
                    </a:lnTo>
                    <a:lnTo>
                      <a:pt x="0" y="251"/>
                    </a:lnTo>
                    <a:lnTo>
                      <a:pt x="0" y="284"/>
                    </a:lnTo>
                    <a:lnTo>
                      <a:pt x="0" y="327"/>
                    </a:lnTo>
                    <a:lnTo>
                      <a:pt x="0" y="360"/>
                    </a:lnTo>
                    <a:lnTo>
                      <a:pt x="11" y="393"/>
                    </a:lnTo>
                    <a:lnTo>
                      <a:pt x="44" y="415"/>
                    </a:lnTo>
                    <a:lnTo>
                      <a:pt x="76" y="425"/>
                    </a:lnTo>
                    <a:lnTo>
                      <a:pt x="109" y="436"/>
                    </a:lnTo>
                    <a:lnTo>
                      <a:pt x="142" y="436"/>
                    </a:lnTo>
                    <a:lnTo>
                      <a:pt x="174" y="436"/>
                    </a:lnTo>
                    <a:lnTo>
                      <a:pt x="207" y="436"/>
                    </a:lnTo>
                    <a:lnTo>
                      <a:pt x="240" y="436"/>
                    </a:lnTo>
                    <a:lnTo>
                      <a:pt x="273" y="436"/>
                    </a:lnTo>
                    <a:lnTo>
                      <a:pt x="305" y="436"/>
                    </a:lnTo>
                    <a:lnTo>
                      <a:pt x="382" y="436"/>
                    </a:lnTo>
                    <a:lnTo>
                      <a:pt x="415" y="436"/>
                    </a:lnTo>
                    <a:lnTo>
                      <a:pt x="447" y="436"/>
                    </a:lnTo>
                    <a:lnTo>
                      <a:pt x="458" y="404"/>
                    </a:lnTo>
                    <a:lnTo>
                      <a:pt x="469" y="371"/>
                    </a:lnTo>
                    <a:lnTo>
                      <a:pt x="469" y="338"/>
                    </a:lnTo>
                    <a:lnTo>
                      <a:pt x="469" y="305"/>
                    </a:lnTo>
                    <a:lnTo>
                      <a:pt x="469" y="273"/>
                    </a:lnTo>
                    <a:lnTo>
                      <a:pt x="469" y="240"/>
                    </a:lnTo>
                    <a:lnTo>
                      <a:pt x="469" y="207"/>
                    </a:lnTo>
                    <a:lnTo>
                      <a:pt x="469" y="174"/>
                    </a:lnTo>
                    <a:lnTo>
                      <a:pt x="469" y="142"/>
                    </a:lnTo>
                    <a:lnTo>
                      <a:pt x="469" y="109"/>
                    </a:lnTo>
                    <a:lnTo>
                      <a:pt x="469" y="76"/>
                    </a:lnTo>
                    <a:lnTo>
                      <a:pt x="469" y="43"/>
                    </a:lnTo>
                    <a:lnTo>
                      <a:pt x="469" y="11"/>
                    </a:lnTo>
                    <a:lnTo>
                      <a:pt x="436" y="11"/>
                    </a:lnTo>
                    <a:lnTo>
                      <a:pt x="404" y="11"/>
                    </a:lnTo>
                    <a:lnTo>
                      <a:pt x="371" y="11"/>
                    </a:lnTo>
                    <a:lnTo>
                      <a:pt x="338" y="0"/>
                    </a:lnTo>
                    <a:lnTo>
                      <a:pt x="305" y="0"/>
                    </a:lnTo>
                    <a:lnTo>
                      <a:pt x="273" y="0"/>
                    </a:lnTo>
                    <a:lnTo>
                      <a:pt x="240" y="0"/>
                    </a:lnTo>
                    <a:lnTo>
                      <a:pt x="207" y="0"/>
                    </a:lnTo>
                    <a:lnTo>
                      <a:pt x="174" y="0"/>
                    </a:lnTo>
                    <a:lnTo>
                      <a:pt x="142" y="0"/>
                    </a:lnTo>
                    <a:lnTo>
                      <a:pt x="109" y="0"/>
                    </a:lnTo>
                    <a:lnTo>
                      <a:pt x="76" y="0"/>
                    </a:lnTo>
                    <a:lnTo>
                      <a:pt x="11" y="20"/>
                    </a:lnTo>
                    <a:lnTo>
                      <a:pt x="11" y="2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683" name="Oval 11"/>
              <p:cNvSpPr>
                <a:spLocks noChangeArrowheads="1"/>
              </p:cNvSpPr>
              <p:nvPr/>
            </p:nvSpPr>
            <p:spPr bwMode="auto">
              <a:xfrm>
                <a:off x="2020" y="2836"/>
                <a:ext cx="376" cy="88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684" name="Freeform 12"/>
              <p:cNvSpPr>
                <a:spLocks/>
              </p:cNvSpPr>
              <p:nvPr/>
            </p:nvSpPr>
            <p:spPr bwMode="auto">
              <a:xfrm>
                <a:off x="4117" y="2812"/>
                <a:ext cx="470" cy="437"/>
              </a:xfrm>
              <a:custGeom>
                <a:avLst/>
                <a:gdLst/>
                <a:ahLst/>
                <a:cxnLst>
                  <a:cxn ang="0">
                    <a:pos x="11" y="20"/>
                  </a:cxn>
                  <a:cxn ang="0">
                    <a:pos x="11" y="65"/>
                  </a:cxn>
                  <a:cxn ang="0">
                    <a:pos x="11" y="131"/>
                  </a:cxn>
                  <a:cxn ang="0">
                    <a:pos x="11" y="218"/>
                  </a:cxn>
                  <a:cxn ang="0">
                    <a:pos x="0" y="251"/>
                  </a:cxn>
                  <a:cxn ang="0">
                    <a:pos x="0" y="284"/>
                  </a:cxn>
                  <a:cxn ang="0">
                    <a:pos x="0" y="327"/>
                  </a:cxn>
                  <a:cxn ang="0">
                    <a:pos x="0" y="360"/>
                  </a:cxn>
                  <a:cxn ang="0">
                    <a:pos x="11" y="393"/>
                  </a:cxn>
                  <a:cxn ang="0">
                    <a:pos x="44" y="415"/>
                  </a:cxn>
                  <a:cxn ang="0">
                    <a:pos x="76" y="425"/>
                  </a:cxn>
                  <a:cxn ang="0">
                    <a:pos x="109" y="436"/>
                  </a:cxn>
                  <a:cxn ang="0">
                    <a:pos x="142" y="436"/>
                  </a:cxn>
                  <a:cxn ang="0">
                    <a:pos x="174" y="436"/>
                  </a:cxn>
                  <a:cxn ang="0">
                    <a:pos x="207" y="436"/>
                  </a:cxn>
                  <a:cxn ang="0">
                    <a:pos x="240" y="436"/>
                  </a:cxn>
                  <a:cxn ang="0">
                    <a:pos x="273" y="436"/>
                  </a:cxn>
                  <a:cxn ang="0">
                    <a:pos x="305" y="436"/>
                  </a:cxn>
                  <a:cxn ang="0">
                    <a:pos x="382" y="436"/>
                  </a:cxn>
                  <a:cxn ang="0">
                    <a:pos x="415" y="436"/>
                  </a:cxn>
                  <a:cxn ang="0">
                    <a:pos x="447" y="436"/>
                  </a:cxn>
                  <a:cxn ang="0">
                    <a:pos x="458" y="404"/>
                  </a:cxn>
                  <a:cxn ang="0">
                    <a:pos x="469" y="371"/>
                  </a:cxn>
                  <a:cxn ang="0">
                    <a:pos x="469" y="338"/>
                  </a:cxn>
                  <a:cxn ang="0">
                    <a:pos x="469" y="305"/>
                  </a:cxn>
                  <a:cxn ang="0">
                    <a:pos x="469" y="273"/>
                  </a:cxn>
                  <a:cxn ang="0">
                    <a:pos x="469" y="240"/>
                  </a:cxn>
                  <a:cxn ang="0">
                    <a:pos x="469" y="207"/>
                  </a:cxn>
                  <a:cxn ang="0">
                    <a:pos x="469" y="174"/>
                  </a:cxn>
                  <a:cxn ang="0">
                    <a:pos x="469" y="142"/>
                  </a:cxn>
                  <a:cxn ang="0">
                    <a:pos x="469" y="109"/>
                  </a:cxn>
                  <a:cxn ang="0">
                    <a:pos x="469" y="76"/>
                  </a:cxn>
                  <a:cxn ang="0">
                    <a:pos x="469" y="43"/>
                  </a:cxn>
                  <a:cxn ang="0">
                    <a:pos x="469" y="11"/>
                  </a:cxn>
                  <a:cxn ang="0">
                    <a:pos x="436" y="11"/>
                  </a:cxn>
                  <a:cxn ang="0">
                    <a:pos x="404" y="11"/>
                  </a:cxn>
                  <a:cxn ang="0">
                    <a:pos x="371" y="11"/>
                  </a:cxn>
                  <a:cxn ang="0">
                    <a:pos x="338" y="0"/>
                  </a:cxn>
                  <a:cxn ang="0">
                    <a:pos x="305" y="0"/>
                  </a:cxn>
                  <a:cxn ang="0">
                    <a:pos x="273" y="0"/>
                  </a:cxn>
                  <a:cxn ang="0">
                    <a:pos x="240" y="0"/>
                  </a:cxn>
                  <a:cxn ang="0">
                    <a:pos x="207" y="0"/>
                  </a:cxn>
                  <a:cxn ang="0">
                    <a:pos x="174" y="0"/>
                  </a:cxn>
                  <a:cxn ang="0">
                    <a:pos x="142" y="0"/>
                  </a:cxn>
                  <a:cxn ang="0">
                    <a:pos x="109" y="0"/>
                  </a:cxn>
                  <a:cxn ang="0">
                    <a:pos x="76" y="0"/>
                  </a:cxn>
                  <a:cxn ang="0">
                    <a:pos x="11" y="20"/>
                  </a:cxn>
                  <a:cxn ang="0">
                    <a:pos x="11" y="20"/>
                  </a:cxn>
                </a:cxnLst>
                <a:rect l="0" t="0" r="r" b="b"/>
                <a:pathLst>
                  <a:path w="470" h="437">
                    <a:moveTo>
                      <a:pt x="11" y="20"/>
                    </a:moveTo>
                    <a:lnTo>
                      <a:pt x="11" y="65"/>
                    </a:lnTo>
                    <a:lnTo>
                      <a:pt x="11" y="131"/>
                    </a:lnTo>
                    <a:lnTo>
                      <a:pt x="11" y="218"/>
                    </a:lnTo>
                    <a:lnTo>
                      <a:pt x="0" y="251"/>
                    </a:lnTo>
                    <a:lnTo>
                      <a:pt x="0" y="284"/>
                    </a:lnTo>
                    <a:lnTo>
                      <a:pt x="0" y="327"/>
                    </a:lnTo>
                    <a:lnTo>
                      <a:pt x="0" y="360"/>
                    </a:lnTo>
                    <a:lnTo>
                      <a:pt x="11" y="393"/>
                    </a:lnTo>
                    <a:lnTo>
                      <a:pt x="44" y="415"/>
                    </a:lnTo>
                    <a:lnTo>
                      <a:pt x="76" y="425"/>
                    </a:lnTo>
                    <a:lnTo>
                      <a:pt x="109" y="436"/>
                    </a:lnTo>
                    <a:lnTo>
                      <a:pt x="142" y="436"/>
                    </a:lnTo>
                    <a:lnTo>
                      <a:pt x="174" y="436"/>
                    </a:lnTo>
                    <a:lnTo>
                      <a:pt x="207" y="436"/>
                    </a:lnTo>
                    <a:lnTo>
                      <a:pt x="240" y="436"/>
                    </a:lnTo>
                    <a:lnTo>
                      <a:pt x="273" y="436"/>
                    </a:lnTo>
                    <a:lnTo>
                      <a:pt x="305" y="436"/>
                    </a:lnTo>
                    <a:lnTo>
                      <a:pt x="382" y="436"/>
                    </a:lnTo>
                    <a:lnTo>
                      <a:pt x="415" y="436"/>
                    </a:lnTo>
                    <a:lnTo>
                      <a:pt x="447" y="436"/>
                    </a:lnTo>
                    <a:lnTo>
                      <a:pt x="458" y="404"/>
                    </a:lnTo>
                    <a:lnTo>
                      <a:pt x="469" y="371"/>
                    </a:lnTo>
                    <a:lnTo>
                      <a:pt x="469" y="338"/>
                    </a:lnTo>
                    <a:lnTo>
                      <a:pt x="469" y="305"/>
                    </a:lnTo>
                    <a:lnTo>
                      <a:pt x="469" y="273"/>
                    </a:lnTo>
                    <a:lnTo>
                      <a:pt x="469" y="240"/>
                    </a:lnTo>
                    <a:lnTo>
                      <a:pt x="469" y="207"/>
                    </a:lnTo>
                    <a:lnTo>
                      <a:pt x="469" y="174"/>
                    </a:lnTo>
                    <a:lnTo>
                      <a:pt x="469" y="142"/>
                    </a:lnTo>
                    <a:lnTo>
                      <a:pt x="469" y="109"/>
                    </a:lnTo>
                    <a:lnTo>
                      <a:pt x="469" y="76"/>
                    </a:lnTo>
                    <a:lnTo>
                      <a:pt x="469" y="43"/>
                    </a:lnTo>
                    <a:lnTo>
                      <a:pt x="469" y="11"/>
                    </a:lnTo>
                    <a:lnTo>
                      <a:pt x="436" y="11"/>
                    </a:lnTo>
                    <a:lnTo>
                      <a:pt x="404" y="11"/>
                    </a:lnTo>
                    <a:lnTo>
                      <a:pt x="371" y="11"/>
                    </a:lnTo>
                    <a:lnTo>
                      <a:pt x="338" y="0"/>
                    </a:lnTo>
                    <a:lnTo>
                      <a:pt x="305" y="0"/>
                    </a:lnTo>
                    <a:lnTo>
                      <a:pt x="273" y="0"/>
                    </a:lnTo>
                    <a:lnTo>
                      <a:pt x="240" y="0"/>
                    </a:lnTo>
                    <a:lnTo>
                      <a:pt x="207" y="0"/>
                    </a:lnTo>
                    <a:lnTo>
                      <a:pt x="174" y="0"/>
                    </a:lnTo>
                    <a:lnTo>
                      <a:pt x="142" y="0"/>
                    </a:lnTo>
                    <a:lnTo>
                      <a:pt x="109" y="0"/>
                    </a:lnTo>
                    <a:lnTo>
                      <a:pt x="76" y="0"/>
                    </a:lnTo>
                    <a:lnTo>
                      <a:pt x="11" y="20"/>
                    </a:lnTo>
                    <a:lnTo>
                      <a:pt x="11" y="2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685" name="Oval 13"/>
              <p:cNvSpPr>
                <a:spLocks noChangeArrowheads="1"/>
              </p:cNvSpPr>
              <p:nvPr/>
            </p:nvSpPr>
            <p:spPr bwMode="auto">
              <a:xfrm>
                <a:off x="4180" y="2836"/>
                <a:ext cx="376" cy="88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grpSp>
            <p:nvGrpSpPr>
              <p:cNvPr id="4" name="Group 16"/>
              <p:cNvGrpSpPr>
                <a:grpSpLocks/>
              </p:cNvGrpSpPr>
              <p:nvPr/>
            </p:nvGrpSpPr>
            <p:grpSpPr bwMode="auto">
              <a:xfrm>
                <a:off x="2437" y="3388"/>
                <a:ext cx="470" cy="437"/>
                <a:chOff x="2437" y="3388"/>
                <a:chExt cx="470" cy="437"/>
              </a:xfrm>
            </p:grpSpPr>
            <p:sp>
              <p:nvSpPr>
                <p:cNvPr id="28686" name="Freeform 14"/>
                <p:cNvSpPr>
                  <a:spLocks/>
                </p:cNvSpPr>
                <p:nvPr/>
              </p:nvSpPr>
              <p:spPr bwMode="auto">
                <a:xfrm>
                  <a:off x="2437" y="3388"/>
                  <a:ext cx="470" cy="437"/>
                </a:xfrm>
                <a:custGeom>
                  <a:avLst/>
                  <a:gdLst/>
                  <a:ahLst/>
                  <a:cxnLst>
                    <a:cxn ang="0">
                      <a:pos x="11" y="416"/>
                    </a:cxn>
                    <a:cxn ang="0">
                      <a:pos x="11" y="371"/>
                    </a:cxn>
                    <a:cxn ang="0">
                      <a:pos x="11" y="305"/>
                    </a:cxn>
                    <a:cxn ang="0">
                      <a:pos x="11" y="218"/>
                    </a:cxn>
                    <a:cxn ang="0">
                      <a:pos x="0" y="185"/>
                    </a:cxn>
                    <a:cxn ang="0">
                      <a:pos x="0" y="152"/>
                    </a:cxn>
                    <a:cxn ang="0">
                      <a:pos x="0" y="109"/>
                    </a:cxn>
                    <a:cxn ang="0">
                      <a:pos x="0" y="76"/>
                    </a:cxn>
                    <a:cxn ang="0">
                      <a:pos x="11" y="43"/>
                    </a:cxn>
                    <a:cxn ang="0">
                      <a:pos x="44" y="21"/>
                    </a:cxn>
                    <a:cxn ang="0">
                      <a:pos x="76" y="11"/>
                    </a:cxn>
                    <a:cxn ang="0">
                      <a:pos x="109" y="0"/>
                    </a:cxn>
                    <a:cxn ang="0">
                      <a:pos x="142" y="0"/>
                    </a:cxn>
                    <a:cxn ang="0">
                      <a:pos x="174" y="0"/>
                    </a:cxn>
                    <a:cxn ang="0">
                      <a:pos x="207" y="0"/>
                    </a:cxn>
                    <a:cxn ang="0">
                      <a:pos x="240" y="0"/>
                    </a:cxn>
                    <a:cxn ang="0">
                      <a:pos x="273" y="0"/>
                    </a:cxn>
                    <a:cxn ang="0">
                      <a:pos x="305" y="0"/>
                    </a:cxn>
                    <a:cxn ang="0">
                      <a:pos x="382" y="0"/>
                    </a:cxn>
                    <a:cxn ang="0">
                      <a:pos x="415" y="0"/>
                    </a:cxn>
                    <a:cxn ang="0">
                      <a:pos x="447" y="0"/>
                    </a:cxn>
                    <a:cxn ang="0">
                      <a:pos x="458" y="32"/>
                    </a:cxn>
                    <a:cxn ang="0">
                      <a:pos x="469" y="65"/>
                    </a:cxn>
                    <a:cxn ang="0">
                      <a:pos x="469" y="98"/>
                    </a:cxn>
                    <a:cxn ang="0">
                      <a:pos x="469" y="131"/>
                    </a:cxn>
                    <a:cxn ang="0">
                      <a:pos x="469" y="163"/>
                    </a:cxn>
                    <a:cxn ang="0">
                      <a:pos x="469" y="196"/>
                    </a:cxn>
                    <a:cxn ang="0">
                      <a:pos x="469" y="229"/>
                    </a:cxn>
                    <a:cxn ang="0">
                      <a:pos x="469" y="262"/>
                    </a:cxn>
                    <a:cxn ang="0">
                      <a:pos x="469" y="294"/>
                    </a:cxn>
                    <a:cxn ang="0">
                      <a:pos x="469" y="327"/>
                    </a:cxn>
                    <a:cxn ang="0">
                      <a:pos x="469" y="360"/>
                    </a:cxn>
                    <a:cxn ang="0">
                      <a:pos x="469" y="393"/>
                    </a:cxn>
                    <a:cxn ang="0">
                      <a:pos x="469" y="425"/>
                    </a:cxn>
                    <a:cxn ang="0">
                      <a:pos x="436" y="425"/>
                    </a:cxn>
                    <a:cxn ang="0">
                      <a:pos x="404" y="425"/>
                    </a:cxn>
                    <a:cxn ang="0">
                      <a:pos x="371" y="425"/>
                    </a:cxn>
                    <a:cxn ang="0">
                      <a:pos x="338" y="436"/>
                    </a:cxn>
                    <a:cxn ang="0">
                      <a:pos x="305" y="436"/>
                    </a:cxn>
                    <a:cxn ang="0">
                      <a:pos x="273" y="436"/>
                    </a:cxn>
                    <a:cxn ang="0">
                      <a:pos x="240" y="436"/>
                    </a:cxn>
                    <a:cxn ang="0">
                      <a:pos x="207" y="436"/>
                    </a:cxn>
                    <a:cxn ang="0">
                      <a:pos x="174" y="436"/>
                    </a:cxn>
                    <a:cxn ang="0">
                      <a:pos x="142" y="436"/>
                    </a:cxn>
                    <a:cxn ang="0">
                      <a:pos x="109" y="436"/>
                    </a:cxn>
                    <a:cxn ang="0">
                      <a:pos x="76" y="436"/>
                    </a:cxn>
                    <a:cxn ang="0">
                      <a:pos x="11" y="416"/>
                    </a:cxn>
                    <a:cxn ang="0">
                      <a:pos x="11" y="416"/>
                    </a:cxn>
                  </a:cxnLst>
                  <a:rect l="0" t="0" r="r" b="b"/>
                  <a:pathLst>
                    <a:path w="470" h="437">
                      <a:moveTo>
                        <a:pt x="11" y="416"/>
                      </a:moveTo>
                      <a:lnTo>
                        <a:pt x="11" y="371"/>
                      </a:lnTo>
                      <a:lnTo>
                        <a:pt x="11" y="305"/>
                      </a:lnTo>
                      <a:lnTo>
                        <a:pt x="11" y="218"/>
                      </a:lnTo>
                      <a:lnTo>
                        <a:pt x="0" y="185"/>
                      </a:lnTo>
                      <a:lnTo>
                        <a:pt x="0" y="152"/>
                      </a:lnTo>
                      <a:lnTo>
                        <a:pt x="0" y="109"/>
                      </a:lnTo>
                      <a:lnTo>
                        <a:pt x="0" y="76"/>
                      </a:lnTo>
                      <a:lnTo>
                        <a:pt x="11" y="43"/>
                      </a:lnTo>
                      <a:lnTo>
                        <a:pt x="44" y="21"/>
                      </a:lnTo>
                      <a:lnTo>
                        <a:pt x="76" y="11"/>
                      </a:lnTo>
                      <a:lnTo>
                        <a:pt x="109" y="0"/>
                      </a:lnTo>
                      <a:lnTo>
                        <a:pt x="142" y="0"/>
                      </a:lnTo>
                      <a:lnTo>
                        <a:pt x="174" y="0"/>
                      </a:lnTo>
                      <a:lnTo>
                        <a:pt x="207" y="0"/>
                      </a:lnTo>
                      <a:lnTo>
                        <a:pt x="240" y="0"/>
                      </a:lnTo>
                      <a:lnTo>
                        <a:pt x="273" y="0"/>
                      </a:lnTo>
                      <a:lnTo>
                        <a:pt x="305" y="0"/>
                      </a:lnTo>
                      <a:lnTo>
                        <a:pt x="382" y="0"/>
                      </a:lnTo>
                      <a:lnTo>
                        <a:pt x="415" y="0"/>
                      </a:lnTo>
                      <a:lnTo>
                        <a:pt x="447" y="0"/>
                      </a:lnTo>
                      <a:lnTo>
                        <a:pt x="458" y="32"/>
                      </a:lnTo>
                      <a:lnTo>
                        <a:pt x="469" y="65"/>
                      </a:lnTo>
                      <a:lnTo>
                        <a:pt x="469" y="98"/>
                      </a:lnTo>
                      <a:lnTo>
                        <a:pt x="469" y="131"/>
                      </a:lnTo>
                      <a:lnTo>
                        <a:pt x="469" y="163"/>
                      </a:lnTo>
                      <a:lnTo>
                        <a:pt x="469" y="196"/>
                      </a:lnTo>
                      <a:lnTo>
                        <a:pt x="469" y="229"/>
                      </a:lnTo>
                      <a:lnTo>
                        <a:pt x="469" y="262"/>
                      </a:lnTo>
                      <a:lnTo>
                        <a:pt x="469" y="294"/>
                      </a:lnTo>
                      <a:lnTo>
                        <a:pt x="469" y="327"/>
                      </a:lnTo>
                      <a:lnTo>
                        <a:pt x="469" y="360"/>
                      </a:lnTo>
                      <a:lnTo>
                        <a:pt x="469" y="393"/>
                      </a:lnTo>
                      <a:lnTo>
                        <a:pt x="469" y="425"/>
                      </a:lnTo>
                      <a:lnTo>
                        <a:pt x="436" y="425"/>
                      </a:lnTo>
                      <a:lnTo>
                        <a:pt x="404" y="425"/>
                      </a:lnTo>
                      <a:lnTo>
                        <a:pt x="371" y="425"/>
                      </a:lnTo>
                      <a:lnTo>
                        <a:pt x="338" y="436"/>
                      </a:lnTo>
                      <a:lnTo>
                        <a:pt x="305" y="436"/>
                      </a:lnTo>
                      <a:lnTo>
                        <a:pt x="273" y="436"/>
                      </a:lnTo>
                      <a:lnTo>
                        <a:pt x="240" y="436"/>
                      </a:lnTo>
                      <a:lnTo>
                        <a:pt x="207" y="436"/>
                      </a:lnTo>
                      <a:lnTo>
                        <a:pt x="174" y="436"/>
                      </a:lnTo>
                      <a:lnTo>
                        <a:pt x="142" y="436"/>
                      </a:lnTo>
                      <a:lnTo>
                        <a:pt x="109" y="436"/>
                      </a:lnTo>
                      <a:lnTo>
                        <a:pt x="76" y="436"/>
                      </a:lnTo>
                      <a:lnTo>
                        <a:pt x="11" y="416"/>
                      </a:lnTo>
                      <a:lnTo>
                        <a:pt x="11" y="416"/>
                      </a:lnTo>
                    </a:path>
                  </a:pathLst>
                </a:custGeom>
                <a:solidFill>
                  <a:srgbClr val="CBCBCB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8687" name="Oval 15"/>
                <p:cNvSpPr>
                  <a:spLocks noChangeArrowheads="1"/>
                </p:cNvSpPr>
                <p:nvPr/>
              </p:nvSpPr>
              <p:spPr bwMode="auto">
                <a:xfrm>
                  <a:off x="2500" y="3712"/>
                  <a:ext cx="376" cy="88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5" name="Group 19"/>
              <p:cNvGrpSpPr>
                <a:grpSpLocks/>
              </p:cNvGrpSpPr>
              <p:nvPr/>
            </p:nvGrpSpPr>
            <p:grpSpPr bwMode="auto">
              <a:xfrm>
                <a:off x="2869" y="3388"/>
                <a:ext cx="470" cy="437"/>
                <a:chOff x="2869" y="3388"/>
                <a:chExt cx="470" cy="437"/>
              </a:xfrm>
            </p:grpSpPr>
            <p:sp>
              <p:nvSpPr>
                <p:cNvPr id="28689" name="Freeform 17"/>
                <p:cNvSpPr>
                  <a:spLocks/>
                </p:cNvSpPr>
                <p:nvPr/>
              </p:nvSpPr>
              <p:spPr bwMode="auto">
                <a:xfrm>
                  <a:off x="2869" y="3388"/>
                  <a:ext cx="470" cy="437"/>
                </a:xfrm>
                <a:custGeom>
                  <a:avLst/>
                  <a:gdLst/>
                  <a:ahLst/>
                  <a:cxnLst>
                    <a:cxn ang="0">
                      <a:pos x="11" y="416"/>
                    </a:cxn>
                    <a:cxn ang="0">
                      <a:pos x="11" y="371"/>
                    </a:cxn>
                    <a:cxn ang="0">
                      <a:pos x="11" y="305"/>
                    </a:cxn>
                    <a:cxn ang="0">
                      <a:pos x="11" y="218"/>
                    </a:cxn>
                    <a:cxn ang="0">
                      <a:pos x="0" y="185"/>
                    </a:cxn>
                    <a:cxn ang="0">
                      <a:pos x="0" y="152"/>
                    </a:cxn>
                    <a:cxn ang="0">
                      <a:pos x="0" y="109"/>
                    </a:cxn>
                    <a:cxn ang="0">
                      <a:pos x="0" y="76"/>
                    </a:cxn>
                    <a:cxn ang="0">
                      <a:pos x="11" y="43"/>
                    </a:cxn>
                    <a:cxn ang="0">
                      <a:pos x="44" y="21"/>
                    </a:cxn>
                    <a:cxn ang="0">
                      <a:pos x="76" y="11"/>
                    </a:cxn>
                    <a:cxn ang="0">
                      <a:pos x="109" y="0"/>
                    </a:cxn>
                    <a:cxn ang="0">
                      <a:pos x="142" y="0"/>
                    </a:cxn>
                    <a:cxn ang="0">
                      <a:pos x="174" y="0"/>
                    </a:cxn>
                    <a:cxn ang="0">
                      <a:pos x="207" y="0"/>
                    </a:cxn>
                    <a:cxn ang="0">
                      <a:pos x="240" y="0"/>
                    </a:cxn>
                    <a:cxn ang="0">
                      <a:pos x="273" y="0"/>
                    </a:cxn>
                    <a:cxn ang="0">
                      <a:pos x="305" y="0"/>
                    </a:cxn>
                    <a:cxn ang="0">
                      <a:pos x="382" y="0"/>
                    </a:cxn>
                    <a:cxn ang="0">
                      <a:pos x="415" y="0"/>
                    </a:cxn>
                    <a:cxn ang="0">
                      <a:pos x="447" y="0"/>
                    </a:cxn>
                    <a:cxn ang="0">
                      <a:pos x="458" y="32"/>
                    </a:cxn>
                    <a:cxn ang="0">
                      <a:pos x="469" y="65"/>
                    </a:cxn>
                    <a:cxn ang="0">
                      <a:pos x="469" y="98"/>
                    </a:cxn>
                    <a:cxn ang="0">
                      <a:pos x="469" y="131"/>
                    </a:cxn>
                    <a:cxn ang="0">
                      <a:pos x="469" y="163"/>
                    </a:cxn>
                    <a:cxn ang="0">
                      <a:pos x="469" y="196"/>
                    </a:cxn>
                    <a:cxn ang="0">
                      <a:pos x="469" y="229"/>
                    </a:cxn>
                    <a:cxn ang="0">
                      <a:pos x="469" y="262"/>
                    </a:cxn>
                    <a:cxn ang="0">
                      <a:pos x="469" y="294"/>
                    </a:cxn>
                    <a:cxn ang="0">
                      <a:pos x="469" y="327"/>
                    </a:cxn>
                    <a:cxn ang="0">
                      <a:pos x="469" y="360"/>
                    </a:cxn>
                    <a:cxn ang="0">
                      <a:pos x="469" y="393"/>
                    </a:cxn>
                    <a:cxn ang="0">
                      <a:pos x="469" y="425"/>
                    </a:cxn>
                    <a:cxn ang="0">
                      <a:pos x="436" y="425"/>
                    </a:cxn>
                    <a:cxn ang="0">
                      <a:pos x="404" y="425"/>
                    </a:cxn>
                    <a:cxn ang="0">
                      <a:pos x="371" y="425"/>
                    </a:cxn>
                    <a:cxn ang="0">
                      <a:pos x="338" y="436"/>
                    </a:cxn>
                    <a:cxn ang="0">
                      <a:pos x="305" y="436"/>
                    </a:cxn>
                    <a:cxn ang="0">
                      <a:pos x="273" y="436"/>
                    </a:cxn>
                    <a:cxn ang="0">
                      <a:pos x="240" y="436"/>
                    </a:cxn>
                    <a:cxn ang="0">
                      <a:pos x="207" y="436"/>
                    </a:cxn>
                    <a:cxn ang="0">
                      <a:pos x="174" y="436"/>
                    </a:cxn>
                    <a:cxn ang="0">
                      <a:pos x="142" y="436"/>
                    </a:cxn>
                    <a:cxn ang="0">
                      <a:pos x="109" y="436"/>
                    </a:cxn>
                    <a:cxn ang="0">
                      <a:pos x="76" y="436"/>
                    </a:cxn>
                    <a:cxn ang="0">
                      <a:pos x="11" y="416"/>
                    </a:cxn>
                    <a:cxn ang="0">
                      <a:pos x="11" y="416"/>
                    </a:cxn>
                  </a:cxnLst>
                  <a:rect l="0" t="0" r="r" b="b"/>
                  <a:pathLst>
                    <a:path w="470" h="437">
                      <a:moveTo>
                        <a:pt x="11" y="416"/>
                      </a:moveTo>
                      <a:lnTo>
                        <a:pt x="11" y="371"/>
                      </a:lnTo>
                      <a:lnTo>
                        <a:pt x="11" y="305"/>
                      </a:lnTo>
                      <a:lnTo>
                        <a:pt x="11" y="218"/>
                      </a:lnTo>
                      <a:lnTo>
                        <a:pt x="0" y="185"/>
                      </a:lnTo>
                      <a:lnTo>
                        <a:pt x="0" y="152"/>
                      </a:lnTo>
                      <a:lnTo>
                        <a:pt x="0" y="109"/>
                      </a:lnTo>
                      <a:lnTo>
                        <a:pt x="0" y="76"/>
                      </a:lnTo>
                      <a:lnTo>
                        <a:pt x="11" y="43"/>
                      </a:lnTo>
                      <a:lnTo>
                        <a:pt x="44" y="21"/>
                      </a:lnTo>
                      <a:lnTo>
                        <a:pt x="76" y="11"/>
                      </a:lnTo>
                      <a:lnTo>
                        <a:pt x="109" y="0"/>
                      </a:lnTo>
                      <a:lnTo>
                        <a:pt x="142" y="0"/>
                      </a:lnTo>
                      <a:lnTo>
                        <a:pt x="174" y="0"/>
                      </a:lnTo>
                      <a:lnTo>
                        <a:pt x="207" y="0"/>
                      </a:lnTo>
                      <a:lnTo>
                        <a:pt x="240" y="0"/>
                      </a:lnTo>
                      <a:lnTo>
                        <a:pt x="273" y="0"/>
                      </a:lnTo>
                      <a:lnTo>
                        <a:pt x="305" y="0"/>
                      </a:lnTo>
                      <a:lnTo>
                        <a:pt x="382" y="0"/>
                      </a:lnTo>
                      <a:lnTo>
                        <a:pt x="415" y="0"/>
                      </a:lnTo>
                      <a:lnTo>
                        <a:pt x="447" y="0"/>
                      </a:lnTo>
                      <a:lnTo>
                        <a:pt x="458" y="32"/>
                      </a:lnTo>
                      <a:lnTo>
                        <a:pt x="469" y="65"/>
                      </a:lnTo>
                      <a:lnTo>
                        <a:pt x="469" y="98"/>
                      </a:lnTo>
                      <a:lnTo>
                        <a:pt x="469" y="131"/>
                      </a:lnTo>
                      <a:lnTo>
                        <a:pt x="469" y="163"/>
                      </a:lnTo>
                      <a:lnTo>
                        <a:pt x="469" y="196"/>
                      </a:lnTo>
                      <a:lnTo>
                        <a:pt x="469" y="229"/>
                      </a:lnTo>
                      <a:lnTo>
                        <a:pt x="469" y="262"/>
                      </a:lnTo>
                      <a:lnTo>
                        <a:pt x="469" y="294"/>
                      </a:lnTo>
                      <a:lnTo>
                        <a:pt x="469" y="327"/>
                      </a:lnTo>
                      <a:lnTo>
                        <a:pt x="469" y="360"/>
                      </a:lnTo>
                      <a:lnTo>
                        <a:pt x="469" y="393"/>
                      </a:lnTo>
                      <a:lnTo>
                        <a:pt x="469" y="425"/>
                      </a:lnTo>
                      <a:lnTo>
                        <a:pt x="436" y="425"/>
                      </a:lnTo>
                      <a:lnTo>
                        <a:pt x="404" y="425"/>
                      </a:lnTo>
                      <a:lnTo>
                        <a:pt x="371" y="425"/>
                      </a:lnTo>
                      <a:lnTo>
                        <a:pt x="338" y="436"/>
                      </a:lnTo>
                      <a:lnTo>
                        <a:pt x="305" y="436"/>
                      </a:lnTo>
                      <a:lnTo>
                        <a:pt x="273" y="436"/>
                      </a:lnTo>
                      <a:lnTo>
                        <a:pt x="240" y="436"/>
                      </a:lnTo>
                      <a:lnTo>
                        <a:pt x="207" y="436"/>
                      </a:lnTo>
                      <a:lnTo>
                        <a:pt x="174" y="436"/>
                      </a:lnTo>
                      <a:lnTo>
                        <a:pt x="142" y="436"/>
                      </a:lnTo>
                      <a:lnTo>
                        <a:pt x="109" y="436"/>
                      </a:lnTo>
                      <a:lnTo>
                        <a:pt x="76" y="436"/>
                      </a:lnTo>
                      <a:lnTo>
                        <a:pt x="11" y="416"/>
                      </a:lnTo>
                      <a:lnTo>
                        <a:pt x="11" y="416"/>
                      </a:lnTo>
                    </a:path>
                  </a:pathLst>
                </a:custGeom>
                <a:solidFill>
                  <a:srgbClr val="CBCBCB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8690" name="Oval 18"/>
                <p:cNvSpPr>
                  <a:spLocks noChangeArrowheads="1"/>
                </p:cNvSpPr>
                <p:nvPr/>
              </p:nvSpPr>
              <p:spPr bwMode="auto">
                <a:xfrm>
                  <a:off x="2932" y="3712"/>
                  <a:ext cx="376" cy="88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6" name="Group 22"/>
              <p:cNvGrpSpPr>
                <a:grpSpLocks/>
              </p:cNvGrpSpPr>
              <p:nvPr/>
            </p:nvGrpSpPr>
            <p:grpSpPr bwMode="auto">
              <a:xfrm>
                <a:off x="3301" y="3388"/>
                <a:ext cx="470" cy="437"/>
                <a:chOff x="3301" y="3388"/>
                <a:chExt cx="470" cy="437"/>
              </a:xfrm>
            </p:grpSpPr>
            <p:sp>
              <p:nvSpPr>
                <p:cNvPr id="28692" name="Freeform 20"/>
                <p:cNvSpPr>
                  <a:spLocks/>
                </p:cNvSpPr>
                <p:nvPr/>
              </p:nvSpPr>
              <p:spPr bwMode="auto">
                <a:xfrm>
                  <a:off x="3301" y="3388"/>
                  <a:ext cx="470" cy="437"/>
                </a:xfrm>
                <a:custGeom>
                  <a:avLst/>
                  <a:gdLst/>
                  <a:ahLst/>
                  <a:cxnLst>
                    <a:cxn ang="0">
                      <a:pos x="11" y="416"/>
                    </a:cxn>
                    <a:cxn ang="0">
                      <a:pos x="11" y="371"/>
                    </a:cxn>
                    <a:cxn ang="0">
                      <a:pos x="11" y="305"/>
                    </a:cxn>
                    <a:cxn ang="0">
                      <a:pos x="11" y="218"/>
                    </a:cxn>
                    <a:cxn ang="0">
                      <a:pos x="0" y="185"/>
                    </a:cxn>
                    <a:cxn ang="0">
                      <a:pos x="0" y="152"/>
                    </a:cxn>
                    <a:cxn ang="0">
                      <a:pos x="0" y="109"/>
                    </a:cxn>
                    <a:cxn ang="0">
                      <a:pos x="0" y="76"/>
                    </a:cxn>
                    <a:cxn ang="0">
                      <a:pos x="11" y="43"/>
                    </a:cxn>
                    <a:cxn ang="0">
                      <a:pos x="44" y="21"/>
                    </a:cxn>
                    <a:cxn ang="0">
                      <a:pos x="76" y="11"/>
                    </a:cxn>
                    <a:cxn ang="0">
                      <a:pos x="109" y="0"/>
                    </a:cxn>
                    <a:cxn ang="0">
                      <a:pos x="142" y="0"/>
                    </a:cxn>
                    <a:cxn ang="0">
                      <a:pos x="174" y="0"/>
                    </a:cxn>
                    <a:cxn ang="0">
                      <a:pos x="207" y="0"/>
                    </a:cxn>
                    <a:cxn ang="0">
                      <a:pos x="240" y="0"/>
                    </a:cxn>
                    <a:cxn ang="0">
                      <a:pos x="273" y="0"/>
                    </a:cxn>
                    <a:cxn ang="0">
                      <a:pos x="305" y="0"/>
                    </a:cxn>
                    <a:cxn ang="0">
                      <a:pos x="382" y="0"/>
                    </a:cxn>
                    <a:cxn ang="0">
                      <a:pos x="415" y="0"/>
                    </a:cxn>
                    <a:cxn ang="0">
                      <a:pos x="447" y="0"/>
                    </a:cxn>
                    <a:cxn ang="0">
                      <a:pos x="458" y="32"/>
                    </a:cxn>
                    <a:cxn ang="0">
                      <a:pos x="469" y="65"/>
                    </a:cxn>
                    <a:cxn ang="0">
                      <a:pos x="469" y="98"/>
                    </a:cxn>
                    <a:cxn ang="0">
                      <a:pos x="469" y="131"/>
                    </a:cxn>
                    <a:cxn ang="0">
                      <a:pos x="469" y="163"/>
                    </a:cxn>
                    <a:cxn ang="0">
                      <a:pos x="469" y="196"/>
                    </a:cxn>
                    <a:cxn ang="0">
                      <a:pos x="469" y="229"/>
                    </a:cxn>
                    <a:cxn ang="0">
                      <a:pos x="469" y="262"/>
                    </a:cxn>
                    <a:cxn ang="0">
                      <a:pos x="469" y="294"/>
                    </a:cxn>
                    <a:cxn ang="0">
                      <a:pos x="469" y="327"/>
                    </a:cxn>
                    <a:cxn ang="0">
                      <a:pos x="469" y="360"/>
                    </a:cxn>
                    <a:cxn ang="0">
                      <a:pos x="469" y="393"/>
                    </a:cxn>
                    <a:cxn ang="0">
                      <a:pos x="469" y="425"/>
                    </a:cxn>
                    <a:cxn ang="0">
                      <a:pos x="436" y="425"/>
                    </a:cxn>
                    <a:cxn ang="0">
                      <a:pos x="404" y="425"/>
                    </a:cxn>
                    <a:cxn ang="0">
                      <a:pos x="371" y="425"/>
                    </a:cxn>
                    <a:cxn ang="0">
                      <a:pos x="338" y="436"/>
                    </a:cxn>
                    <a:cxn ang="0">
                      <a:pos x="305" y="436"/>
                    </a:cxn>
                    <a:cxn ang="0">
                      <a:pos x="273" y="436"/>
                    </a:cxn>
                    <a:cxn ang="0">
                      <a:pos x="240" y="436"/>
                    </a:cxn>
                    <a:cxn ang="0">
                      <a:pos x="207" y="436"/>
                    </a:cxn>
                    <a:cxn ang="0">
                      <a:pos x="174" y="436"/>
                    </a:cxn>
                    <a:cxn ang="0">
                      <a:pos x="142" y="436"/>
                    </a:cxn>
                    <a:cxn ang="0">
                      <a:pos x="109" y="436"/>
                    </a:cxn>
                    <a:cxn ang="0">
                      <a:pos x="76" y="436"/>
                    </a:cxn>
                    <a:cxn ang="0">
                      <a:pos x="11" y="416"/>
                    </a:cxn>
                    <a:cxn ang="0">
                      <a:pos x="11" y="416"/>
                    </a:cxn>
                  </a:cxnLst>
                  <a:rect l="0" t="0" r="r" b="b"/>
                  <a:pathLst>
                    <a:path w="470" h="437">
                      <a:moveTo>
                        <a:pt x="11" y="416"/>
                      </a:moveTo>
                      <a:lnTo>
                        <a:pt x="11" y="371"/>
                      </a:lnTo>
                      <a:lnTo>
                        <a:pt x="11" y="305"/>
                      </a:lnTo>
                      <a:lnTo>
                        <a:pt x="11" y="218"/>
                      </a:lnTo>
                      <a:lnTo>
                        <a:pt x="0" y="185"/>
                      </a:lnTo>
                      <a:lnTo>
                        <a:pt x="0" y="152"/>
                      </a:lnTo>
                      <a:lnTo>
                        <a:pt x="0" y="109"/>
                      </a:lnTo>
                      <a:lnTo>
                        <a:pt x="0" y="76"/>
                      </a:lnTo>
                      <a:lnTo>
                        <a:pt x="11" y="43"/>
                      </a:lnTo>
                      <a:lnTo>
                        <a:pt x="44" y="21"/>
                      </a:lnTo>
                      <a:lnTo>
                        <a:pt x="76" y="11"/>
                      </a:lnTo>
                      <a:lnTo>
                        <a:pt x="109" y="0"/>
                      </a:lnTo>
                      <a:lnTo>
                        <a:pt x="142" y="0"/>
                      </a:lnTo>
                      <a:lnTo>
                        <a:pt x="174" y="0"/>
                      </a:lnTo>
                      <a:lnTo>
                        <a:pt x="207" y="0"/>
                      </a:lnTo>
                      <a:lnTo>
                        <a:pt x="240" y="0"/>
                      </a:lnTo>
                      <a:lnTo>
                        <a:pt x="273" y="0"/>
                      </a:lnTo>
                      <a:lnTo>
                        <a:pt x="305" y="0"/>
                      </a:lnTo>
                      <a:lnTo>
                        <a:pt x="382" y="0"/>
                      </a:lnTo>
                      <a:lnTo>
                        <a:pt x="415" y="0"/>
                      </a:lnTo>
                      <a:lnTo>
                        <a:pt x="447" y="0"/>
                      </a:lnTo>
                      <a:lnTo>
                        <a:pt x="458" y="32"/>
                      </a:lnTo>
                      <a:lnTo>
                        <a:pt x="469" y="65"/>
                      </a:lnTo>
                      <a:lnTo>
                        <a:pt x="469" y="98"/>
                      </a:lnTo>
                      <a:lnTo>
                        <a:pt x="469" y="131"/>
                      </a:lnTo>
                      <a:lnTo>
                        <a:pt x="469" y="163"/>
                      </a:lnTo>
                      <a:lnTo>
                        <a:pt x="469" y="196"/>
                      </a:lnTo>
                      <a:lnTo>
                        <a:pt x="469" y="229"/>
                      </a:lnTo>
                      <a:lnTo>
                        <a:pt x="469" y="262"/>
                      </a:lnTo>
                      <a:lnTo>
                        <a:pt x="469" y="294"/>
                      </a:lnTo>
                      <a:lnTo>
                        <a:pt x="469" y="327"/>
                      </a:lnTo>
                      <a:lnTo>
                        <a:pt x="469" y="360"/>
                      </a:lnTo>
                      <a:lnTo>
                        <a:pt x="469" y="393"/>
                      </a:lnTo>
                      <a:lnTo>
                        <a:pt x="469" y="425"/>
                      </a:lnTo>
                      <a:lnTo>
                        <a:pt x="436" y="425"/>
                      </a:lnTo>
                      <a:lnTo>
                        <a:pt x="404" y="425"/>
                      </a:lnTo>
                      <a:lnTo>
                        <a:pt x="371" y="425"/>
                      </a:lnTo>
                      <a:lnTo>
                        <a:pt x="338" y="436"/>
                      </a:lnTo>
                      <a:lnTo>
                        <a:pt x="305" y="436"/>
                      </a:lnTo>
                      <a:lnTo>
                        <a:pt x="273" y="436"/>
                      </a:lnTo>
                      <a:lnTo>
                        <a:pt x="240" y="436"/>
                      </a:lnTo>
                      <a:lnTo>
                        <a:pt x="207" y="436"/>
                      </a:lnTo>
                      <a:lnTo>
                        <a:pt x="174" y="436"/>
                      </a:lnTo>
                      <a:lnTo>
                        <a:pt x="142" y="436"/>
                      </a:lnTo>
                      <a:lnTo>
                        <a:pt x="109" y="436"/>
                      </a:lnTo>
                      <a:lnTo>
                        <a:pt x="76" y="436"/>
                      </a:lnTo>
                      <a:lnTo>
                        <a:pt x="11" y="416"/>
                      </a:lnTo>
                      <a:lnTo>
                        <a:pt x="11" y="416"/>
                      </a:lnTo>
                    </a:path>
                  </a:pathLst>
                </a:custGeom>
                <a:solidFill>
                  <a:srgbClr val="CBCBCB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8693" name="Oval 21"/>
                <p:cNvSpPr>
                  <a:spLocks noChangeArrowheads="1"/>
                </p:cNvSpPr>
                <p:nvPr/>
              </p:nvSpPr>
              <p:spPr bwMode="auto">
                <a:xfrm>
                  <a:off x="3364" y="3712"/>
                  <a:ext cx="376" cy="88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7" name="Group 25"/>
              <p:cNvGrpSpPr>
                <a:grpSpLocks/>
              </p:cNvGrpSpPr>
              <p:nvPr/>
            </p:nvGrpSpPr>
            <p:grpSpPr bwMode="auto">
              <a:xfrm>
                <a:off x="3733" y="3388"/>
                <a:ext cx="470" cy="437"/>
                <a:chOff x="3733" y="3388"/>
                <a:chExt cx="470" cy="437"/>
              </a:xfrm>
            </p:grpSpPr>
            <p:sp>
              <p:nvSpPr>
                <p:cNvPr id="28695" name="Freeform 23"/>
                <p:cNvSpPr>
                  <a:spLocks/>
                </p:cNvSpPr>
                <p:nvPr/>
              </p:nvSpPr>
              <p:spPr bwMode="auto">
                <a:xfrm>
                  <a:off x="3733" y="3388"/>
                  <a:ext cx="470" cy="437"/>
                </a:xfrm>
                <a:custGeom>
                  <a:avLst/>
                  <a:gdLst/>
                  <a:ahLst/>
                  <a:cxnLst>
                    <a:cxn ang="0">
                      <a:pos x="11" y="416"/>
                    </a:cxn>
                    <a:cxn ang="0">
                      <a:pos x="11" y="371"/>
                    </a:cxn>
                    <a:cxn ang="0">
                      <a:pos x="11" y="305"/>
                    </a:cxn>
                    <a:cxn ang="0">
                      <a:pos x="11" y="218"/>
                    </a:cxn>
                    <a:cxn ang="0">
                      <a:pos x="0" y="185"/>
                    </a:cxn>
                    <a:cxn ang="0">
                      <a:pos x="0" y="152"/>
                    </a:cxn>
                    <a:cxn ang="0">
                      <a:pos x="0" y="109"/>
                    </a:cxn>
                    <a:cxn ang="0">
                      <a:pos x="0" y="76"/>
                    </a:cxn>
                    <a:cxn ang="0">
                      <a:pos x="11" y="43"/>
                    </a:cxn>
                    <a:cxn ang="0">
                      <a:pos x="44" y="21"/>
                    </a:cxn>
                    <a:cxn ang="0">
                      <a:pos x="76" y="11"/>
                    </a:cxn>
                    <a:cxn ang="0">
                      <a:pos x="109" y="0"/>
                    </a:cxn>
                    <a:cxn ang="0">
                      <a:pos x="142" y="0"/>
                    </a:cxn>
                    <a:cxn ang="0">
                      <a:pos x="174" y="0"/>
                    </a:cxn>
                    <a:cxn ang="0">
                      <a:pos x="207" y="0"/>
                    </a:cxn>
                    <a:cxn ang="0">
                      <a:pos x="240" y="0"/>
                    </a:cxn>
                    <a:cxn ang="0">
                      <a:pos x="273" y="0"/>
                    </a:cxn>
                    <a:cxn ang="0">
                      <a:pos x="305" y="0"/>
                    </a:cxn>
                    <a:cxn ang="0">
                      <a:pos x="382" y="0"/>
                    </a:cxn>
                    <a:cxn ang="0">
                      <a:pos x="415" y="0"/>
                    </a:cxn>
                    <a:cxn ang="0">
                      <a:pos x="447" y="0"/>
                    </a:cxn>
                    <a:cxn ang="0">
                      <a:pos x="458" y="32"/>
                    </a:cxn>
                    <a:cxn ang="0">
                      <a:pos x="469" y="65"/>
                    </a:cxn>
                    <a:cxn ang="0">
                      <a:pos x="469" y="98"/>
                    </a:cxn>
                    <a:cxn ang="0">
                      <a:pos x="469" y="131"/>
                    </a:cxn>
                    <a:cxn ang="0">
                      <a:pos x="469" y="163"/>
                    </a:cxn>
                    <a:cxn ang="0">
                      <a:pos x="469" y="196"/>
                    </a:cxn>
                    <a:cxn ang="0">
                      <a:pos x="469" y="229"/>
                    </a:cxn>
                    <a:cxn ang="0">
                      <a:pos x="469" y="262"/>
                    </a:cxn>
                    <a:cxn ang="0">
                      <a:pos x="469" y="294"/>
                    </a:cxn>
                    <a:cxn ang="0">
                      <a:pos x="469" y="327"/>
                    </a:cxn>
                    <a:cxn ang="0">
                      <a:pos x="469" y="360"/>
                    </a:cxn>
                    <a:cxn ang="0">
                      <a:pos x="469" y="393"/>
                    </a:cxn>
                    <a:cxn ang="0">
                      <a:pos x="469" y="425"/>
                    </a:cxn>
                    <a:cxn ang="0">
                      <a:pos x="436" y="425"/>
                    </a:cxn>
                    <a:cxn ang="0">
                      <a:pos x="404" y="425"/>
                    </a:cxn>
                    <a:cxn ang="0">
                      <a:pos x="371" y="425"/>
                    </a:cxn>
                    <a:cxn ang="0">
                      <a:pos x="338" y="436"/>
                    </a:cxn>
                    <a:cxn ang="0">
                      <a:pos x="305" y="436"/>
                    </a:cxn>
                    <a:cxn ang="0">
                      <a:pos x="273" y="436"/>
                    </a:cxn>
                    <a:cxn ang="0">
                      <a:pos x="240" y="436"/>
                    </a:cxn>
                    <a:cxn ang="0">
                      <a:pos x="207" y="436"/>
                    </a:cxn>
                    <a:cxn ang="0">
                      <a:pos x="174" y="436"/>
                    </a:cxn>
                    <a:cxn ang="0">
                      <a:pos x="142" y="436"/>
                    </a:cxn>
                    <a:cxn ang="0">
                      <a:pos x="109" y="436"/>
                    </a:cxn>
                    <a:cxn ang="0">
                      <a:pos x="76" y="436"/>
                    </a:cxn>
                    <a:cxn ang="0">
                      <a:pos x="11" y="416"/>
                    </a:cxn>
                    <a:cxn ang="0">
                      <a:pos x="11" y="416"/>
                    </a:cxn>
                  </a:cxnLst>
                  <a:rect l="0" t="0" r="r" b="b"/>
                  <a:pathLst>
                    <a:path w="470" h="437">
                      <a:moveTo>
                        <a:pt x="11" y="416"/>
                      </a:moveTo>
                      <a:lnTo>
                        <a:pt x="11" y="371"/>
                      </a:lnTo>
                      <a:lnTo>
                        <a:pt x="11" y="305"/>
                      </a:lnTo>
                      <a:lnTo>
                        <a:pt x="11" y="218"/>
                      </a:lnTo>
                      <a:lnTo>
                        <a:pt x="0" y="185"/>
                      </a:lnTo>
                      <a:lnTo>
                        <a:pt x="0" y="152"/>
                      </a:lnTo>
                      <a:lnTo>
                        <a:pt x="0" y="109"/>
                      </a:lnTo>
                      <a:lnTo>
                        <a:pt x="0" y="76"/>
                      </a:lnTo>
                      <a:lnTo>
                        <a:pt x="11" y="43"/>
                      </a:lnTo>
                      <a:lnTo>
                        <a:pt x="44" y="21"/>
                      </a:lnTo>
                      <a:lnTo>
                        <a:pt x="76" y="11"/>
                      </a:lnTo>
                      <a:lnTo>
                        <a:pt x="109" y="0"/>
                      </a:lnTo>
                      <a:lnTo>
                        <a:pt x="142" y="0"/>
                      </a:lnTo>
                      <a:lnTo>
                        <a:pt x="174" y="0"/>
                      </a:lnTo>
                      <a:lnTo>
                        <a:pt x="207" y="0"/>
                      </a:lnTo>
                      <a:lnTo>
                        <a:pt x="240" y="0"/>
                      </a:lnTo>
                      <a:lnTo>
                        <a:pt x="273" y="0"/>
                      </a:lnTo>
                      <a:lnTo>
                        <a:pt x="305" y="0"/>
                      </a:lnTo>
                      <a:lnTo>
                        <a:pt x="382" y="0"/>
                      </a:lnTo>
                      <a:lnTo>
                        <a:pt x="415" y="0"/>
                      </a:lnTo>
                      <a:lnTo>
                        <a:pt x="447" y="0"/>
                      </a:lnTo>
                      <a:lnTo>
                        <a:pt x="458" y="32"/>
                      </a:lnTo>
                      <a:lnTo>
                        <a:pt x="469" y="65"/>
                      </a:lnTo>
                      <a:lnTo>
                        <a:pt x="469" y="98"/>
                      </a:lnTo>
                      <a:lnTo>
                        <a:pt x="469" y="131"/>
                      </a:lnTo>
                      <a:lnTo>
                        <a:pt x="469" y="163"/>
                      </a:lnTo>
                      <a:lnTo>
                        <a:pt x="469" y="196"/>
                      </a:lnTo>
                      <a:lnTo>
                        <a:pt x="469" y="229"/>
                      </a:lnTo>
                      <a:lnTo>
                        <a:pt x="469" y="262"/>
                      </a:lnTo>
                      <a:lnTo>
                        <a:pt x="469" y="294"/>
                      </a:lnTo>
                      <a:lnTo>
                        <a:pt x="469" y="327"/>
                      </a:lnTo>
                      <a:lnTo>
                        <a:pt x="469" y="360"/>
                      </a:lnTo>
                      <a:lnTo>
                        <a:pt x="469" y="393"/>
                      </a:lnTo>
                      <a:lnTo>
                        <a:pt x="469" y="425"/>
                      </a:lnTo>
                      <a:lnTo>
                        <a:pt x="436" y="425"/>
                      </a:lnTo>
                      <a:lnTo>
                        <a:pt x="404" y="425"/>
                      </a:lnTo>
                      <a:lnTo>
                        <a:pt x="371" y="425"/>
                      </a:lnTo>
                      <a:lnTo>
                        <a:pt x="338" y="436"/>
                      </a:lnTo>
                      <a:lnTo>
                        <a:pt x="305" y="436"/>
                      </a:lnTo>
                      <a:lnTo>
                        <a:pt x="273" y="436"/>
                      </a:lnTo>
                      <a:lnTo>
                        <a:pt x="240" y="436"/>
                      </a:lnTo>
                      <a:lnTo>
                        <a:pt x="207" y="436"/>
                      </a:lnTo>
                      <a:lnTo>
                        <a:pt x="174" y="436"/>
                      </a:lnTo>
                      <a:lnTo>
                        <a:pt x="142" y="436"/>
                      </a:lnTo>
                      <a:lnTo>
                        <a:pt x="109" y="436"/>
                      </a:lnTo>
                      <a:lnTo>
                        <a:pt x="76" y="436"/>
                      </a:lnTo>
                      <a:lnTo>
                        <a:pt x="11" y="416"/>
                      </a:lnTo>
                      <a:lnTo>
                        <a:pt x="11" y="416"/>
                      </a:lnTo>
                    </a:path>
                  </a:pathLst>
                </a:custGeom>
                <a:solidFill>
                  <a:srgbClr val="CBCBCB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8696" name="Oval 24"/>
                <p:cNvSpPr>
                  <a:spLocks noChangeArrowheads="1"/>
                </p:cNvSpPr>
                <p:nvPr/>
              </p:nvSpPr>
              <p:spPr bwMode="auto">
                <a:xfrm>
                  <a:off x="3796" y="3712"/>
                  <a:ext cx="376" cy="88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8" name="Group 28"/>
              <p:cNvGrpSpPr>
                <a:grpSpLocks/>
              </p:cNvGrpSpPr>
              <p:nvPr/>
            </p:nvGrpSpPr>
            <p:grpSpPr bwMode="auto">
              <a:xfrm>
                <a:off x="2005" y="3388"/>
                <a:ext cx="470" cy="437"/>
                <a:chOff x="2005" y="3388"/>
                <a:chExt cx="470" cy="437"/>
              </a:xfrm>
            </p:grpSpPr>
            <p:sp>
              <p:nvSpPr>
                <p:cNvPr id="28698" name="Freeform 26"/>
                <p:cNvSpPr>
                  <a:spLocks/>
                </p:cNvSpPr>
                <p:nvPr/>
              </p:nvSpPr>
              <p:spPr bwMode="auto">
                <a:xfrm>
                  <a:off x="2005" y="3388"/>
                  <a:ext cx="470" cy="437"/>
                </a:xfrm>
                <a:custGeom>
                  <a:avLst/>
                  <a:gdLst/>
                  <a:ahLst/>
                  <a:cxnLst>
                    <a:cxn ang="0">
                      <a:pos x="11" y="416"/>
                    </a:cxn>
                    <a:cxn ang="0">
                      <a:pos x="11" y="371"/>
                    </a:cxn>
                    <a:cxn ang="0">
                      <a:pos x="11" y="305"/>
                    </a:cxn>
                    <a:cxn ang="0">
                      <a:pos x="11" y="218"/>
                    </a:cxn>
                    <a:cxn ang="0">
                      <a:pos x="0" y="185"/>
                    </a:cxn>
                    <a:cxn ang="0">
                      <a:pos x="0" y="152"/>
                    </a:cxn>
                    <a:cxn ang="0">
                      <a:pos x="0" y="109"/>
                    </a:cxn>
                    <a:cxn ang="0">
                      <a:pos x="0" y="76"/>
                    </a:cxn>
                    <a:cxn ang="0">
                      <a:pos x="11" y="43"/>
                    </a:cxn>
                    <a:cxn ang="0">
                      <a:pos x="44" y="21"/>
                    </a:cxn>
                    <a:cxn ang="0">
                      <a:pos x="76" y="11"/>
                    </a:cxn>
                    <a:cxn ang="0">
                      <a:pos x="109" y="0"/>
                    </a:cxn>
                    <a:cxn ang="0">
                      <a:pos x="142" y="0"/>
                    </a:cxn>
                    <a:cxn ang="0">
                      <a:pos x="174" y="0"/>
                    </a:cxn>
                    <a:cxn ang="0">
                      <a:pos x="207" y="0"/>
                    </a:cxn>
                    <a:cxn ang="0">
                      <a:pos x="240" y="0"/>
                    </a:cxn>
                    <a:cxn ang="0">
                      <a:pos x="273" y="0"/>
                    </a:cxn>
                    <a:cxn ang="0">
                      <a:pos x="305" y="0"/>
                    </a:cxn>
                    <a:cxn ang="0">
                      <a:pos x="382" y="0"/>
                    </a:cxn>
                    <a:cxn ang="0">
                      <a:pos x="415" y="0"/>
                    </a:cxn>
                    <a:cxn ang="0">
                      <a:pos x="447" y="0"/>
                    </a:cxn>
                    <a:cxn ang="0">
                      <a:pos x="458" y="32"/>
                    </a:cxn>
                    <a:cxn ang="0">
                      <a:pos x="469" y="65"/>
                    </a:cxn>
                    <a:cxn ang="0">
                      <a:pos x="469" y="98"/>
                    </a:cxn>
                    <a:cxn ang="0">
                      <a:pos x="469" y="131"/>
                    </a:cxn>
                    <a:cxn ang="0">
                      <a:pos x="469" y="163"/>
                    </a:cxn>
                    <a:cxn ang="0">
                      <a:pos x="469" y="196"/>
                    </a:cxn>
                    <a:cxn ang="0">
                      <a:pos x="469" y="229"/>
                    </a:cxn>
                    <a:cxn ang="0">
                      <a:pos x="469" y="262"/>
                    </a:cxn>
                    <a:cxn ang="0">
                      <a:pos x="469" y="294"/>
                    </a:cxn>
                    <a:cxn ang="0">
                      <a:pos x="469" y="327"/>
                    </a:cxn>
                    <a:cxn ang="0">
                      <a:pos x="469" y="360"/>
                    </a:cxn>
                    <a:cxn ang="0">
                      <a:pos x="469" y="393"/>
                    </a:cxn>
                    <a:cxn ang="0">
                      <a:pos x="469" y="425"/>
                    </a:cxn>
                    <a:cxn ang="0">
                      <a:pos x="436" y="425"/>
                    </a:cxn>
                    <a:cxn ang="0">
                      <a:pos x="404" y="425"/>
                    </a:cxn>
                    <a:cxn ang="0">
                      <a:pos x="371" y="425"/>
                    </a:cxn>
                    <a:cxn ang="0">
                      <a:pos x="338" y="436"/>
                    </a:cxn>
                    <a:cxn ang="0">
                      <a:pos x="305" y="436"/>
                    </a:cxn>
                    <a:cxn ang="0">
                      <a:pos x="273" y="436"/>
                    </a:cxn>
                    <a:cxn ang="0">
                      <a:pos x="240" y="436"/>
                    </a:cxn>
                    <a:cxn ang="0">
                      <a:pos x="207" y="436"/>
                    </a:cxn>
                    <a:cxn ang="0">
                      <a:pos x="174" y="436"/>
                    </a:cxn>
                    <a:cxn ang="0">
                      <a:pos x="142" y="436"/>
                    </a:cxn>
                    <a:cxn ang="0">
                      <a:pos x="109" y="436"/>
                    </a:cxn>
                    <a:cxn ang="0">
                      <a:pos x="76" y="436"/>
                    </a:cxn>
                    <a:cxn ang="0">
                      <a:pos x="11" y="416"/>
                    </a:cxn>
                    <a:cxn ang="0">
                      <a:pos x="11" y="416"/>
                    </a:cxn>
                  </a:cxnLst>
                  <a:rect l="0" t="0" r="r" b="b"/>
                  <a:pathLst>
                    <a:path w="470" h="437">
                      <a:moveTo>
                        <a:pt x="11" y="416"/>
                      </a:moveTo>
                      <a:lnTo>
                        <a:pt x="11" y="371"/>
                      </a:lnTo>
                      <a:lnTo>
                        <a:pt x="11" y="305"/>
                      </a:lnTo>
                      <a:lnTo>
                        <a:pt x="11" y="218"/>
                      </a:lnTo>
                      <a:lnTo>
                        <a:pt x="0" y="185"/>
                      </a:lnTo>
                      <a:lnTo>
                        <a:pt x="0" y="152"/>
                      </a:lnTo>
                      <a:lnTo>
                        <a:pt x="0" y="109"/>
                      </a:lnTo>
                      <a:lnTo>
                        <a:pt x="0" y="76"/>
                      </a:lnTo>
                      <a:lnTo>
                        <a:pt x="11" y="43"/>
                      </a:lnTo>
                      <a:lnTo>
                        <a:pt x="44" y="21"/>
                      </a:lnTo>
                      <a:lnTo>
                        <a:pt x="76" y="11"/>
                      </a:lnTo>
                      <a:lnTo>
                        <a:pt x="109" y="0"/>
                      </a:lnTo>
                      <a:lnTo>
                        <a:pt x="142" y="0"/>
                      </a:lnTo>
                      <a:lnTo>
                        <a:pt x="174" y="0"/>
                      </a:lnTo>
                      <a:lnTo>
                        <a:pt x="207" y="0"/>
                      </a:lnTo>
                      <a:lnTo>
                        <a:pt x="240" y="0"/>
                      </a:lnTo>
                      <a:lnTo>
                        <a:pt x="273" y="0"/>
                      </a:lnTo>
                      <a:lnTo>
                        <a:pt x="305" y="0"/>
                      </a:lnTo>
                      <a:lnTo>
                        <a:pt x="382" y="0"/>
                      </a:lnTo>
                      <a:lnTo>
                        <a:pt x="415" y="0"/>
                      </a:lnTo>
                      <a:lnTo>
                        <a:pt x="447" y="0"/>
                      </a:lnTo>
                      <a:lnTo>
                        <a:pt x="458" y="32"/>
                      </a:lnTo>
                      <a:lnTo>
                        <a:pt x="469" y="65"/>
                      </a:lnTo>
                      <a:lnTo>
                        <a:pt x="469" y="98"/>
                      </a:lnTo>
                      <a:lnTo>
                        <a:pt x="469" y="131"/>
                      </a:lnTo>
                      <a:lnTo>
                        <a:pt x="469" y="163"/>
                      </a:lnTo>
                      <a:lnTo>
                        <a:pt x="469" y="196"/>
                      </a:lnTo>
                      <a:lnTo>
                        <a:pt x="469" y="229"/>
                      </a:lnTo>
                      <a:lnTo>
                        <a:pt x="469" y="262"/>
                      </a:lnTo>
                      <a:lnTo>
                        <a:pt x="469" y="294"/>
                      </a:lnTo>
                      <a:lnTo>
                        <a:pt x="469" y="327"/>
                      </a:lnTo>
                      <a:lnTo>
                        <a:pt x="469" y="360"/>
                      </a:lnTo>
                      <a:lnTo>
                        <a:pt x="469" y="393"/>
                      </a:lnTo>
                      <a:lnTo>
                        <a:pt x="469" y="425"/>
                      </a:lnTo>
                      <a:lnTo>
                        <a:pt x="436" y="425"/>
                      </a:lnTo>
                      <a:lnTo>
                        <a:pt x="404" y="425"/>
                      </a:lnTo>
                      <a:lnTo>
                        <a:pt x="371" y="425"/>
                      </a:lnTo>
                      <a:lnTo>
                        <a:pt x="338" y="436"/>
                      </a:lnTo>
                      <a:lnTo>
                        <a:pt x="305" y="436"/>
                      </a:lnTo>
                      <a:lnTo>
                        <a:pt x="273" y="436"/>
                      </a:lnTo>
                      <a:lnTo>
                        <a:pt x="240" y="436"/>
                      </a:lnTo>
                      <a:lnTo>
                        <a:pt x="207" y="436"/>
                      </a:lnTo>
                      <a:lnTo>
                        <a:pt x="174" y="436"/>
                      </a:lnTo>
                      <a:lnTo>
                        <a:pt x="142" y="436"/>
                      </a:lnTo>
                      <a:lnTo>
                        <a:pt x="109" y="436"/>
                      </a:lnTo>
                      <a:lnTo>
                        <a:pt x="76" y="436"/>
                      </a:lnTo>
                      <a:lnTo>
                        <a:pt x="11" y="416"/>
                      </a:lnTo>
                      <a:lnTo>
                        <a:pt x="11" y="416"/>
                      </a:lnTo>
                    </a:path>
                  </a:pathLst>
                </a:custGeom>
                <a:solidFill>
                  <a:srgbClr val="CBCBCB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8699" name="Oval 27"/>
                <p:cNvSpPr>
                  <a:spLocks noChangeArrowheads="1"/>
                </p:cNvSpPr>
                <p:nvPr/>
              </p:nvSpPr>
              <p:spPr bwMode="auto">
                <a:xfrm>
                  <a:off x="2068" y="3712"/>
                  <a:ext cx="376" cy="88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9" name="Group 31"/>
              <p:cNvGrpSpPr>
                <a:grpSpLocks/>
              </p:cNvGrpSpPr>
              <p:nvPr/>
            </p:nvGrpSpPr>
            <p:grpSpPr bwMode="auto">
              <a:xfrm>
                <a:off x="4165" y="3388"/>
                <a:ext cx="470" cy="437"/>
                <a:chOff x="4165" y="3388"/>
                <a:chExt cx="470" cy="437"/>
              </a:xfrm>
            </p:grpSpPr>
            <p:sp>
              <p:nvSpPr>
                <p:cNvPr id="28701" name="Freeform 29"/>
                <p:cNvSpPr>
                  <a:spLocks/>
                </p:cNvSpPr>
                <p:nvPr/>
              </p:nvSpPr>
              <p:spPr bwMode="auto">
                <a:xfrm>
                  <a:off x="4165" y="3388"/>
                  <a:ext cx="470" cy="437"/>
                </a:xfrm>
                <a:custGeom>
                  <a:avLst/>
                  <a:gdLst/>
                  <a:ahLst/>
                  <a:cxnLst>
                    <a:cxn ang="0">
                      <a:pos x="11" y="416"/>
                    </a:cxn>
                    <a:cxn ang="0">
                      <a:pos x="11" y="371"/>
                    </a:cxn>
                    <a:cxn ang="0">
                      <a:pos x="11" y="305"/>
                    </a:cxn>
                    <a:cxn ang="0">
                      <a:pos x="11" y="218"/>
                    </a:cxn>
                    <a:cxn ang="0">
                      <a:pos x="0" y="185"/>
                    </a:cxn>
                    <a:cxn ang="0">
                      <a:pos x="0" y="152"/>
                    </a:cxn>
                    <a:cxn ang="0">
                      <a:pos x="0" y="109"/>
                    </a:cxn>
                    <a:cxn ang="0">
                      <a:pos x="0" y="76"/>
                    </a:cxn>
                    <a:cxn ang="0">
                      <a:pos x="11" y="43"/>
                    </a:cxn>
                    <a:cxn ang="0">
                      <a:pos x="44" y="21"/>
                    </a:cxn>
                    <a:cxn ang="0">
                      <a:pos x="76" y="11"/>
                    </a:cxn>
                    <a:cxn ang="0">
                      <a:pos x="109" y="0"/>
                    </a:cxn>
                    <a:cxn ang="0">
                      <a:pos x="142" y="0"/>
                    </a:cxn>
                    <a:cxn ang="0">
                      <a:pos x="174" y="0"/>
                    </a:cxn>
                    <a:cxn ang="0">
                      <a:pos x="207" y="0"/>
                    </a:cxn>
                    <a:cxn ang="0">
                      <a:pos x="240" y="0"/>
                    </a:cxn>
                    <a:cxn ang="0">
                      <a:pos x="273" y="0"/>
                    </a:cxn>
                    <a:cxn ang="0">
                      <a:pos x="305" y="0"/>
                    </a:cxn>
                    <a:cxn ang="0">
                      <a:pos x="382" y="0"/>
                    </a:cxn>
                    <a:cxn ang="0">
                      <a:pos x="415" y="0"/>
                    </a:cxn>
                    <a:cxn ang="0">
                      <a:pos x="447" y="0"/>
                    </a:cxn>
                    <a:cxn ang="0">
                      <a:pos x="458" y="32"/>
                    </a:cxn>
                    <a:cxn ang="0">
                      <a:pos x="469" y="65"/>
                    </a:cxn>
                    <a:cxn ang="0">
                      <a:pos x="469" y="98"/>
                    </a:cxn>
                    <a:cxn ang="0">
                      <a:pos x="469" y="131"/>
                    </a:cxn>
                    <a:cxn ang="0">
                      <a:pos x="469" y="163"/>
                    </a:cxn>
                    <a:cxn ang="0">
                      <a:pos x="469" y="196"/>
                    </a:cxn>
                    <a:cxn ang="0">
                      <a:pos x="469" y="229"/>
                    </a:cxn>
                    <a:cxn ang="0">
                      <a:pos x="469" y="262"/>
                    </a:cxn>
                    <a:cxn ang="0">
                      <a:pos x="469" y="294"/>
                    </a:cxn>
                    <a:cxn ang="0">
                      <a:pos x="469" y="327"/>
                    </a:cxn>
                    <a:cxn ang="0">
                      <a:pos x="469" y="360"/>
                    </a:cxn>
                    <a:cxn ang="0">
                      <a:pos x="469" y="393"/>
                    </a:cxn>
                    <a:cxn ang="0">
                      <a:pos x="469" y="425"/>
                    </a:cxn>
                    <a:cxn ang="0">
                      <a:pos x="436" y="425"/>
                    </a:cxn>
                    <a:cxn ang="0">
                      <a:pos x="404" y="425"/>
                    </a:cxn>
                    <a:cxn ang="0">
                      <a:pos x="371" y="425"/>
                    </a:cxn>
                    <a:cxn ang="0">
                      <a:pos x="338" y="436"/>
                    </a:cxn>
                    <a:cxn ang="0">
                      <a:pos x="305" y="436"/>
                    </a:cxn>
                    <a:cxn ang="0">
                      <a:pos x="273" y="436"/>
                    </a:cxn>
                    <a:cxn ang="0">
                      <a:pos x="240" y="436"/>
                    </a:cxn>
                    <a:cxn ang="0">
                      <a:pos x="207" y="436"/>
                    </a:cxn>
                    <a:cxn ang="0">
                      <a:pos x="174" y="436"/>
                    </a:cxn>
                    <a:cxn ang="0">
                      <a:pos x="142" y="436"/>
                    </a:cxn>
                    <a:cxn ang="0">
                      <a:pos x="109" y="436"/>
                    </a:cxn>
                    <a:cxn ang="0">
                      <a:pos x="76" y="436"/>
                    </a:cxn>
                    <a:cxn ang="0">
                      <a:pos x="11" y="416"/>
                    </a:cxn>
                    <a:cxn ang="0">
                      <a:pos x="11" y="416"/>
                    </a:cxn>
                  </a:cxnLst>
                  <a:rect l="0" t="0" r="r" b="b"/>
                  <a:pathLst>
                    <a:path w="470" h="437">
                      <a:moveTo>
                        <a:pt x="11" y="416"/>
                      </a:moveTo>
                      <a:lnTo>
                        <a:pt x="11" y="371"/>
                      </a:lnTo>
                      <a:lnTo>
                        <a:pt x="11" y="305"/>
                      </a:lnTo>
                      <a:lnTo>
                        <a:pt x="11" y="218"/>
                      </a:lnTo>
                      <a:lnTo>
                        <a:pt x="0" y="185"/>
                      </a:lnTo>
                      <a:lnTo>
                        <a:pt x="0" y="152"/>
                      </a:lnTo>
                      <a:lnTo>
                        <a:pt x="0" y="109"/>
                      </a:lnTo>
                      <a:lnTo>
                        <a:pt x="0" y="76"/>
                      </a:lnTo>
                      <a:lnTo>
                        <a:pt x="11" y="43"/>
                      </a:lnTo>
                      <a:lnTo>
                        <a:pt x="44" y="21"/>
                      </a:lnTo>
                      <a:lnTo>
                        <a:pt x="76" y="11"/>
                      </a:lnTo>
                      <a:lnTo>
                        <a:pt x="109" y="0"/>
                      </a:lnTo>
                      <a:lnTo>
                        <a:pt x="142" y="0"/>
                      </a:lnTo>
                      <a:lnTo>
                        <a:pt x="174" y="0"/>
                      </a:lnTo>
                      <a:lnTo>
                        <a:pt x="207" y="0"/>
                      </a:lnTo>
                      <a:lnTo>
                        <a:pt x="240" y="0"/>
                      </a:lnTo>
                      <a:lnTo>
                        <a:pt x="273" y="0"/>
                      </a:lnTo>
                      <a:lnTo>
                        <a:pt x="305" y="0"/>
                      </a:lnTo>
                      <a:lnTo>
                        <a:pt x="382" y="0"/>
                      </a:lnTo>
                      <a:lnTo>
                        <a:pt x="415" y="0"/>
                      </a:lnTo>
                      <a:lnTo>
                        <a:pt x="447" y="0"/>
                      </a:lnTo>
                      <a:lnTo>
                        <a:pt x="458" y="32"/>
                      </a:lnTo>
                      <a:lnTo>
                        <a:pt x="469" y="65"/>
                      </a:lnTo>
                      <a:lnTo>
                        <a:pt x="469" y="98"/>
                      </a:lnTo>
                      <a:lnTo>
                        <a:pt x="469" y="131"/>
                      </a:lnTo>
                      <a:lnTo>
                        <a:pt x="469" y="163"/>
                      </a:lnTo>
                      <a:lnTo>
                        <a:pt x="469" y="196"/>
                      </a:lnTo>
                      <a:lnTo>
                        <a:pt x="469" y="229"/>
                      </a:lnTo>
                      <a:lnTo>
                        <a:pt x="469" y="262"/>
                      </a:lnTo>
                      <a:lnTo>
                        <a:pt x="469" y="294"/>
                      </a:lnTo>
                      <a:lnTo>
                        <a:pt x="469" y="327"/>
                      </a:lnTo>
                      <a:lnTo>
                        <a:pt x="469" y="360"/>
                      </a:lnTo>
                      <a:lnTo>
                        <a:pt x="469" y="393"/>
                      </a:lnTo>
                      <a:lnTo>
                        <a:pt x="469" y="425"/>
                      </a:lnTo>
                      <a:lnTo>
                        <a:pt x="436" y="425"/>
                      </a:lnTo>
                      <a:lnTo>
                        <a:pt x="404" y="425"/>
                      </a:lnTo>
                      <a:lnTo>
                        <a:pt x="371" y="425"/>
                      </a:lnTo>
                      <a:lnTo>
                        <a:pt x="338" y="436"/>
                      </a:lnTo>
                      <a:lnTo>
                        <a:pt x="305" y="436"/>
                      </a:lnTo>
                      <a:lnTo>
                        <a:pt x="273" y="436"/>
                      </a:lnTo>
                      <a:lnTo>
                        <a:pt x="240" y="436"/>
                      </a:lnTo>
                      <a:lnTo>
                        <a:pt x="207" y="436"/>
                      </a:lnTo>
                      <a:lnTo>
                        <a:pt x="174" y="436"/>
                      </a:lnTo>
                      <a:lnTo>
                        <a:pt x="142" y="436"/>
                      </a:lnTo>
                      <a:lnTo>
                        <a:pt x="109" y="436"/>
                      </a:lnTo>
                      <a:lnTo>
                        <a:pt x="76" y="436"/>
                      </a:lnTo>
                      <a:lnTo>
                        <a:pt x="11" y="416"/>
                      </a:lnTo>
                      <a:lnTo>
                        <a:pt x="11" y="416"/>
                      </a:lnTo>
                    </a:path>
                  </a:pathLst>
                </a:custGeom>
                <a:solidFill>
                  <a:srgbClr val="CBCBCB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8702" name="Oval 30"/>
                <p:cNvSpPr>
                  <a:spLocks noChangeArrowheads="1"/>
                </p:cNvSpPr>
                <p:nvPr/>
              </p:nvSpPr>
              <p:spPr bwMode="auto">
                <a:xfrm>
                  <a:off x="4228" y="3712"/>
                  <a:ext cx="376" cy="88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28704" name="Freeform 32"/>
              <p:cNvSpPr>
                <a:spLocks/>
              </p:cNvSpPr>
              <p:nvPr/>
            </p:nvSpPr>
            <p:spPr bwMode="auto">
              <a:xfrm>
                <a:off x="4582" y="2832"/>
                <a:ext cx="448" cy="529"/>
              </a:xfrm>
              <a:custGeom>
                <a:avLst/>
                <a:gdLst/>
                <a:ahLst/>
                <a:cxnLst>
                  <a:cxn ang="0">
                    <a:pos x="26" y="0"/>
                  </a:cxn>
                  <a:cxn ang="0">
                    <a:pos x="76" y="11"/>
                  </a:cxn>
                  <a:cxn ang="0">
                    <a:pos x="109" y="19"/>
                  </a:cxn>
                  <a:cxn ang="0">
                    <a:pos x="142" y="29"/>
                  </a:cxn>
                  <a:cxn ang="0">
                    <a:pos x="185" y="48"/>
                  </a:cxn>
                  <a:cxn ang="0">
                    <a:pos x="218" y="67"/>
                  </a:cxn>
                  <a:cxn ang="0">
                    <a:pos x="251" y="86"/>
                  </a:cxn>
                  <a:cxn ang="0">
                    <a:pos x="284" y="105"/>
                  </a:cxn>
                  <a:cxn ang="0">
                    <a:pos x="305" y="132"/>
                  </a:cxn>
                  <a:cxn ang="0">
                    <a:pos x="338" y="161"/>
                  </a:cxn>
                  <a:cxn ang="0">
                    <a:pos x="360" y="189"/>
                  </a:cxn>
                  <a:cxn ang="0">
                    <a:pos x="371" y="217"/>
                  </a:cxn>
                  <a:cxn ang="0">
                    <a:pos x="393" y="245"/>
                  </a:cxn>
                  <a:cxn ang="0">
                    <a:pos x="415" y="273"/>
                  </a:cxn>
                  <a:cxn ang="0">
                    <a:pos x="425" y="302"/>
                  </a:cxn>
                  <a:cxn ang="0">
                    <a:pos x="436" y="330"/>
                  </a:cxn>
                  <a:cxn ang="0">
                    <a:pos x="447" y="358"/>
                  </a:cxn>
                  <a:cxn ang="0">
                    <a:pos x="447" y="386"/>
                  </a:cxn>
                  <a:cxn ang="0">
                    <a:pos x="447" y="415"/>
                  </a:cxn>
                  <a:cxn ang="0">
                    <a:pos x="447" y="443"/>
                  </a:cxn>
                  <a:cxn ang="0">
                    <a:pos x="447" y="471"/>
                  </a:cxn>
                  <a:cxn ang="0">
                    <a:pos x="447" y="499"/>
                  </a:cxn>
                  <a:cxn ang="0">
                    <a:pos x="415" y="528"/>
                  </a:cxn>
                  <a:cxn ang="0">
                    <a:pos x="382" y="528"/>
                  </a:cxn>
                  <a:cxn ang="0">
                    <a:pos x="349" y="528"/>
                  </a:cxn>
                  <a:cxn ang="0">
                    <a:pos x="316" y="528"/>
                  </a:cxn>
                  <a:cxn ang="0">
                    <a:pos x="284" y="528"/>
                  </a:cxn>
                  <a:cxn ang="0">
                    <a:pos x="251" y="528"/>
                  </a:cxn>
                  <a:cxn ang="0">
                    <a:pos x="218" y="528"/>
                  </a:cxn>
                  <a:cxn ang="0">
                    <a:pos x="185" y="528"/>
                  </a:cxn>
                  <a:cxn ang="0">
                    <a:pos x="153" y="509"/>
                  </a:cxn>
                  <a:cxn ang="0">
                    <a:pos x="142" y="480"/>
                  </a:cxn>
                  <a:cxn ang="0">
                    <a:pos x="131" y="452"/>
                  </a:cxn>
                  <a:cxn ang="0">
                    <a:pos x="109" y="424"/>
                  </a:cxn>
                  <a:cxn ang="0">
                    <a:pos x="98" y="396"/>
                  </a:cxn>
                  <a:cxn ang="0">
                    <a:pos x="76" y="367"/>
                  </a:cxn>
                  <a:cxn ang="0">
                    <a:pos x="55" y="340"/>
                  </a:cxn>
                  <a:cxn ang="0">
                    <a:pos x="33" y="311"/>
                  </a:cxn>
                  <a:cxn ang="0">
                    <a:pos x="22" y="283"/>
                  </a:cxn>
                  <a:cxn ang="0">
                    <a:pos x="11" y="254"/>
                  </a:cxn>
                  <a:cxn ang="0">
                    <a:pos x="0" y="227"/>
                  </a:cxn>
                  <a:cxn ang="0">
                    <a:pos x="0" y="198"/>
                  </a:cxn>
                  <a:cxn ang="0">
                    <a:pos x="0" y="170"/>
                  </a:cxn>
                  <a:cxn ang="0">
                    <a:pos x="0" y="142"/>
                  </a:cxn>
                  <a:cxn ang="0">
                    <a:pos x="0" y="114"/>
                  </a:cxn>
                  <a:cxn ang="0">
                    <a:pos x="0" y="86"/>
                  </a:cxn>
                  <a:cxn ang="0">
                    <a:pos x="0" y="57"/>
                  </a:cxn>
                  <a:cxn ang="0">
                    <a:pos x="26" y="0"/>
                  </a:cxn>
                  <a:cxn ang="0">
                    <a:pos x="26" y="0"/>
                  </a:cxn>
                </a:cxnLst>
                <a:rect l="0" t="0" r="r" b="b"/>
                <a:pathLst>
                  <a:path w="448" h="529">
                    <a:moveTo>
                      <a:pt x="26" y="0"/>
                    </a:moveTo>
                    <a:lnTo>
                      <a:pt x="76" y="11"/>
                    </a:lnTo>
                    <a:lnTo>
                      <a:pt x="109" y="19"/>
                    </a:lnTo>
                    <a:lnTo>
                      <a:pt x="142" y="29"/>
                    </a:lnTo>
                    <a:lnTo>
                      <a:pt x="185" y="48"/>
                    </a:lnTo>
                    <a:lnTo>
                      <a:pt x="218" y="67"/>
                    </a:lnTo>
                    <a:lnTo>
                      <a:pt x="251" y="86"/>
                    </a:lnTo>
                    <a:lnTo>
                      <a:pt x="284" y="105"/>
                    </a:lnTo>
                    <a:lnTo>
                      <a:pt x="305" y="132"/>
                    </a:lnTo>
                    <a:lnTo>
                      <a:pt x="338" y="161"/>
                    </a:lnTo>
                    <a:lnTo>
                      <a:pt x="360" y="189"/>
                    </a:lnTo>
                    <a:lnTo>
                      <a:pt x="371" y="217"/>
                    </a:lnTo>
                    <a:lnTo>
                      <a:pt x="393" y="245"/>
                    </a:lnTo>
                    <a:lnTo>
                      <a:pt x="415" y="273"/>
                    </a:lnTo>
                    <a:lnTo>
                      <a:pt x="425" y="302"/>
                    </a:lnTo>
                    <a:lnTo>
                      <a:pt x="436" y="330"/>
                    </a:lnTo>
                    <a:lnTo>
                      <a:pt x="447" y="358"/>
                    </a:lnTo>
                    <a:lnTo>
                      <a:pt x="447" y="386"/>
                    </a:lnTo>
                    <a:lnTo>
                      <a:pt x="447" y="415"/>
                    </a:lnTo>
                    <a:lnTo>
                      <a:pt x="447" y="443"/>
                    </a:lnTo>
                    <a:lnTo>
                      <a:pt x="447" y="471"/>
                    </a:lnTo>
                    <a:lnTo>
                      <a:pt x="447" y="499"/>
                    </a:lnTo>
                    <a:lnTo>
                      <a:pt x="415" y="528"/>
                    </a:lnTo>
                    <a:lnTo>
                      <a:pt x="382" y="528"/>
                    </a:lnTo>
                    <a:lnTo>
                      <a:pt x="349" y="528"/>
                    </a:lnTo>
                    <a:lnTo>
                      <a:pt x="316" y="528"/>
                    </a:lnTo>
                    <a:lnTo>
                      <a:pt x="284" y="528"/>
                    </a:lnTo>
                    <a:lnTo>
                      <a:pt x="251" y="528"/>
                    </a:lnTo>
                    <a:lnTo>
                      <a:pt x="218" y="528"/>
                    </a:lnTo>
                    <a:lnTo>
                      <a:pt x="185" y="528"/>
                    </a:lnTo>
                    <a:lnTo>
                      <a:pt x="153" y="509"/>
                    </a:lnTo>
                    <a:lnTo>
                      <a:pt x="142" y="480"/>
                    </a:lnTo>
                    <a:lnTo>
                      <a:pt x="131" y="452"/>
                    </a:lnTo>
                    <a:lnTo>
                      <a:pt x="109" y="424"/>
                    </a:lnTo>
                    <a:lnTo>
                      <a:pt x="98" y="396"/>
                    </a:lnTo>
                    <a:lnTo>
                      <a:pt x="76" y="367"/>
                    </a:lnTo>
                    <a:lnTo>
                      <a:pt x="55" y="340"/>
                    </a:lnTo>
                    <a:lnTo>
                      <a:pt x="33" y="311"/>
                    </a:lnTo>
                    <a:lnTo>
                      <a:pt x="22" y="283"/>
                    </a:lnTo>
                    <a:lnTo>
                      <a:pt x="11" y="254"/>
                    </a:lnTo>
                    <a:lnTo>
                      <a:pt x="0" y="227"/>
                    </a:lnTo>
                    <a:lnTo>
                      <a:pt x="0" y="198"/>
                    </a:lnTo>
                    <a:lnTo>
                      <a:pt x="0" y="170"/>
                    </a:lnTo>
                    <a:lnTo>
                      <a:pt x="0" y="142"/>
                    </a:lnTo>
                    <a:lnTo>
                      <a:pt x="0" y="114"/>
                    </a:lnTo>
                    <a:lnTo>
                      <a:pt x="0" y="86"/>
                    </a:lnTo>
                    <a:lnTo>
                      <a:pt x="0" y="57"/>
                    </a:lnTo>
                    <a:lnTo>
                      <a:pt x="26" y="0"/>
                    </a:lnTo>
                    <a:lnTo>
                      <a:pt x="26" y="0"/>
                    </a:lnTo>
                  </a:path>
                </a:pathLst>
              </a:custGeom>
              <a:pattFill prst="lgCheck">
                <a:fgClr>
                  <a:srgbClr val="0066CC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705" name="Freeform 33"/>
              <p:cNvSpPr>
                <a:spLocks/>
              </p:cNvSpPr>
              <p:nvPr/>
            </p:nvSpPr>
            <p:spPr bwMode="auto">
              <a:xfrm>
                <a:off x="4630" y="3312"/>
                <a:ext cx="448" cy="529"/>
              </a:xfrm>
              <a:custGeom>
                <a:avLst/>
                <a:gdLst/>
                <a:ahLst/>
                <a:cxnLst>
                  <a:cxn ang="0">
                    <a:pos x="26" y="528"/>
                  </a:cxn>
                  <a:cxn ang="0">
                    <a:pos x="76" y="516"/>
                  </a:cxn>
                  <a:cxn ang="0">
                    <a:pos x="109" y="508"/>
                  </a:cxn>
                  <a:cxn ang="0">
                    <a:pos x="142" y="498"/>
                  </a:cxn>
                  <a:cxn ang="0">
                    <a:pos x="185" y="479"/>
                  </a:cxn>
                  <a:cxn ang="0">
                    <a:pos x="218" y="460"/>
                  </a:cxn>
                  <a:cxn ang="0">
                    <a:pos x="251" y="441"/>
                  </a:cxn>
                  <a:cxn ang="0">
                    <a:pos x="284" y="422"/>
                  </a:cxn>
                  <a:cxn ang="0">
                    <a:pos x="305" y="395"/>
                  </a:cxn>
                  <a:cxn ang="0">
                    <a:pos x="338" y="366"/>
                  </a:cxn>
                  <a:cxn ang="0">
                    <a:pos x="360" y="338"/>
                  </a:cxn>
                  <a:cxn ang="0">
                    <a:pos x="371" y="310"/>
                  </a:cxn>
                  <a:cxn ang="0">
                    <a:pos x="393" y="282"/>
                  </a:cxn>
                  <a:cxn ang="0">
                    <a:pos x="415" y="254"/>
                  </a:cxn>
                  <a:cxn ang="0">
                    <a:pos x="425" y="225"/>
                  </a:cxn>
                  <a:cxn ang="0">
                    <a:pos x="436" y="197"/>
                  </a:cxn>
                  <a:cxn ang="0">
                    <a:pos x="447" y="169"/>
                  </a:cxn>
                  <a:cxn ang="0">
                    <a:pos x="447" y="141"/>
                  </a:cxn>
                  <a:cxn ang="0">
                    <a:pos x="447" y="112"/>
                  </a:cxn>
                  <a:cxn ang="0">
                    <a:pos x="447" y="84"/>
                  </a:cxn>
                  <a:cxn ang="0">
                    <a:pos x="447" y="56"/>
                  </a:cxn>
                  <a:cxn ang="0">
                    <a:pos x="447" y="28"/>
                  </a:cxn>
                  <a:cxn ang="0">
                    <a:pos x="415" y="0"/>
                  </a:cxn>
                  <a:cxn ang="0">
                    <a:pos x="382" y="0"/>
                  </a:cxn>
                  <a:cxn ang="0">
                    <a:pos x="349" y="0"/>
                  </a:cxn>
                  <a:cxn ang="0">
                    <a:pos x="316" y="0"/>
                  </a:cxn>
                  <a:cxn ang="0">
                    <a:pos x="284" y="0"/>
                  </a:cxn>
                  <a:cxn ang="0">
                    <a:pos x="251" y="0"/>
                  </a:cxn>
                  <a:cxn ang="0">
                    <a:pos x="218" y="0"/>
                  </a:cxn>
                  <a:cxn ang="0">
                    <a:pos x="185" y="0"/>
                  </a:cxn>
                  <a:cxn ang="0">
                    <a:pos x="153" y="19"/>
                  </a:cxn>
                  <a:cxn ang="0">
                    <a:pos x="142" y="47"/>
                  </a:cxn>
                  <a:cxn ang="0">
                    <a:pos x="131" y="75"/>
                  </a:cxn>
                  <a:cxn ang="0">
                    <a:pos x="109" y="103"/>
                  </a:cxn>
                  <a:cxn ang="0">
                    <a:pos x="98" y="131"/>
                  </a:cxn>
                  <a:cxn ang="0">
                    <a:pos x="76" y="160"/>
                  </a:cxn>
                  <a:cxn ang="0">
                    <a:pos x="55" y="187"/>
                  </a:cxn>
                  <a:cxn ang="0">
                    <a:pos x="33" y="216"/>
                  </a:cxn>
                  <a:cxn ang="0">
                    <a:pos x="22" y="244"/>
                  </a:cxn>
                  <a:cxn ang="0">
                    <a:pos x="11" y="273"/>
                  </a:cxn>
                  <a:cxn ang="0">
                    <a:pos x="0" y="300"/>
                  </a:cxn>
                  <a:cxn ang="0">
                    <a:pos x="0" y="329"/>
                  </a:cxn>
                  <a:cxn ang="0">
                    <a:pos x="0" y="357"/>
                  </a:cxn>
                  <a:cxn ang="0">
                    <a:pos x="0" y="385"/>
                  </a:cxn>
                  <a:cxn ang="0">
                    <a:pos x="0" y="413"/>
                  </a:cxn>
                  <a:cxn ang="0">
                    <a:pos x="0" y="441"/>
                  </a:cxn>
                  <a:cxn ang="0">
                    <a:pos x="0" y="470"/>
                  </a:cxn>
                  <a:cxn ang="0">
                    <a:pos x="26" y="528"/>
                  </a:cxn>
                  <a:cxn ang="0">
                    <a:pos x="26" y="528"/>
                  </a:cxn>
                </a:cxnLst>
                <a:rect l="0" t="0" r="r" b="b"/>
                <a:pathLst>
                  <a:path w="448" h="529">
                    <a:moveTo>
                      <a:pt x="26" y="528"/>
                    </a:moveTo>
                    <a:lnTo>
                      <a:pt x="76" y="516"/>
                    </a:lnTo>
                    <a:lnTo>
                      <a:pt x="109" y="508"/>
                    </a:lnTo>
                    <a:lnTo>
                      <a:pt x="142" y="498"/>
                    </a:lnTo>
                    <a:lnTo>
                      <a:pt x="185" y="479"/>
                    </a:lnTo>
                    <a:lnTo>
                      <a:pt x="218" y="460"/>
                    </a:lnTo>
                    <a:lnTo>
                      <a:pt x="251" y="441"/>
                    </a:lnTo>
                    <a:lnTo>
                      <a:pt x="284" y="422"/>
                    </a:lnTo>
                    <a:lnTo>
                      <a:pt x="305" y="395"/>
                    </a:lnTo>
                    <a:lnTo>
                      <a:pt x="338" y="366"/>
                    </a:lnTo>
                    <a:lnTo>
                      <a:pt x="360" y="338"/>
                    </a:lnTo>
                    <a:lnTo>
                      <a:pt x="371" y="310"/>
                    </a:lnTo>
                    <a:lnTo>
                      <a:pt x="393" y="282"/>
                    </a:lnTo>
                    <a:lnTo>
                      <a:pt x="415" y="254"/>
                    </a:lnTo>
                    <a:lnTo>
                      <a:pt x="425" y="225"/>
                    </a:lnTo>
                    <a:lnTo>
                      <a:pt x="436" y="197"/>
                    </a:lnTo>
                    <a:lnTo>
                      <a:pt x="447" y="169"/>
                    </a:lnTo>
                    <a:lnTo>
                      <a:pt x="447" y="141"/>
                    </a:lnTo>
                    <a:lnTo>
                      <a:pt x="447" y="112"/>
                    </a:lnTo>
                    <a:lnTo>
                      <a:pt x="447" y="84"/>
                    </a:lnTo>
                    <a:lnTo>
                      <a:pt x="447" y="56"/>
                    </a:lnTo>
                    <a:lnTo>
                      <a:pt x="447" y="28"/>
                    </a:lnTo>
                    <a:lnTo>
                      <a:pt x="415" y="0"/>
                    </a:lnTo>
                    <a:lnTo>
                      <a:pt x="382" y="0"/>
                    </a:lnTo>
                    <a:lnTo>
                      <a:pt x="349" y="0"/>
                    </a:lnTo>
                    <a:lnTo>
                      <a:pt x="316" y="0"/>
                    </a:lnTo>
                    <a:lnTo>
                      <a:pt x="284" y="0"/>
                    </a:lnTo>
                    <a:lnTo>
                      <a:pt x="251" y="0"/>
                    </a:lnTo>
                    <a:lnTo>
                      <a:pt x="218" y="0"/>
                    </a:lnTo>
                    <a:lnTo>
                      <a:pt x="185" y="0"/>
                    </a:lnTo>
                    <a:lnTo>
                      <a:pt x="153" y="19"/>
                    </a:lnTo>
                    <a:lnTo>
                      <a:pt x="142" y="47"/>
                    </a:lnTo>
                    <a:lnTo>
                      <a:pt x="131" y="75"/>
                    </a:lnTo>
                    <a:lnTo>
                      <a:pt x="109" y="103"/>
                    </a:lnTo>
                    <a:lnTo>
                      <a:pt x="98" y="131"/>
                    </a:lnTo>
                    <a:lnTo>
                      <a:pt x="76" y="160"/>
                    </a:lnTo>
                    <a:lnTo>
                      <a:pt x="55" y="187"/>
                    </a:lnTo>
                    <a:lnTo>
                      <a:pt x="33" y="216"/>
                    </a:lnTo>
                    <a:lnTo>
                      <a:pt x="22" y="244"/>
                    </a:lnTo>
                    <a:lnTo>
                      <a:pt x="11" y="273"/>
                    </a:lnTo>
                    <a:lnTo>
                      <a:pt x="0" y="300"/>
                    </a:lnTo>
                    <a:lnTo>
                      <a:pt x="0" y="329"/>
                    </a:lnTo>
                    <a:lnTo>
                      <a:pt x="0" y="357"/>
                    </a:lnTo>
                    <a:lnTo>
                      <a:pt x="0" y="385"/>
                    </a:lnTo>
                    <a:lnTo>
                      <a:pt x="0" y="413"/>
                    </a:lnTo>
                    <a:lnTo>
                      <a:pt x="0" y="441"/>
                    </a:lnTo>
                    <a:lnTo>
                      <a:pt x="0" y="470"/>
                    </a:lnTo>
                    <a:lnTo>
                      <a:pt x="26" y="528"/>
                    </a:lnTo>
                    <a:lnTo>
                      <a:pt x="26" y="528"/>
                    </a:lnTo>
                  </a:path>
                </a:pathLst>
              </a:custGeom>
              <a:pattFill prst="lgCheck">
                <a:fgClr>
                  <a:srgbClr val="0066CC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706" name="Oval 34"/>
              <p:cNvSpPr>
                <a:spLocks noChangeArrowheads="1"/>
              </p:cNvSpPr>
              <p:nvPr/>
            </p:nvSpPr>
            <p:spPr bwMode="auto">
              <a:xfrm>
                <a:off x="4708" y="3076"/>
                <a:ext cx="184" cy="184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07" name="Oval 35"/>
              <p:cNvSpPr>
                <a:spLocks noChangeArrowheads="1"/>
              </p:cNvSpPr>
              <p:nvPr/>
            </p:nvSpPr>
            <p:spPr bwMode="auto">
              <a:xfrm rot="2040000">
                <a:off x="4804" y="3460"/>
                <a:ext cx="136" cy="184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08" name="Freeform 36"/>
              <p:cNvSpPr>
                <a:spLocks/>
              </p:cNvSpPr>
              <p:nvPr/>
            </p:nvSpPr>
            <p:spPr bwMode="auto">
              <a:xfrm>
                <a:off x="3884" y="2724"/>
                <a:ext cx="1245" cy="1278"/>
              </a:xfrm>
              <a:custGeom>
                <a:avLst/>
                <a:gdLst/>
                <a:ahLst/>
                <a:cxnLst>
                  <a:cxn ang="0">
                    <a:pos x="131" y="55"/>
                  </a:cxn>
                  <a:cxn ang="0">
                    <a:pos x="229" y="77"/>
                  </a:cxn>
                  <a:cxn ang="0">
                    <a:pos x="327" y="77"/>
                  </a:cxn>
                  <a:cxn ang="0">
                    <a:pos x="425" y="77"/>
                  </a:cxn>
                  <a:cxn ang="0">
                    <a:pos x="523" y="77"/>
                  </a:cxn>
                  <a:cxn ang="0">
                    <a:pos x="633" y="88"/>
                  </a:cxn>
                  <a:cxn ang="0">
                    <a:pos x="731" y="110"/>
                  </a:cxn>
                  <a:cxn ang="0">
                    <a:pos x="829" y="153"/>
                  </a:cxn>
                  <a:cxn ang="0">
                    <a:pos x="927" y="197"/>
                  </a:cxn>
                  <a:cxn ang="0">
                    <a:pos x="1036" y="262"/>
                  </a:cxn>
                  <a:cxn ang="0">
                    <a:pos x="1113" y="350"/>
                  </a:cxn>
                  <a:cxn ang="0">
                    <a:pos x="1167" y="448"/>
                  </a:cxn>
                  <a:cxn ang="0">
                    <a:pos x="1189" y="546"/>
                  </a:cxn>
                  <a:cxn ang="0">
                    <a:pos x="1200" y="644"/>
                  </a:cxn>
                  <a:cxn ang="0">
                    <a:pos x="1200" y="743"/>
                  </a:cxn>
                  <a:cxn ang="0">
                    <a:pos x="1200" y="841"/>
                  </a:cxn>
                  <a:cxn ang="0">
                    <a:pos x="1134" y="939"/>
                  </a:cxn>
                  <a:cxn ang="0">
                    <a:pos x="1047" y="1026"/>
                  </a:cxn>
                  <a:cxn ang="0">
                    <a:pos x="949" y="1081"/>
                  </a:cxn>
                  <a:cxn ang="0">
                    <a:pos x="851" y="1103"/>
                  </a:cxn>
                  <a:cxn ang="0">
                    <a:pos x="753" y="1103"/>
                  </a:cxn>
                  <a:cxn ang="0">
                    <a:pos x="654" y="1103"/>
                  </a:cxn>
                  <a:cxn ang="0">
                    <a:pos x="556" y="1103"/>
                  </a:cxn>
                  <a:cxn ang="0">
                    <a:pos x="414" y="1103"/>
                  </a:cxn>
                  <a:cxn ang="0">
                    <a:pos x="316" y="1103"/>
                  </a:cxn>
                  <a:cxn ang="0">
                    <a:pos x="218" y="1103"/>
                  </a:cxn>
                  <a:cxn ang="0">
                    <a:pos x="120" y="1114"/>
                  </a:cxn>
                  <a:cxn ang="0">
                    <a:pos x="22" y="1125"/>
                  </a:cxn>
                  <a:cxn ang="0">
                    <a:pos x="76" y="1179"/>
                  </a:cxn>
                  <a:cxn ang="0">
                    <a:pos x="185" y="1179"/>
                  </a:cxn>
                  <a:cxn ang="0">
                    <a:pos x="283" y="1179"/>
                  </a:cxn>
                  <a:cxn ang="0">
                    <a:pos x="382" y="1190"/>
                  </a:cxn>
                  <a:cxn ang="0">
                    <a:pos x="480" y="1190"/>
                  </a:cxn>
                  <a:cxn ang="0">
                    <a:pos x="578" y="1212"/>
                  </a:cxn>
                  <a:cxn ang="0">
                    <a:pos x="676" y="1234"/>
                  </a:cxn>
                  <a:cxn ang="0">
                    <a:pos x="785" y="1277"/>
                  </a:cxn>
                  <a:cxn ang="0">
                    <a:pos x="883" y="1277"/>
                  </a:cxn>
                  <a:cxn ang="0">
                    <a:pos x="982" y="1266"/>
                  </a:cxn>
                  <a:cxn ang="0">
                    <a:pos x="1080" y="1212"/>
                  </a:cxn>
                  <a:cxn ang="0">
                    <a:pos x="1134" y="1114"/>
                  </a:cxn>
                  <a:cxn ang="0">
                    <a:pos x="1178" y="1015"/>
                  </a:cxn>
                  <a:cxn ang="0">
                    <a:pos x="1222" y="917"/>
                  </a:cxn>
                  <a:cxn ang="0">
                    <a:pos x="1244" y="819"/>
                  </a:cxn>
                  <a:cxn ang="0">
                    <a:pos x="1244" y="721"/>
                  </a:cxn>
                  <a:cxn ang="0">
                    <a:pos x="1244" y="623"/>
                  </a:cxn>
                  <a:cxn ang="0">
                    <a:pos x="1233" y="524"/>
                  </a:cxn>
                  <a:cxn ang="0">
                    <a:pos x="1222" y="426"/>
                  </a:cxn>
                  <a:cxn ang="0">
                    <a:pos x="1167" y="328"/>
                  </a:cxn>
                  <a:cxn ang="0">
                    <a:pos x="1102" y="230"/>
                  </a:cxn>
                  <a:cxn ang="0">
                    <a:pos x="1014" y="153"/>
                  </a:cxn>
                  <a:cxn ang="0">
                    <a:pos x="916" y="88"/>
                  </a:cxn>
                  <a:cxn ang="0">
                    <a:pos x="818" y="44"/>
                  </a:cxn>
                  <a:cxn ang="0">
                    <a:pos x="720" y="33"/>
                  </a:cxn>
                  <a:cxn ang="0">
                    <a:pos x="600" y="33"/>
                  </a:cxn>
                  <a:cxn ang="0">
                    <a:pos x="502" y="33"/>
                  </a:cxn>
                  <a:cxn ang="0">
                    <a:pos x="403" y="22"/>
                  </a:cxn>
                  <a:cxn ang="0">
                    <a:pos x="305" y="11"/>
                  </a:cxn>
                  <a:cxn ang="0">
                    <a:pos x="207" y="0"/>
                  </a:cxn>
                  <a:cxn ang="0">
                    <a:pos x="109" y="0"/>
                  </a:cxn>
                </a:cxnLst>
                <a:rect l="0" t="0" r="r" b="b"/>
                <a:pathLst>
                  <a:path w="1245" h="1278">
                    <a:moveTo>
                      <a:pt x="52" y="12"/>
                    </a:moveTo>
                    <a:lnTo>
                      <a:pt x="98" y="44"/>
                    </a:lnTo>
                    <a:lnTo>
                      <a:pt x="131" y="55"/>
                    </a:lnTo>
                    <a:lnTo>
                      <a:pt x="163" y="66"/>
                    </a:lnTo>
                    <a:lnTo>
                      <a:pt x="196" y="66"/>
                    </a:lnTo>
                    <a:lnTo>
                      <a:pt x="229" y="77"/>
                    </a:lnTo>
                    <a:lnTo>
                      <a:pt x="262" y="77"/>
                    </a:lnTo>
                    <a:lnTo>
                      <a:pt x="294" y="77"/>
                    </a:lnTo>
                    <a:lnTo>
                      <a:pt x="327" y="77"/>
                    </a:lnTo>
                    <a:lnTo>
                      <a:pt x="360" y="77"/>
                    </a:lnTo>
                    <a:lnTo>
                      <a:pt x="392" y="77"/>
                    </a:lnTo>
                    <a:lnTo>
                      <a:pt x="425" y="77"/>
                    </a:lnTo>
                    <a:lnTo>
                      <a:pt x="458" y="77"/>
                    </a:lnTo>
                    <a:lnTo>
                      <a:pt x="491" y="77"/>
                    </a:lnTo>
                    <a:lnTo>
                      <a:pt x="523" y="77"/>
                    </a:lnTo>
                    <a:lnTo>
                      <a:pt x="556" y="77"/>
                    </a:lnTo>
                    <a:lnTo>
                      <a:pt x="589" y="77"/>
                    </a:lnTo>
                    <a:lnTo>
                      <a:pt x="633" y="88"/>
                    </a:lnTo>
                    <a:lnTo>
                      <a:pt x="665" y="99"/>
                    </a:lnTo>
                    <a:lnTo>
                      <a:pt x="698" y="99"/>
                    </a:lnTo>
                    <a:lnTo>
                      <a:pt x="731" y="110"/>
                    </a:lnTo>
                    <a:lnTo>
                      <a:pt x="763" y="121"/>
                    </a:lnTo>
                    <a:lnTo>
                      <a:pt x="796" y="142"/>
                    </a:lnTo>
                    <a:lnTo>
                      <a:pt x="829" y="153"/>
                    </a:lnTo>
                    <a:lnTo>
                      <a:pt x="862" y="164"/>
                    </a:lnTo>
                    <a:lnTo>
                      <a:pt x="894" y="186"/>
                    </a:lnTo>
                    <a:lnTo>
                      <a:pt x="927" y="197"/>
                    </a:lnTo>
                    <a:lnTo>
                      <a:pt x="971" y="208"/>
                    </a:lnTo>
                    <a:lnTo>
                      <a:pt x="1014" y="230"/>
                    </a:lnTo>
                    <a:lnTo>
                      <a:pt x="1036" y="262"/>
                    </a:lnTo>
                    <a:lnTo>
                      <a:pt x="1069" y="295"/>
                    </a:lnTo>
                    <a:lnTo>
                      <a:pt x="1080" y="328"/>
                    </a:lnTo>
                    <a:lnTo>
                      <a:pt x="1113" y="350"/>
                    </a:lnTo>
                    <a:lnTo>
                      <a:pt x="1123" y="382"/>
                    </a:lnTo>
                    <a:lnTo>
                      <a:pt x="1145" y="415"/>
                    </a:lnTo>
                    <a:lnTo>
                      <a:pt x="1167" y="448"/>
                    </a:lnTo>
                    <a:lnTo>
                      <a:pt x="1167" y="481"/>
                    </a:lnTo>
                    <a:lnTo>
                      <a:pt x="1178" y="513"/>
                    </a:lnTo>
                    <a:lnTo>
                      <a:pt x="1189" y="546"/>
                    </a:lnTo>
                    <a:lnTo>
                      <a:pt x="1200" y="579"/>
                    </a:lnTo>
                    <a:lnTo>
                      <a:pt x="1200" y="612"/>
                    </a:lnTo>
                    <a:lnTo>
                      <a:pt x="1200" y="644"/>
                    </a:lnTo>
                    <a:lnTo>
                      <a:pt x="1200" y="677"/>
                    </a:lnTo>
                    <a:lnTo>
                      <a:pt x="1200" y="710"/>
                    </a:lnTo>
                    <a:lnTo>
                      <a:pt x="1200" y="743"/>
                    </a:lnTo>
                    <a:lnTo>
                      <a:pt x="1200" y="775"/>
                    </a:lnTo>
                    <a:lnTo>
                      <a:pt x="1200" y="808"/>
                    </a:lnTo>
                    <a:lnTo>
                      <a:pt x="1200" y="841"/>
                    </a:lnTo>
                    <a:lnTo>
                      <a:pt x="1178" y="874"/>
                    </a:lnTo>
                    <a:lnTo>
                      <a:pt x="1156" y="906"/>
                    </a:lnTo>
                    <a:lnTo>
                      <a:pt x="1134" y="939"/>
                    </a:lnTo>
                    <a:lnTo>
                      <a:pt x="1102" y="972"/>
                    </a:lnTo>
                    <a:lnTo>
                      <a:pt x="1080" y="1005"/>
                    </a:lnTo>
                    <a:lnTo>
                      <a:pt x="1047" y="1026"/>
                    </a:lnTo>
                    <a:lnTo>
                      <a:pt x="1014" y="1048"/>
                    </a:lnTo>
                    <a:lnTo>
                      <a:pt x="982" y="1070"/>
                    </a:lnTo>
                    <a:lnTo>
                      <a:pt x="949" y="1081"/>
                    </a:lnTo>
                    <a:lnTo>
                      <a:pt x="916" y="1092"/>
                    </a:lnTo>
                    <a:lnTo>
                      <a:pt x="883" y="1103"/>
                    </a:lnTo>
                    <a:lnTo>
                      <a:pt x="851" y="1103"/>
                    </a:lnTo>
                    <a:lnTo>
                      <a:pt x="818" y="1103"/>
                    </a:lnTo>
                    <a:lnTo>
                      <a:pt x="785" y="1103"/>
                    </a:lnTo>
                    <a:lnTo>
                      <a:pt x="753" y="1103"/>
                    </a:lnTo>
                    <a:lnTo>
                      <a:pt x="720" y="1103"/>
                    </a:lnTo>
                    <a:lnTo>
                      <a:pt x="687" y="1103"/>
                    </a:lnTo>
                    <a:lnTo>
                      <a:pt x="654" y="1103"/>
                    </a:lnTo>
                    <a:lnTo>
                      <a:pt x="622" y="1103"/>
                    </a:lnTo>
                    <a:lnTo>
                      <a:pt x="589" y="1103"/>
                    </a:lnTo>
                    <a:lnTo>
                      <a:pt x="556" y="1103"/>
                    </a:lnTo>
                    <a:lnTo>
                      <a:pt x="491" y="1103"/>
                    </a:lnTo>
                    <a:lnTo>
                      <a:pt x="447" y="1103"/>
                    </a:lnTo>
                    <a:lnTo>
                      <a:pt x="414" y="1103"/>
                    </a:lnTo>
                    <a:lnTo>
                      <a:pt x="382" y="1103"/>
                    </a:lnTo>
                    <a:lnTo>
                      <a:pt x="349" y="1103"/>
                    </a:lnTo>
                    <a:lnTo>
                      <a:pt x="316" y="1103"/>
                    </a:lnTo>
                    <a:lnTo>
                      <a:pt x="283" y="1103"/>
                    </a:lnTo>
                    <a:lnTo>
                      <a:pt x="251" y="1103"/>
                    </a:lnTo>
                    <a:lnTo>
                      <a:pt x="218" y="1103"/>
                    </a:lnTo>
                    <a:lnTo>
                      <a:pt x="185" y="1103"/>
                    </a:lnTo>
                    <a:lnTo>
                      <a:pt x="152" y="1103"/>
                    </a:lnTo>
                    <a:lnTo>
                      <a:pt x="120" y="1114"/>
                    </a:lnTo>
                    <a:lnTo>
                      <a:pt x="87" y="1125"/>
                    </a:lnTo>
                    <a:lnTo>
                      <a:pt x="54" y="1125"/>
                    </a:lnTo>
                    <a:lnTo>
                      <a:pt x="22" y="1125"/>
                    </a:lnTo>
                    <a:lnTo>
                      <a:pt x="0" y="1157"/>
                    </a:lnTo>
                    <a:lnTo>
                      <a:pt x="32" y="1179"/>
                    </a:lnTo>
                    <a:lnTo>
                      <a:pt x="76" y="1179"/>
                    </a:lnTo>
                    <a:lnTo>
                      <a:pt x="120" y="1179"/>
                    </a:lnTo>
                    <a:lnTo>
                      <a:pt x="152" y="1179"/>
                    </a:lnTo>
                    <a:lnTo>
                      <a:pt x="185" y="1179"/>
                    </a:lnTo>
                    <a:lnTo>
                      <a:pt x="218" y="1179"/>
                    </a:lnTo>
                    <a:lnTo>
                      <a:pt x="251" y="1179"/>
                    </a:lnTo>
                    <a:lnTo>
                      <a:pt x="283" y="1179"/>
                    </a:lnTo>
                    <a:lnTo>
                      <a:pt x="316" y="1179"/>
                    </a:lnTo>
                    <a:lnTo>
                      <a:pt x="349" y="1190"/>
                    </a:lnTo>
                    <a:lnTo>
                      <a:pt x="382" y="1190"/>
                    </a:lnTo>
                    <a:lnTo>
                      <a:pt x="414" y="1190"/>
                    </a:lnTo>
                    <a:lnTo>
                      <a:pt x="447" y="1190"/>
                    </a:lnTo>
                    <a:lnTo>
                      <a:pt x="480" y="1190"/>
                    </a:lnTo>
                    <a:lnTo>
                      <a:pt x="512" y="1190"/>
                    </a:lnTo>
                    <a:lnTo>
                      <a:pt x="545" y="1201"/>
                    </a:lnTo>
                    <a:lnTo>
                      <a:pt x="578" y="1212"/>
                    </a:lnTo>
                    <a:lnTo>
                      <a:pt x="611" y="1212"/>
                    </a:lnTo>
                    <a:lnTo>
                      <a:pt x="643" y="1223"/>
                    </a:lnTo>
                    <a:lnTo>
                      <a:pt x="676" y="1234"/>
                    </a:lnTo>
                    <a:lnTo>
                      <a:pt x="720" y="1256"/>
                    </a:lnTo>
                    <a:lnTo>
                      <a:pt x="753" y="1266"/>
                    </a:lnTo>
                    <a:lnTo>
                      <a:pt x="785" y="1277"/>
                    </a:lnTo>
                    <a:lnTo>
                      <a:pt x="818" y="1277"/>
                    </a:lnTo>
                    <a:lnTo>
                      <a:pt x="851" y="1277"/>
                    </a:lnTo>
                    <a:lnTo>
                      <a:pt x="883" y="1277"/>
                    </a:lnTo>
                    <a:lnTo>
                      <a:pt x="916" y="1277"/>
                    </a:lnTo>
                    <a:lnTo>
                      <a:pt x="949" y="1277"/>
                    </a:lnTo>
                    <a:lnTo>
                      <a:pt x="982" y="1266"/>
                    </a:lnTo>
                    <a:lnTo>
                      <a:pt x="1014" y="1256"/>
                    </a:lnTo>
                    <a:lnTo>
                      <a:pt x="1047" y="1234"/>
                    </a:lnTo>
                    <a:lnTo>
                      <a:pt x="1080" y="1212"/>
                    </a:lnTo>
                    <a:lnTo>
                      <a:pt x="1102" y="1179"/>
                    </a:lnTo>
                    <a:lnTo>
                      <a:pt x="1123" y="1146"/>
                    </a:lnTo>
                    <a:lnTo>
                      <a:pt x="1134" y="1114"/>
                    </a:lnTo>
                    <a:lnTo>
                      <a:pt x="1156" y="1081"/>
                    </a:lnTo>
                    <a:lnTo>
                      <a:pt x="1167" y="1048"/>
                    </a:lnTo>
                    <a:lnTo>
                      <a:pt x="1178" y="1015"/>
                    </a:lnTo>
                    <a:lnTo>
                      <a:pt x="1200" y="983"/>
                    </a:lnTo>
                    <a:lnTo>
                      <a:pt x="1211" y="950"/>
                    </a:lnTo>
                    <a:lnTo>
                      <a:pt x="1222" y="917"/>
                    </a:lnTo>
                    <a:lnTo>
                      <a:pt x="1233" y="884"/>
                    </a:lnTo>
                    <a:lnTo>
                      <a:pt x="1233" y="852"/>
                    </a:lnTo>
                    <a:lnTo>
                      <a:pt x="1244" y="819"/>
                    </a:lnTo>
                    <a:lnTo>
                      <a:pt x="1244" y="786"/>
                    </a:lnTo>
                    <a:lnTo>
                      <a:pt x="1244" y="754"/>
                    </a:lnTo>
                    <a:lnTo>
                      <a:pt x="1244" y="721"/>
                    </a:lnTo>
                    <a:lnTo>
                      <a:pt x="1244" y="688"/>
                    </a:lnTo>
                    <a:lnTo>
                      <a:pt x="1244" y="655"/>
                    </a:lnTo>
                    <a:lnTo>
                      <a:pt x="1244" y="623"/>
                    </a:lnTo>
                    <a:lnTo>
                      <a:pt x="1244" y="590"/>
                    </a:lnTo>
                    <a:lnTo>
                      <a:pt x="1244" y="557"/>
                    </a:lnTo>
                    <a:lnTo>
                      <a:pt x="1233" y="524"/>
                    </a:lnTo>
                    <a:lnTo>
                      <a:pt x="1233" y="492"/>
                    </a:lnTo>
                    <a:lnTo>
                      <a:pt x="1222" y="459"/>
                    </a:lnTo>
                    <a:lnTo>
                      <a:pt x="1222" y="426"/>
                    </a:lnTo>
                    <a:lnTo>
                      <a:pt x="1211" y="393"/>
                    </a:lnTo>
                    <a:lnTo>
                      <a:pt x="1189" y="361"/>
                    </a:lnTo>
                    <a:lnTo>
                      <a:pt x="1167" y="328"/>
                    </a:lnTo>
                    <a:lnTo>
                      <a:pt x="1145" y="295"/>
                    </a:lnTo>
                    <a:lnTo>
                      <a:pt x="1123" y="262"/>
                    </a:lnTo>
                    <a:lnTo>
                      <a:pt x="1102" y="230"/>
                    </a:lnTo>
                    <a:lnTo>
                      <a:pt x="1080" y="197"/>
                    </a:lnTo>
                    <a:lnTo>
                      <a:pt x="1047" y="175"/>
                    </a:lnTo>
                    <a:lnTo>
                      <a:pt x="1014" y="153"/>
                    </a:lnTo>
                    <a:lnTo>
                      <a:pt x="982" y="131"/>
                    </a:lnTo>
                    <a:lnTo>
                      <a:pt x="949" y="110"/>
                    </a:lnTo>
                    <a:lnTo>
                      <a:pt x="916" y="88"/>
                    </a:lnTo>
                    <a:lnTo>
                      <a:pt x="883" y="66"/>
                    </a:lnTo>
                    <a:lnTo>
                      <a:pt x="851" y="55"/>
                    </a:lnTo>
                    <a:lnTo>
                      <a:pt x="818" y="44"/>
                    </a:lnTo>
                    <a:lnTo>
                      <a:pt x="785" y="44"/>
                    </a:lnTo>
                    <a:lnTo>
                      <a:pt x="753" y="44"/>
                    </a:lnTo>
                    <a:lnTo>
                      <a:pt x="720" y="33"/>
                    </a:lnTo>
                    <a:lnTo>
                      <a:pt x="676" y="33"/>
                    </a:lnTo>
                    <a:lnTo>
                      <a:pt x="633" y="33"/>
                    </a:lnTo>
                    <a:lnTo>
                      <a:pt x="600" y="33"/>
                    </a:lnTo>
                    <a:lnTo>
                      <a:pt x="567" y="33"/>
                    </a:lnTo>
                    <a:lnTo>
                      <a:pt x="534" y="33"/>
                    </a:lnTo>
                    <a:lnTo>
                      <a:pt x="502" y="33"/>
                    </a:lnTo>
                    <a:lnTo>
                      <a:pt x="469" y="22"/>
                    </a:lnTo>
                    <a:lnTo>
                      <a:pt x="436" y="22"/>
                    </a:lnTo>
                    <a:lnTo>
                      <a:pt x="403" y="22"/>
                    </a:lnTo>
                    <a:lnTo>
                      <a:pt x="371" y="22"/>
                    </a:lnTo>
                    <a:lnTo>
                      <a:pt x="338" y="22"/>
                    </a:lnTo>
                    <a:lnTo>
                      <a:pt x="305" y="11"/>
                    </a:lnTo>
                    <a:lnTo>
                      <a:pt x="272" y="11"/>
                    </a:lnTo>
                    <a:lnTo>
                      <a:pt x="240" y="11"/>
                    </a:lnTo>
                    <a:lnTo>
                      <a:pt x="207" y="0"/>
                    </a:lnTo>
                    <a:lnTo>
                      <a:pt x="174" y="0"/>
                    </a:lnTo>
                    <a:lnTo>
                      <a:pt x="142" y="0"/>
                    </a:lnTo>
                    <a:lnTo>
                      <a:pt x="109" y="0"/>
                    </a:lnTo>
                    <a:lnTo>
                      <a:pt x="52" y="12"/>
                    </a:lnTo>
                    <a:lnTo>
                      <a:pt x="52" y="12"/>
                    </a:lnTo>
                  </a:path>
                </a:pathLst>
              </a:custGeom>
              <a:solidFill>
                <a:schemeClr val="accent1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709" name="Oval 37"/>
              <p:cNvSpPr>
                <a:spLocks noChangeArrowheads="1"/>
              </p:cNvSpPr>
              <p:nvPr/>
            </p:nvSpPr>
            <p:spPr bwMode="auto">
              <a:xfrm rot="21000000">
                <a:off x="4660" y="3844"/>
                <a:ext cx="328" cy="88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10" name="Freeform 38"/>
              <p:cNvSpPr>
                <a:spLocks/>
              </p:cNvSpPr>
              <p:nvPr/>
            </p:nvSpPr>
            <p:spPr bwMode="auto">
              <a:xfrm>
                <a:off x="1968" y="2681"/>
                <a:ext cx="3215" cy="1365"/>
              </a:xfrm>
              <a:custGeom>
                <a:avLst/>
                <a:gdLst/>
                <a:ahLst/>
                <a:cxnLst>
                  <a:cxn ang="0">
                    <a:pos x="94" y="98"/>
                  </a:cxn>
                  <a:cxn ang="0">
                    <a:pos x="246" y="98"/>
                  </a:cxn>
                  <a:cxn ang="0">
                    <a:pos x="377" y="98"/>
                  </a:cxn>
                  <a:cxn ang="0">
                    <a:pos x="508" y="98"/>
                  </a:cxn>
                  <a:cxn ang="0">
                    <a:pos x="617" y="98"/>
                  </a:cxn>
                  <a:cxn ang="0">
                    <a:pos x="726" y="87"/>
                  </a:cxn>
                  <a:cxn ang="0">
                    <a:pos x="846" y="76"/>
                  </a:cxn>
                  <a:cxn ang="0">
                    <a:pos x="977" y="76"/>
                  </a:cxn>
                  <a:cxn ang="0">
                    <a:pos x="1108" y="76"/>
                  </a:cxn>
                  <a:cxn ang="0">
                    <a:pos x="1283" y="76"/>
                  </a:cxn>
                  <a:cxn ang="0">
                    <a:pos x="1381" y="76"/>
                  </a:cxn>
                  <a:cxn ang="0">
                    <a:pos x="1567" y="87"/>
                  </a:cxn>
                  <a:cxn ang="0">
                    <a:pos x="1676" y="87"/>
                  </a:cxn>
                  <a:cxn ang="0">
                    <a:pos x="1861" y="87"/>
                  </a:cxn>
                  <a:cxn ang="0">
                    <a:pos x="1981" y="43"/>
                  </a:cxn>
                  <a:cxn ang="0">
                    <a:pos x="2090" y="0"/>
                  </a:cxn>
                  <a:cxn ang="0">
                    <a:pos x="2199" y="0"/>
                  </a:cxn>
                  <a:cxn ang="0">
                    <a:pos x="2308" y="0"/>
                  </a:cxn>
                  <a:cxn ang="0">
                    <a:pos x="2505" y="11"/>
                  </a:cxn>
                  <a:cxn ang="0">
                    <a:pos x="2603" y="11"/>
                  </a:cxn>
                  <a:cxn ang="0">
                    <a:pos x="2734" y="33"/>
                  </a:cxn>
                  <a:cxn ang="0">
                    <a:pos x="2832" y="76"/>
                  </a:cxn>
                  <a:cxn ang="0">
                    <a:pos x="2930" y="131"/>
                  </a:cxn>
                  <a:cxn ang="0">
                    <a:pos x="3007" y="207"/>
                  </a:cxn>
                  <a:cxn ang="0">
                    <a:pos x="3094" y="284"/>
                  </a:cxn>
                  <a:cxn ang="0">
                    <a:pos x="3160" y="382"/>
                  </a:cxn>
                  <a:cxn ang="0">
                    <a:pos x="3181" y="480"/>
                  </a:cxn>
                  <a:cxn ang="0">
                    <a:pos x="3214" y="578"/>
                  </a:cxn>
                  <a:cxn ang="0">
                    <a:pos x="3214" y="676"/>
                  </a:cxn>
                  <a:cxn ang="0">
                    <a:pos x="3214" y="775"/>
                  </a:cxn>
                  <a:cxn ang="0">
                    <a:pos x="3214" y="873"/>
                  </a:cxn>
                  <a:cxn ang="0">
                    <a:pos x="3170" y="971"/>
                  </a:cxn>
                  <a:cxn ang="0">
                    <a:pos x="3138" y="1069"/>
                  </a:cxn>
                  <a:cxn ang="0">
                    <a:pos x="3105" y="1168"/>
                  </a:cxn>
                  <a:cxn ang="0">
                    <a:pos x="3050" y="1266"/>
                  </a:cxn>
                  <a:cxn ang="0">
                    <a:pos x="2963" y="1342"/>
                  </a:cxn>
                  <a:cxn ang="0">
                    <a:pos x="2865" y="1364"/>
                  </a:cxn>
                  <a:cxn ang="0">
                    <a:pos x="2767" y="1364"/>
                  </a:cxn>
                  <a:cxn ang="0">
                    <a:pos x="2669" y="1353"/>
                  </a:cxn>
                  <a:cxn ang="0">
                    <a:pos x="2570" y="1309"/>
                  </a:cxn>
                  <a:cxn ang="0">
                    <a:pos x="2461" y="1288"/>
                  </a:cxn>
                  <a:cxn ang="0">
                    <a:pos x="2363" y="1288"/>
                  </a:cxn>
                  <a:cxn ang="0">
                    <a:pos x="2265" y="1288"/>
                  </a:cxn>
                  <a:cxn ang="0">
                    <a:pos x="2167" y="1277"/>
                  </a:cxn>
                  <a:cxn ang="0">
                    <a:pos x="2058" y="1244"/>
                  </a:cxn>
                  <a:cxn ang="0">
                    <a:pos x="1948" y="1233"/>
                  </a:cxn>
                  <a:cxn ang="0">
                    <a:pos x="1796" y="1211"/>
                  </a:cxn>
                  <a:cxn ang="0">
                    <a:pos x="1697" y="1189"/>
                  </a:cxn>
                  <a:cxn ang="0">
                    <a:pos x="1599" y="1189"/>
                  </a:cxn>
                  <a:cxn ang="0">
                    <a:pos x="1490" y="1189"/>
                  </a:cxn>
                  <a:cxn ang="0">
                    <a:pos x="1381" y="1189"/>
                  </a:cxn>
                  <a:cxn ang="0">
                    <a:pos x="1272" y="1200"/>
                  </a:cxn>
                  <a:cxn ang="0">
                    <a:pos x="1054" y="1200"/>
                  </a:cxn>
                  <a:cxn ang="0">
                    <a:pos x="901" y="1200"/>
                  </a:cxn>
                  <a:cxn ang="0">
                    <a:pos x="792" y="1200"/>
                  </a:cxn>
                  <a:cxn ang="0">
                    <a:pos x="683" y="1200"/>
                  </a:cxn>
                  <a:cxn ang="0">
                    <a:pos x="574" y="1200"/>
                  </a:cxn>
                  <a:cxn ang="0">
                    <a:pos x="421" y="1200"/>
                  </a:cxn>
                  <a:cxn ang="0">
                    <a:pos x="279" y="1200"/>
                  </a:cxn>
                  <a:cxn ang="0">
                    <a:pos x="181" y="1200"/>
                  </a:cxn>
                  <a:cxn ang="0">
                    <a:pos x="83" y="1200"/>
                  </a:cxn>
                  <a:cxn ang="0">
                    <a:pos x="48" y="1207"/>
                  </a:cxn>
                </a:cxnLst>
                <a:rect l="0" t="0" r="r" b="b"/>
                <a:pathLst>
                  <a:path w="3215" h="1365">
                    <a:moveTo>
                      <a:pt x="0" y="103"/>
                    </a:moveTo>
                    <a:lnTo>
                      <a:pt x="61" y="98"/>
                    </a:lnTo>
                    <a:lnTo>
                      <a:pt x="94" y="98"/>
                    </a:lnTo>
                    <a:lnTo>
                      <a:pt x="181" y="98"/>
                    </a:lnTo>
                    <a:lnTo>
                      <a:pt x="214" y="98"/>
                    </a:lnTo>
                    <a:lnTo>
                      <a:pt x="246" y="98"/>
                    </a:lnTo>
                    <a:lnTo>
                      <a:pt x="279" y="98"/>
                    </a:lnTo>
                    <a:lnTo>
                      <a:pt x="312" y="98"/>
                    </a:lnTo>
                    <a:lnTo>
                      <a:pt x="377" y="98"/>
                    </a:lnTo>
                    <a:lnTo>
                      <a:pt x="443" y="98"/>
                    </a:lnTo>
                    <a:lnTo>
                      <a:pt x="475" y="98"/>
                    </a:lnTo>
                    <a:lnTo>
                      <a:pt x="508" y="98"/>
                    </a:lnTo>
                    <a:lnTo>
                      <a:pt x="541" y="98"/>
                    </a:lnTo>
                    <a:lnTo>
                      <a:pt x="585" y="98"/>
                    </a:lnTo>
                    <a:lnTo>
                      <a:pt x="617" y="98"/>
                    </a:lnTo>
                    <a:lnTo>
                      <a:pt x="661" y="98"/>
                    </a:lnTo>
                    <a:lnTo>
                      <a:pt x="694" y="87"/>
                    </a:lnTo>
                    <a:lnTo>
                      <a:pt x="726" y="87"/>
                    </a:lnTo>
                    <a:lnTo>
                      <a:pt x="770" y="76"/>
                    </a:lnTo>
                    <a:lnTo>
                      <a:pt x="803" y="76"/>
                    </a:lnTo>
                    <a:lnTo>
                      <a:pt x="846" y="76"/>
                    </a:lnTo>
                    <a:lnTo>
                      <a:pt x="890" y="76"/>
                    </a:lnTo>
                    <a:lnTo>
                      <a:pt x="934" y="76"/>
                    </a:lnTo>
                    <a:lnTo>
                      <a:pt x="977" y="76"/>
                    </a:lnTo>
                    <a:lnTo>
                      <a:pt x="1021" y="76"/>
                    </a:lnTo>
                    <a:lnTo>
                      <a:pt x="1065" y="76"/>
                    </a:lnTo>
                    <a:lnTo>
                      <a:pt x="1108" y="76"/>
                    </a:lnTo>
                    <a:lnTo>
                      <a:pt x="1152" y="76"/>
                    </a:lnTo>
                    <a:lnTo>
                      <a:pt x="1196" y="76"/>
                    </a:lnTo>
                    <a:lnTo>
                      <a:pt x="1283" y="76"/>
                    </a:lnTo>
                    <a:lnTo>
                      <a:pt x="1316" y="76"/>
                    </a:lnTo>
                    <a:lnTo>
                      <a:pt x="1348" y="76"/>
                    </a:lnTo>
                    <a:lnTo>
                      <a:pt x="1381" y="76"/>
                    </a:lnTo>
                    <a:lnTo>
                      <a:pt x="1490" y="87"/>
                    </a:lnTo>
                    <a:lnTo>
                      <a:pt x="1523" y="87"/>
                    </a:lnTo>
                    <a:lnTo>
                      <a:pt x="1567" y="87"/>
                    </a:lnTo>
                    <a:lnTo>
                      <a:pt x="1599" y="87"/>
                    </a:lnTo>
                    <a:lnTo>
                      <a:pt x="1632" y="87"/>
                    </a:lnTo>
                    <a:lnTo>
                      <a:pt x="1676" y="87"/>
                    </a:lnTo>
                    <a:lnTo>
                      <a:pt x="1708" y="87"/>
                    </a:lnTo>
                    <a:lnTo>
                      <a:pt x="1796" y="87"/>
                    </a:lnTo>
                    <a:lnTo>
                      <a:pt x="1861" y="87"/>
                    </a:lnTo>
                    <a:lnTo>
                      <a:pt x="1905" y="87"/>
                    </a:lnTo>
                    <a:lnTo>
                      <a:pt x="1938" y="76"/>
                    </a:lnTo>
                    <a:lnTo>
                      <a:pt x="1981" y="43"/>
                    </a:lnTo>
                    <a:lnTo>
                      <a:pt x="2014" y="22"/>
                    </a:lnTo>
                    <a:lnTo>
                      <a:pt x="2047" y="11"/>
                    </a:lnTo>
                    <a:lnTo>
                      <a:pt x="2090" y="0"/>
                    </a:lnTo>
                    <a:lnTo>
                      <a:pt x="2134" y="0"/>
                    </a:lnTo>
                    <a:lnTo>
                      <a:pt x="2167" y="0"/>
                    </a:lnTo>
                    <a:lnTo>
                      <a:pt x="2199" y="0"/>
                    </a:lnTo>
                    <a:lnTo>
                      <a:pt x="2232" y="0"/>
                    </a:lnTo>
                    <a:lnTo>
                      <a:pt x="2276" y="0"/>
                    </a:lnTo>
                    <a:lnTo>
                      <a:pt x="2308" y="0"/>
                    </a:lnTo>
                    <a:lnTo>
                      <a:pt x="2352" y="0"/>
                    </a:lnTo>
                    <a:lnTo>
                      <a:pt x="2418" y="0"/>
                    </a:lnTo>
                    <a:lnTo>
                      <a:pt x="2505" y="11"/>
                    </a:lnTo>
                    <a:lnTo>
                      <a:pt x="2538" y="11"/>
                    </a:lnTo>
                    <a:lnTo>
                      <a:pt x="2570" y="11"/>
                    </a:lnTo>
                    <a:lnTo>
                      <a:pt x="2603" y="11"/>
                    </a:lnTo>
                    <a:lnTo>
                      <a:pt x="2647" y="22"/>
                    </a:lnTo>
                    <a:lnTo>
                      <a:pt x="2690" y="22"/>
                    </a:lnTo>
                    <a:lnTo>
                      <a:pt x="2734" y="33"/>
                    </a:lnTo>
                    <a:lnTo>
                      <a:pt x="2767" y="43"/>
                    </a:lnTo>
                    <a:lnTo>
                      <a:pt x="2799" y="54"/>
                    </a:lnTo>
                    <a:lnTo>
                      <a:pt x="2832" y="76"/>
                    </a:lnTo>
                    <a:lnTo>
                      <a:pt x="2865" y="98"/>
                    </a:lnTo>
                    <a:lnTo>
                      <a:pt x="2898" y="109"/>
                    </a:lnTo>
                    <a:lnTo>
                      <a:pt x="2930" y="131"/>
                    </a:lnTo>
                    <a:lnTo>
                      <a:pt x="2952" y="164"/>
                    </a:lnTo>
                    <a:lnTo>
                      <a:pt x="2985" y="174"/>
                    </a:lnTo>
                    <a:lnTo>
                      <a:pt x="3007" y="207"/>
                    </a:lnTo>
                    <a:lnTo>
                      <a:pt x="3039" y="229"/>
                    </a:lnTo>
                    <a:lnTo>
                      <a:pt x="3061" y="262"/>
                    </a:lnTo>
                    <a:lnTo>
                      <a:pt x="3094" y="284"/>
                    </a:lnTo>
                    <a:lnTo>
                      <a:pt x="3127" y="316"/>
                    </a:lnTo>
                    <a:lnTo>
                      <a:pt x="3138" y="349"/>
                    </a:lnTo>
                    <a:lnTo>
                      <a:pt x="3160" y="382"/>
                    </a:lnTo>
                    <a:lnTo>
                      <a:pt x="3160" y="415"/>
                    </a:lnTo>
                    <a:lnTo>
                      <a:pt x="3170" y="447"/>
                    </a:lnTo>
                    <a:lnTo>
                      <a:pt x="3181" y="480"/>
                    </a:lnTo>
                    <a:lnTo>
                      <a:pt x="3203" y="513"/>
                    </a:lnTo>
                    <a:lnTo>
                      <a:pt x="3203" y="546"/>
                    </a:lnTo>
                    <a:lnTo>
                      <a:pt x="3214" y="578"/>
                    </a:lnTo>
                    <a:lnTo>
                      <a:pt x="3214" y="611"/>
                    </a:lnTo>
                    <a:lnTo>
                      <a:pt x="3214" y="644"/>
                    </a:lnTo>
                    <a:lnTo>
                      <a:pt x="3214" y="676"/>
                    </a:lnTo>
                    <a:lnTo>
                      <a:pt x="3214" y="709"/>
                    </a:lnTo>
                    <a:lnTo>
                      <a:pt x="3214" y="742"/>
                    </a:lnTo>
                    <a:lnTo>
                      <a:pt x="3214" y="775"/>
                    </a:lnTo>
                    <a:lnTo>
                      <a:pt x="3214" y="807"/>
                    </a:lnTo>
                    <a:lnTo>
                      <a:pt x="3214" y="840"/>
                    </a:lnTo>
                    <a:lnTo>
                      <a:pt x="3214" y="873"/>
                    </a:lnTo>
                    <a:lnTo>
                      <a:pt x="3203" y="906"/>
                    </a:lnTo>
                    <a:lnTo>
                      <a:pt x="3181" y="938"/>
                    </a:lnTo>
                    <a:lnTo>
                      <a:pt x="3170" y="971"/>
                    </a:lnTo>
                    <a:lnTo>
                      <a:pt x="3160" y="1004"/>
                    </a:lnTo>
                    <a:lnTo>
                      <a:pt x="3149" y="1037"/>
                    </a:lnTo>
                    <a:lnTo>
                      <a:pt x="3138" y="1069"/>
                    </a:lnTo>
                    <a:lnTo>
                      <a:pt x="3127" y="1102"/>
                    </a:lnTo>
                    <a:lnTo>
                      <a:pt x="3116" y="1135"/>
                    </a:lnTo>
                    <a:lnTo>
                      <a:pt x="3105" y="1168"/>
                    </a:lnTo>
                    <a:lnTo>
                      <a:pt x="3094" y="1200"/>
                    </a:lnTo>
                    <a:lnTo>
                      <a:pt x="3072" y="1233"/>
                    </a:lnTo>
                    <a:lnTo>
                      <a:pt x="3050" y="1266"/>
                    </a:lnTo>
                    <a:lnTo>
                      <a:pt x="3029" y="1299"/>
                    </a:lnTo>
                    <a:lnTo>
                      <a:pt x="2996" y="1331"/>
                    </a:lnTo>
                    <a:lnTo>
                      <a:pt x="2963" y="1342"/>
                    </a:lnTo>
                    <a:lnTo>
                      <a:pt x="2930" y="1353"/>
                    </a:lnTo>
                    <a:lnTo>
                      <a:pt x="2898" y="1364"/>
                    </a:lnTo>
                    <a:lnTo>
                      <a:pt x="2865" y="1364"/>
                    </a:lnTo>
                    <a:lnTo>
                      <a:pt x="2832" y="1364"/>
                    </a:lnTo>
                    <a:lnTo>
                      <a:pt x="2799" y="1364"/>
                    </a:lnTo>
                    <a:lnTo>
                      <a:pt x="2767" y="1364"/>
                    </a:lnTo>
                    <a:lnTo>
                      <a:pt x="2734" y="1364"/>
                    </a:lnTo>
                    <a:lnTo>
                      <a:pt x="2701" y="1364"/>
                    </a:lnTo>
                    <a:lnTo>
                      <a:pt x="2669" y="1353"/>
                    </a:lnTo>
                    <a:lnTo>
                      <a:pt x="2636" y="1331"/>
                    </a:lnTo>
                    <a:lnTo>
                      <a:pt x="2603" y="1320"/>
                    </a:lnTo>
                    <a:lnTo>
                      <a:pt x="2570" y="1309"/>
                    </a:lnTo>
                    <a:lnTo>
                      <a:pt x="2527" y="1309"/>
                    </a:lnTo>
                    <a:lnTo>
                      <a:pt x="2494" y="1299"/>
                    </a:lnTo>
                    <a:lnTo>
                      <a:pt x="2461" y="1288"/>
                    </a:lnTo>
                    <a:lnTo>
                      <a:pt x="2428" y="1288"/>
                    </a:lnTo>
                    <a:lnTo>
                      <a:pt x="2396" y="1288"/>
                    </a:lnTo>
                    <a:lnTo>
                      <a:pt x="2363" y="1288"/>
                    </a:lnTo>
                    <a:lnTo>
                      <a:pt x="2330" y="1288"/>
                    </a:lnTo>
                    <a:lnTo>
                      <a:pt x="2298" y="1288"/>
                    </a:lnTo>
                    <a:lnTo>
                      <a:pt x="2265" y="1288"/>
                    </a:lnTo>
                    <a:lnTo>
                      <a:pt x="2232" y="1288"/>
                    </a:lnTo>
                    <a:lnTo>
                      <a:pt x="2199" y="1277"/>
                    </a:lnTo>
                    <a:lnTo>
                      <a:pt x="2167" y="1277"/>
                    </a:lnTo>
                    <a:lnTo>
                      <a:pt x="2134" y="1266"/>
                    </a:lnTo>
                    <a:lnTo>
                      <a:pt x="2090" y="1255"/>
                    </a:lnTo>
                    <a:lnTo>
                      <a:pt x="2058" y="1244"/>
                    </a:lnTo>
                    <a:lnTo>
                      <a:pt x="2014" y="1244"/>
                    </a:lnTo>
                    <a:lnTo>
                      <a:pt x="1981" y="1233"/>
                    </a:lnTo>
                    <a:lnTo>
                      <a:pt x="1948" y="1233"/>
                    </a:lnTo>
                    <a:lnTo>
                      <a:pt x="1916" y="1233"/>
                    </a:lnTo>
                    <a:lnTo>
                      <a:pt x="1883" y="1233"/>
                    </a:lnTo>
                    <a:lnTo>
                      <a:pt x="1796" y="1211"/>
                    </a:lnTo>
                    <a:lnTo>
                      <a:pt x="1763" y="1200"/>
                    </a:lnTo>
                    <a:lnTo>
                      <a:pt x="1730" y="1189"/>
                    </a:lnTo>
                    <a:lnTo>
                      <a:pt x="1697" y="1189"/>
                    </a:lnTo>
                    <a:lnTo>
                      <a:pt x="1665" y="1189"/>
                    </a:lnTo>
                    <a:lnTo>
                      <a:pt x="1632" y="1189"/>
                    </a:lnTo>
                    <a:lnTo>
                      <a:pt x="1599" y="1189"/>
                    </a:lnTo>
                    <a:lnTo>
                      <a:pt x="1567" y="1189"/>
                    </a:lnTo>
                    <a:lnTo>
                      <a:pt x="1534" y="1189"/>
                    </a:lnTo>
                    <a:lnTo>
                      <a:pt x="1490" y="1189"/>
                    </a:lnTo>
                    <a:lnTo>
                      <a:pt x="1457" y="1189"/>
                    </a:lnTo>
                    <a:lnTo>
                      <a:pt x="1414" y="1189"/>
                    </a:lnTo>
                    <a:lnTo>
                      <a:pt x="1381" y="1189"/>
                    </a:lnTo>
                    <a:lnTo>
                      <a:pt x="1337" y="1189"/>
                    </a:lnTo>
                    <a:lnTo>
                      <a:pt x="1305" y="1189"/>
                    </a:lnTo>
                    <a:lnTo>
                      <a:pt x="1272" y="1200"/>
                    </a:lnTo>
                    <a:lnTo>
                      <a:pt x="1239" y="1200"/>
                    </a:lnTo>
                    <a:lnTo>
                      <a:pt x="1141" y="1200"/>
                    </a:lnTo>
                    <a:lnTo>
                      <a:pt x="1054" y="1200"/>
                    </a:lnTo>
                    <a:lnTo>
                      <a:pt x="1021" y="1200"/>
                    </a:lnTo>
                    <a:lnTo>
                      <a:pt x="934" y="1200"/>
                    </a:lnTo>
                    <a:lnTo>
                      <a:pt x="901" y="1200"/>
                    </a:lnTo>
                    <a:lnTo>
                      <a:pt x="868" y="1200"/>
                    </a:lnTo>
                    <a:lnTo>
                      <a:pt x="836" y="1200"/>
                    </a:lnTo>
                    <a:lnTo>
                      <a:pt x="792" y="1200"/>
                    </a:lnTo>
                    <a:lnTo>
                      <a:pt x="759" y="1200"/>
                    </a:lnTo>
                    <a:lnTo>
                      <a:pt x="715" y="1200"/>
                    </a:lnTo>
                    <a:lnTo>
                      <a:pt x="683" y="1200"/>
                    </a:lnTo>
                    <a:lnTo>
                      <a:pt x="650" y="1200"/>
                    </a:lnTo>
                    <a:lnTo>
                      <a:pt x="606" y="1200"/>
                    </a:lnTo>
                    <a:lnTo>
                      <a:pt x="574" y="1200"/>
                    </a:lnTo>
                    <a:lnTo>
                      <a:pt x="541" y="1200"/>
                    </a:lnTo>
                    <a:lnTo>
                      <a:pt x="465" y="1200"/>
                    </a:lnTo>
                    <a:lnTo>
                      <a:pt x="421" y="1200"/>
                    </a:lnTo>
                    <a:lnTo>
                      <a:pt x="345" y="1200"/>
                    </a:lnTo>
                    <a:lnTo>
                      <a:pt x="312" y="1200"/>
                    </a:lnTo>
                    <a:lnTo>
                      <a:pt x="279" y="1200"/>
                    </a:lnTo>
                    <a:lnTo>
                      <a:pt x="246" y="1200"/>
                    </a:lnTo>
                    <a:lnTo>
                      <a:pt x="214" y="1200"/>
                    </a:lnTo>
                    <a:lnTo>
                      <a:pt x="181" y="1200"/>
                    </a:lnTo>
                    <a:lnTo>
                      <a:pt x="148" y="1200"/>
                    </a:lnTo>
                    <a:lnTo>
                      <a:pt x="115" y="1200"/>
                    </a:lnTo>
                    <a:lnTo>
                      <a:pt x="83" y="1200"/>
                    </a:lnTo>
                    <a:lnTo>
                      <a:pt x="50" y="1200"/>
                    </a:lnTo>
                    <a:lnTo>
                      <a:pt x="17" y="1200"/>
                    </a:lnTo>
                    <a:lnTo>
                      <a:pt x="48" y="1207"/>
                    </a:lnTo>
                  </a:path>
                </a:pathLst>
              </a:custGeom>
              <a:noFill/>
              <a:ln w="101600" cap="rnd" cmpd="sng">
                <a:solidFill>
                  <a:srgbClr val="FFCCCC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28712" name="Rectangle 40"/>
            <p:cNvSpPr>
              <a:spLocks noChangeArrowheads="1"/>
            </p:cNvSpPr>
            <p:nvPr/>
          </p:nvSpPr>
          <p:spPr bwMode="auto">
            <a:xfrm>
              <a:off x="192" y="192"/>
              <a:ext cx="2016" cy="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2800" b="1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2. </a:t>
              </a:r>
              <a:r>
                <a:rPr lang="ru-RU" sz="2800" b="1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MUCOUS </a:t>
              </a:r>
              <a:r>
                <a:rPr lang="ru-RU" sz="2800" b="1" dirty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TUBULE</a:t>
              </a:r>
            </a:p>
          </p:txBody>
        </p:sp>
        <p:sp>
          <p:nvSpPr>
            <p:cNvPr id="28713" name="Rectangle 41"/>
            <p:cNvSpPr>
              <a:spLocks noChangeArrowheads="1"/>
            </p:cNvSpPr>
            <p:nvPr/>
          </p:nvSpPr>
          <p:spPr bwMode="auto">
            <a:xfrm>
              <a:off x="144" y="1920"/>
              <a:ext cx="2352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2400" b="1" dirty="0">
                  <a:solidFill>
                    <a:schemeClr val="accent1"/>
                  </a:solidFill>
                </a:rPr>
                <a:t>MYOEPITHELIAL CELL</a:t>
              </a:r>
            </a:p>
          </p:txBody>
        </p:sp>
        <p:sp>
          <p:nvSpPr>
            <p:cNvPr id="28714" name="Rectangle 42"/>
            <p:cNvSpPr>
              <a:spLocks noChangeArrowheads="1"/>
            </p:cNvSpPr>
            <p:nvPr/>
          </p:nvSpPr>
          <p:spPr bwMode="auto">
            <a:xfrm>
              <a:off x="1584" y="3984"/>
              <a:ext cx="2400" cy="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2800" b="1" dirty="0">
                  <a:solidFill>
                    <a:schemeClr val="hlink"/>
                  </a:solidFill>
                </a:rPr>
                <a:t>SEROUS DEMI-LUNE</a:t>
              </a:r>
            </a:p>
          </p:txBody>
        </p:sp>
        <p:grpSp>
          <p:nvGrpSpPr>
            <p:cNvPr id="10" name="Group 82"/>
            <p:cNvGrpSpPr>
              <a:grpSpLocks/>
            </p:cNvGrpSpPr>
            <p:nvPr/>
          </p:nvGrpSpPr>
          <p:grpSpPr bwMode="auto">
            <a:xfrm>
              <a:off x="322" y="512"/>
              <a:ext cx="2581" cy="1092"/>
              <a:chOff x="322" y="512"/>
              <a:chExt cx="2581" cy="1092"/>
            </a:xfrm>
          </p:grpSpPr>
          <p:sp>
            <p:nvSpPr>
              <p:cNvPr id="28715" name="Freeform 43"/>
              <p:cNvSpPr>
                <a:spLocks/>
              </p:cNvSpPr>
              <p:nvPr/>
            </p:nvSpPr>
            <p:spPr bwMode="auto">
              <a:xfrm>
                <a:off x="668" y="617"/>
                <a:ext cx="376" cy="350"/>
              </a:xfrm>
              <a:custGeom>
                <a:avLst/>
                <a:gdLst/>
                <a:ahLst/>
                <a:cxnLst>
                  <a:cxn ang="0">
                    <a:pos x="8" y="16"/>
                  </a:cxn>
                  <a:cxn ang="0">
                    <a:pos x="8" y="52"/>
                  </a:cxn>
                  <a:cxn ang="0">
                    <a:pos x="8" y="104"/>
                  </a:cxn>
                  <a:cxn ang="0">
                    <a:pos x="8" y="174"/>
                  </a:cxn>
                  <a:cxn ang="0">
                    <a:pos x="0" y="200"/>
                  </a:cxn>
                  <a:cxn ang="0">
                    <a:pos x="0" y="227"/>
                  </a:cxn>
                  <a:cxn ang="0">
                    <a:pos x="0" y="261"/>
                  </a:cxn>
                  <a:cxn ang="0">
                    <a:pos x="0" y="288"/>
                  </a:cxn>
                  <a:cxn ang="0">
                    <a:pos x="8" y="314"/>
                  </a:cxn>
                  <a:cxn ang="0">
                    <a:pos x="35" y="332"/>
                  </a:cxn>
                  <a:cxn ang="0">
                    <a:pos x="60" y="340"/>
                  </a:cxn>
                  <a:cxn ang="0">
                    <a:pos x="87" y="349"/>
                  </a:cxn>
                  <a:cxn ang="0">
                    <a:pos x="113" y="349"/>
                  </a:cxn>
                  <a:cxn ang="0">
                    <a:pos x="139" y="349"/>
                  </a:cxn>
                  <a:cxn ang="0">
                    <a:pos x="165" y="349"/>
                  </a:cxn>
                  <a:cxn ang="0">
                    <a:pos x="191" y="349"/>
                  </a:cxn>
                  <a:cxn ang="0">
                    <a:pos x="218" y="349"/>
                  </a:cxn>
                  <a:cxn ang="0">
                    <a:pos x="243" y="349"/>
                  </a:cxn>
                  <a:cxn ang="0">
                    <a:pos x="305" y="349"/>
                  </a:cxn>
                  <a:cxn ang="0">
                    <a:pos x="331" y="349"/>
                  </a:cxn>
                  <a:cxn ang="0">
                    <a:pos x="357" y="349"/>
                  </a:cxn>
                  <a:cxn ang="0">
                    <a:pos x="366" y="323"/>
                  </a:cxn>
                  <a:cxn ang="0">
                    <a:pos x="375" y="296"/>
                  </a:cxn>
                  <a:cxn ang="0">
                    <a:pos x="375" y="270"/>
                  </a:cxn>
                  <a:cxn ang="0">
                    <a:pos x="375" y="244"/>
                  </a:cxn>
                  <a:cxn ang="0">
                    <a:pos x="375" y="218"/>
                  </a:cxn>
                  <a:cxn ang="0">
                    <a:pos x="375" y="192"/>
                  </a:cxn>
                  <a:cxn ang="0">
                    <a:pos x="375" y="165"/>
                  </a:cxn>
                  <a:cxn ang="0">
                    <a:pos x="375" y="139"/>
                  </a:cxn>
                  <a:cxn ang="0">
                    <a:pos x="375" y="113"/>
                  </a:cxn>
                  <a:cxn ang="0">
                    <a:pos x="375" y="87"/>
                  </a:cxn>
                  <a:cxn ang="0">
                    <a:pos x="375" y="60"/>
                  </a:cxn>
                  <a:cxn ang="0">
                    <a:pos x="375" y="34"/>
                  </a:cxn>
                  <a:cxn ang="0">
                    <a:pos x="375" y="8"/>
                  </a:cxn>
                  <a:cxn ang="0">
                    <a:pos x="348" y="8"/>
                  </a:cxn>
                  <a:cxn ang="0">
                    <a:pos x="323" y="8"/>
                  </a:cxn>
                  <a:cxn ang="0">
                    <a:pos x="296" y="8"/>
                  </a:cxn>
                  <a:cxn ang="0">
                    <a:pos x="270" y="0"/>
                  </a:cxn>
                  <a:cxn ang="0">
                    <a:pos x="243" y="0"/>
                  </a:cxn>
                  <a:cxn ang="0">
                    <a:pos x="218" y="0"/>
                  </a:cxn>
                  <a:cxn ang="0">
                    <a:pos x="191" y="0"/>
                  </a:cxn>
                  <a:cxn ang="0">
                    <a:pos x="165" y="0"/>
                  </a:cxn>
                  <a:cxn ang="0">
                    <a:pos x="139" y="0"/>
                  </a:cxn>
                  <a:cxn ang="0">
                    <a:pos x="113" y="0"/>
                  </a:cxn>
                  <a:cxn ang="0">
                    <a:pos x="87" y="0"/>
                  </a:cxn>
                  <a:cxn ang="0">
                    <a:pos x="60" y="0"/>
                  </a:cxn>
                  <a:cxn ang="0">
                    <a:pos x="8" y="16"/>
                  </a:cxn>
                  <a:cxn ang="0">
                    <a:pos x="8" y="16"/>
                  </a:cxn>
                </a:cxnLst>
                <a:rect l="0" t="0" r="r" b="b"/>
                <a:pathLst>
                  <a:path w="376" h="350">
                    <a:moveTo>
                      <a:pt x="8" y="16"/>
                    </a:moveTo>
                    <a:lnTo>
                      <a:pt x="8" y="52"/>
                    </a:lnTo>
                    <a:lnTo>
                      <a:pt x="8" y="104"/>
                    </a:lnTo>
                    <a:lnTo>
                      <a:pt x="8" y="174"/>
                    </a:lnTo>
                    <a:lnTo>
                      <a:pt x="0" y="200"/>
                    </a:lnTo>
                    <a:lnTo>
                      <a:pt x="0" y="227"/>
                    </a:lnTo>
                    <a:lnTo>
                      <a:pt x="0" y="261"/>
                    </a:lnTo>
                    <a:lnTo>
                      <a:pt x="0" y="288"/>
                    </a:lnTo>
                    <a:lnTo>
                      <a:pt x="8" y="314"/>
                    </a:lnTo>
                    <a:lnTo>
                      <a:pt x="35" y="332"/>
                    </a:lnTo>
                    <a:lnTo>
                      <a:pt x="60" y="340"/>
                    </a:lnTo>
                    <a:lnTo>
                      <a:pt x="87" y="349"/>
                    </a:lnTo>
                    <a:lnTo>
                      <a:pt x="113" y="349"/>
                    </a:lnTo>
                    <a:lnTo>
                      <a:pt x="139" y="349"/>
                    </a:lnTo>
                    <a:lnTo>
                      <a:pt x="165" y="349"/>
                    </a:lnTo>
                    <a:lnTo>
                      <a:pt x="191" y="349"/>
                    </a:lnTo>
                    <a:lnTo>
                      <a:pt x="218" y="349"/>
                    </a:lnTo>
                    <a:lnTo>
                      <a:pt x="243" y="349"/>
                    </a:lnTo>
                    <a:lnTo>
                      <a:pt x="305" y="349"/>
                    </a:lnTo>
                    <a:lnTo>
                      <a:pt x="331" y="349"/>
                    </a:lnTo>
                    <a:lnTo>
                      <a:pt x="357" y="349"/>
                    </a:lnTo>
                    <a:lnTo>
                      <a:pt x="366" y="323"/>
                    </a:lnTo>
                    <a:lnTo>
                      <a:pt x="375" y="296"/>
                    </a:lnTo>
                    <a:lnTo>
                      <a:pt x="375" y="270"/>
                    </a:lnTo>
                    <a:lnTo>
                      <a:pt x="375" y="244"/>
                    </a:lnTo>
                    <a:lnTo>
                      <a:pt x="375" y="218"/>
                    </a:lnTo>
                    <a:lnTo>
                      <a:pt x="375" y="192"/>
                    </a:lnTo>
                    <a:lnTo>
                      <a:pt x="375" y="165"/>
                    </a:lnTo>
                    <a:lnTo>
                      <a:pt x="375" y="139"/>
                    </a:lnTo>
                    <a:lnTo>
                      <a:pt x="375" y="113"/>
                    </a:lnTo>
                    <a:lnTo>
                      <a:pt x="375" y="87"/>
                    </a:lnTo>
                    <a:lnTo>
                      <a:pt x="375" y="60"/>
                    </a:lnTo>
                    <a:lnTo>
                      <a:pt x="375" y="34"/>
                    </a:lnTo>
                    <a:lnTo>
                      <a:pt x="375" y="8"/>
                    </a:lnTo>
                    <a:lnTo>
                      <a:pt x="348" y="8"/>
                    </a:lnTo>
                    <a:lnTo>
                      <a:pt x="323" y="8"/>
                    </a:lnTo>
                    <a:lnTo>
                      <a:pt x="296" y="8"/>
                    </a:lnTo>
                    <a:lnTo>
                      <a:pt x="270" y="0"/>
                    </a:lnTo>
                    <a:lnTo>
                      <a:pt x="243" y="0"/>
                    </a:lnTo>
                    <a:lnTo>
                      <a:pt x="218" y="0"/>
                    </a:lnTo>
                    <a:lnTo>
                      <a:pt x="191" y="0"/>
                    </a:lnTo>
                    <a:lnTo>
                      <a:pt x="165" y="0"/>
                    </a:lnTo>
                    <a:lnTo>
                      <a:pt x="139" y="0"/>
                    </a:lnTo>
                    <a:lnTo>
                      <a:pt x="113" y="0"/>
                    </a:lnTo>
                    <a:lnTo>
                      <a:pt x="87" y="0"/>
                    </a:lnTo>
                    <a:lnTo>
                      <a:pt x="60" y="0"/>
                    </a:lnTo>
                    <a:lnTo>
                      <a:pt x="8" y="16"/>
                    </a:lnTo>
                    <a:lnTo>
                      <a:pt x="8" y="16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716" name="Oval 44"/>
              <p:cNvSpPr>
                <a:spLocks noChangeArrowheads="1"/>
              </p:cNvSpPr>
              <p:nvPr/>
            </p:nvSpPr>
            <p:spPr bwMode="auto">
              <a:xfrm>
                <a:off x="719" y="638"/>
                <a:ext cx="299" cy="69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17" name="Freeform 45"/>
              <p:cNvSpPr>
                <a:spLocks/>
              </p:cNvSpPr>
              <p:nvPr/>
            </p:nvSpPr>
            <p:spPr bwMode="auto">
              <a:xfrm>
                <a:off x="1013" y="617"/>
                <a:ext cx="376" cy="350"/>
              </a:xfrm>
              <a:custGeom>
                <a:avLst/>
                <a:gdLst/>
                <a:ahLst/>
                <a:cxnLst>
                  <a:cxn ang="0">
                    <a:pos x="8" y="16"/>
                  </a:cxn>
                  <a:cxn ang="0">
                    <a:pos x="8" y="52"/>
                  </a:cxn>
                  <a:cxn ang="0">
                    <a:pos x="8" y="104"/>
                  </a:cxn>
                  <a:cxn ang="0">
                    <a:pos x="8" y="174"/>
                  </a:cxn>
                  <a:cxn ang="0">
                    <a:pos x="0" y="200"/>
                  </a:cxn>
                  <a:cxn ang="0">
                    <a:pos x="0" y="227"/>
                  </a:cxn>
                  <a:cxn ang="0">
                    <a:pos x="0" y="261"/>
                  </a:cxn>
                  <a:cxn ang="0">
                    <a:pos x="0" y="288"/>
                  </a:cxn>
                  <a:cxn ang="0">
                    <a:pos x="8" y="314"/>
                  </a:cxn>
                  <a:cxn ang="0">
                    <a:pos x="35" y="332"/>
                  </a:cxn>
                  <a:cxn ang="0">
                    <a:pos x="60" y="340"/>
                  </a:cxn>
                  <a:cxn ang="0">
                    <a:pos x="87" y="349"/>
                  </a:cxn>
                  <a:cxn ang="0">
                    <a:pos x="113" y="349"/>
                  </a:cxn>
                  <a:cxn ang="0">
                    <a:pos x="139" y="349"/>
                  </a:cxn>
                  <a:cxn ang="0">
                    <a:pos x="165" y="349"/>
                  </a:cxn>
                  <a:cxn ang="0">
                    <a:pos x="191" y="349"/>
                  </a:cxn>
                  <a:cxn ang="0">
                    <a:pos x="218" y="349"/>
                  </a:cxn>
                  <a:cxn ang="0">
                    <a:pos x="243" y="349"/>
                  </a:cxn>
                  <a:cxn ang="0">
                    <a:pos x="305" y="349"/>
                  </a:cxn>
                  <a:cxn ang="0">
                    <a:pos x="331" y="349"/>
                  </a:cxn>
                  <a:cxn ang="0">
                    <a:pos x="357" y="349"/>
                  </a:cxn>
                  <a:cxn ang="0">
                    <a:pos x="366" y="323"/>
                  </a:cxn>
                  <a:cxn ang="0">
                    <a:pos x="375" y="296"/>
                  </a:cxn>
                  <a:cxn ang="0">
                    <a:pos x="375" y="270"/>
                  </a:cxn>
                  <a:cxn ang="0">
                    <a:pos x="375" y="244"/>
                  </a:cxn>
                  <a:cxn ang="0">
                    <a:pos x="375" y="218"/>
                  </a:cxn>
                  <a:cxn ang="0">
                    <a:pos x="375" y="192"/>
                  </a:cxn>
                  <a:cxn ang="0">
                    <a:pos x="375" y="165"/>
                  </a:cxn>
                  <a:cxn ang="0">
                    <a:pos x="375" y="139"/>
                  </a:cxn>
                  <a:cxn ang="0">
                    <a:pos x="375" y="113"/>
                  </a:cxn>
                  <a:cxn ang="0">
                    <a:pos x="375" y="87"/>
                  </a:cxn>
                  <a:cxn ang="0">
                    <a:pos x="375" y="60"/>
                  </a:cxn>
                  <a:cxn ang="0">
                    <a:pos x="375" y="34"/>
                  </a:cxn>
                  <a:cxn ang="0">
                    <a:pos x="375" y="8"/>
                  </a:cxn>
                  <a:cxn ang="0">
                    <a:pos x="348" y="8"/>
                  </a:cxn>
                  <a:cxn ang="0">
                    <a:pos x="323" y="8"/>
                  </a:cxn>
                  <a:cxn ang="0">
                    <a:pos x="296" y="8"/>
                  </a:cxn>
                  <a:cxn ang="0">
                    <a:pos x="270" y="0"/>
                  </a:cxn>
                  <a:cxn ang="0">
                    <a:pos x="243" y="0"/>
                  </a:cxn>
                  <a:cxn ang="0">
                    <a:pos x="218" y="0"/>
                  </a:cxn>
                  <a:cxn ang="0">
                    <a:pos x="191" y="0"/>
                  </a:cxn>
                  <a:cxn ang="0">
                    <a:pos x="165" y="0"/>
                  </a:cxn>
                  <a:cxn ang="0">
                    <a:pos x="139" y="0"/>
                  </a:cxn>
                  <a:cxn ang="0">
                    <a:pos x="113" y="0"/>
                  </a:cxn>
                  <a:cxn ang="0">
                    <a:pos x="87" y="0"/>
                  </a:cxn>
                  <a:cxn ang="0">
                    <a:pos x="60" y="0"/>
                  </a:cxn>
                  <a:cxn ang="0">
                    <a:pos x="8" y="16"/>
                  </a:cxn>
                  <a:cxn ang="0">
                    <a:pos x="8" y="16"/>
                  </a:cxn>
                </a:cxnLst>
                <a:rect l="0" t="0" r="r" b="b"/>
                <a:pathLst>
                  <a:path w="376" h="350">
                    <a:moveTo>
                      <a:pt x="8" y="16"/>
                    </a:moveTo>
                    <a:lnTo>
                      <a:pt x="8" y="52"/>
                    </a:lnTo>
                    <a:lnTo>
                      <a:pt x="8" y="104"/>
                    </a:lnTo>
                    <a:lnTo>
                      <a:pt x="8" y="174"/>
                    </a:lnTo>
                    <a:lnTo>
                      <a:pt x="0" y="200"/>
                    </a:lnTo>
                    <a:lnTo>
                      <a:pt x="0" y="227"/>
                    </a:lnTo>
                    <a:lnTo>
                      <a:pt x="0" y="261"/>
                    </a:lnTo>
                    <a:lnTo>
                      <a:pt x="0" y="288"/>
                    </a:lnTo>
                    <a:lnTo>
                      <a:pt x="8" y="314"/>
                    </a:lnTo>
                    <a:lnTo>
                      <a:pt x="35" y="332"/>
                    </a:lnTo>
                    <a:lnTo>
                      <a:pt x="60" y="340"/>
                    </a:lnTo>
                    <a:lnTo>
                      <a:pt x="87" y="349"/>
                    </a:lnTo>
                    <a:lnTo>
                      <a:pt x="113" y="349"/>
                    </a:lnTo>
                    <a:lnTo>
                      <a:pt x="139" y="349"/>
                    </a:lnTo>
                    <a:lnTo>
                      <a:pt x="165" y="349"/>
                    </a:lnTo>
                    <a:lnTo>
                      <a:pt x="191" y="349"/>
                    </a:lnTo>
                    <a:lnTo>
                      <a:pt x="218" y="349"/>
                    </a:lnTo>
                    <a:lnTo>
                      <a:pt x="243" y="349"/>
                    </a:lnTo>
                    <a:lnTo>
                      <a:pt x="305" y="349"/>
                    </a:lnTo>
                    <a:lnTo>
                      <a:pt x="331" y="349"/>
                    </a:lnTo>
                    <a:lnTo>
                      <a:pt x="357" y="349"/>
                    </a:lnTo>
                    <a:lnTo>
                      <a:pt x="366" y="323"/>
                    </a:lnTo>
                    <a:lnTo>
                      <a:pt x="375" y="296"/>
                    </a:lnTo>
                    <a:lnTo>
                      <a:pt x="375" y="270"/>
                    </a:lnTo>
                    <a:lnTo>
                      <a:pt x="375" y="244"/>
                    </a:lnTo>
                    <a:lnTo>
                      <a:pt x="375" y="218"/>
                    </a:lnTo>
                    <a:lnTo>
                      <a:pt x="375" y="192"/>
                    </a:lnTo>
                    <a:lnTo>
                      <a:pt x="375" y="165"/>
                    </a:lnTo>
                    <a:lnTo>
                      <a:pt x="375" y="139"/>
                    </a:lnTo>
                    <a:lnTo>
                      <a:pt x="375" y="113"/>
                    </a:lnTo>
                    <a:lnTo>
                      <a:pt x="375" y="87"/>
                    </a:lnTo>
                    <a:lnTo>
                      <a:pt x="375" y="60"/>
                    </a:lnTo>
                    <a:lnTo>
                      <a:pt x="375" y="34"/>
                    </a:lnTo>
                    <a:lnTo>
                      <a:pt x="375" y="8"/>
                    </a:lnTo>
                    <a:lnTo>
                      <a:pt x="348" y="8"/>
                    </a:lnTo>
                    <a:lnTo>
                      <a:pt x="323" y="8"/>
                    </a:lnTo>
                    <a:lnTo>
                      <a:pt x="296" y="8"/>
                    </a:lnTo>
                    <a:lnTo>
                      <a:pt x="270" y="0"/>
                    </a:lnTo>
                    <a:lnTo>
                      <a:pt x="243" y="0"/>
                    </a:lnTo>
                    <a:lnTo>
                      <a:pt x="218" y="0"/>
                    </a:lnTo>
                    <a:lnTo>
                      <a:pt x="191" y="0"/>
                    </a:lnTo>
                    <a:lnTo>
                      <a:pt x="165" y="0"/>
                    </a:lnTo>
                    <a:lnTo>
                      <a:pt x="139" y="0"/>
                    </a:lnTo>
                    <a:lnTo>
                      <a:pt x="113" y="0"/>
                    </a:lnTo>
                    <a:lnTo>
                      <a:pt x="87" y="0"/>
                    </a:lnTo>
                    <a:lnTo>
                      <a:pt x="60" y="0"/>
                    </a:lnTo>
                    <a:lnTo>
                      <a:pt x="8" y="16"/>
                    </a:lnTo>
                    <a:lnTo>
                      <a:pt x="8" y="16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718" name="Oval 46"/>
              <p:cNvSpPr>
                <a:spLocks noChangeArrowheads="1"/>
              </p:cNvSpPr>
              <p:nvPr/>
            </p:nvSpPr>
            <p:spPr bwMode="auto">
              <a:xfrm>
                <a:off x="1064" y="638"/>
                <a:ext cx="300" cy="69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19" name="Freeform 47"/>
              <p:cNvSpPr>
                <a:spLocks/>
              </p:cNvSpPr>
              <p:nvPr/>
            </p:nvSpPr>
            <p:spPr bwMode="auto">
              <a:xfrm>
                <a:off x="1359" y="617"/>
                <a:ext cx="376" cy="350"/>
              </a:xfrm>
              <a:custGeom>
                <a:avLst/>
                <a:gdLst/>
                <a:ahLst/>
                <a:cxnLst>
                  <a:cxn ang="0">
                    <a:pos x="8" y="16"/>
                  </a:cxn>
                  <a:cxn ang="0">
                    <a:pos x="8" y="52"/>
                  </a:cxn>
                  <a:cxn ang="0">
                    <a:pos x="8" y="104"/>
                  </a:cxn>
                  <a:cxn ang="0">
                    <a:pos x="8" y="174"/>
                  </a:cxn>
                  <a:cxn ang="0">
                    <a:pos x="0" y="200"/>
                  </a:cxn>
                  <a:cxn ang="0">
                    <a:pos x="0" y="227"/>
                  </a:cxn>
                  <a:cxn ang="0">
                    <a:pos x="0" y="261"/>
                  </a:cxn>
                  <a:cxn ang="0">
                    <a:pos x="0" y="288"/>
                  </a:cxn>
                  <a:cxn ang="0">
                    <a:pos x="8" y="314"/>
                  </a:cxn>
                  <a:cxn ang="0">
                    <a:pos x="35" y="332"/>
                  </a:cxn>
                  <a:cxn ang="0">
                    <a:pos x="60" y="340"/>
                  </a:cxn>
                  <a:cxn ang="0">
                    <a:pos x="87" y="349"/>
                  </a:cxn>
                  <a:cxn ang="0">
                    <a:pos x="113" y="349"/>
                  </a:cxn>
                  <a:cxn ang="0">
                    <a:pos x="139" y="349"/>
                  </a:cxn>
                  <a:cxn ang="0">
                    <a:pos x="165" y="349"/>
                  </a:cxn>
                  <a:cxn ang="0">
                    <a:pos x="191" y="349"/>
                  </a:cxn>
                  <a:cxn ang="0">
                    <a:pos x="218" y="349"/>
                  </a:cxn>
                  <a:cxn ang="0">
                    <a:pos x="243" y="349"/>
                  </a:cxn>
                  <a:cxn ang="0">
                    <a:pos x="305" y="349"/>
                  </a:cxn>
                  <a:cxn ang="0">
                    <a:pos x="331" y="349"/>
                  </a:cxn>
                  <a:cxn ang="0">
                    <a:pos x="357" y="349"/>
                  </a:cxn>
                  <a:cxn ang="0">
                    <a:pos x="366" y="323"/>
                  </a:cxn>
                  <a:cxn ang="0">
                    <a:pos x="375" y="296"/>
                  </a:cxn>
                  <a:cxn ang="0">
                    <a:pos x="375" y="270"/>
                  </a:cxn>
                  <a:cxn ang="0">
                    <a:pos x="375" y="244"/>
                  </a:cxn>
                  <a:cxn ang="0">
                    <a:pos x="375" y="218"/>
                  </a:cxn>
                  <a:cxn ang="0">
                    <a:pos x="375" y="192"/>
                  </a:cxn>
                  <a:cxn ang="0">
                    <a:pos x="375" y="165"/>
                  </a:cxn>
                  <a:cxn ang="0">
                    <a:pos x="375" y="139"/>
                  </a:cxn>
                  <a:cxn ang="0">
                    <a:pos x="375" y="113"/>
                  </a:cxn>
                  <a:cxn ang="0">
                    <a:pos x="375" y="87"/>
                  </a:cxn>
                  <a:cxn ang="0">
                    <a:pos x="375" y="60"/>
                  </a:cxn>
                  <a:cxn ang="0">
                    <a:pos x="375" y="34"/>
                  </a:cxn>
                  <a:cxn ang="0">
                    <a:pos x="375" y="8"/>
                  </a:cxn>
                  <a:cxn ang="0">
                    <a:pos x="348" y="8"/>
                  </a:cxn>
                  <a:cxn ang="0">
                    <a:pos x="323" y="8"/>
                  </a:cxn>
                  <a:cxn ang="0">
                    <a:pos x="296" y="8"/>
                  </a:cxn>
                  <a:cxn ang="0">
                    <a:pos x="270" y="0"/>
                  </a:cxn>
                  <a:cxn ang="0">
                    <a:pos x="243" y="0"/>
                  </a:cxn>
                  <a:cxn ang="0">
                    <a:pos x="218" y="0"/>
                  </a:cxn>
                  <a:cxn ang="0">
                    <a:pos x="191" y="0"/>
                  </a:cxn>
                  <a:cxn ang="0">
                    <a:pos x="165" y="0"/>
                  </a:cxn>
                  <a:cxn ang="0">
                    <a:pos x="139" y="0"/>
                  </a:cxn>
                  <a:cxn ang="0">
                    <a:pos x="113" y="0"/>
                  </a:cxn>
                  <a:cxn ang="0">
                    <a:pos x="87" y="0"/>
                  </a:cxn>
                  <a:cxn ang="0">
                    <a:pos x="60" y="0"/>
                  </a:cxn>
                  <a:cxn ang="0">
                    <a:pos x="8" y="16"/>
                  </a:cxn>
                  <a:cxn ang="0">
                    <a:pos x="8" y="16"/>
                  </a:cxn>
                </a:cxnLst>
                <a:rect l="0" t="0" r="r" b="b"/>
                <a:pathLst>
                  <a:path w="376" h="350">
                    <a:moveTo>
                      <a:pt x="8" y="16"/>
                    </a:moveTo>
                    <a:lnTo>
                      <a:pt x="8" y="52"/>
                    </a:lnTo>
                    <a:lnTo>
                      <a:pt x="8" y="104"/>
                    </a:lnTo>
                    <a:lnTo>
                      <a:pt x="8" y="174"/>
                    </a:lnTo>
                    <a:lnTo>
                      <a:pt x="0" y="200"/>
                    </a:lnTo>
                    <a:lnTo>
                      <a:pt x="0" y="227"/>
                    </a:lnTo>
                    <a:lnTo>
                      <a:pt x="0" y="261"/>
                    </a:lnTo>
                    <a:lnTo>
                      <a:pt x="0" y="288"/>
                    </a:lnTo>
                    <a:lnTo>
                      <a:pt x="8" y="314"/>
                    </a:lnTo>
                    <a:lnTo>
                      <a:pt x="35" y="332"/>
                    </a:lnTo>
                    <a:lnTo>
                      <a:pt x="60" y="340"/>
                    </a:lnTo>
                    <a:lnTo>
                      <a:pt x="87" y="349"/>
                    </a:lnTo>
                    <a:lnTo>
                      <a:pt x="113" y="349"/>
                    </a:lnTo>
                    <a:lnTo>
                      <a:pt x="139" y="349"/>
                    </a:lnTo>
                    <a:lnTo>
                      <a:pt x="165" y="349"/>
                    </a:lnTo>
                    <a:lnTo>
                      <a:pt x="191" y="349"/>
                    </a:lnTo>
                    <a:lnTo>
                      <a:pt x="218" y="349"/>
                    </a:lnTo>
                    <a:lnTo>
                      <a:pt x="243" y="349"/>
                    </a:lnTo>
                    <a:lnTo>
                      <a:pt x="305" y="349"/>
                    </a:lnTo>
                    <a:lnTo>
                      <a:pt x="331" y="349"/>
                    </a:lnTo>
                    <a:lnTo>
                      <a:pt x="357" y="349"/>
                    </a:lnTo>
                    <a:lnTo>
                      <a:pt x="366" y="323"/>
                    </a:lnTo>
                    <a:lnTo>
                      <a:pt x="375" y="296"/>
                    </a:lnTo>
                    <a:lnTo>
                      <a:pt x="375" y="270"/>
                    </a:lnTo>
                    <a:lnTo>
                      <a:pt x="375" y="244"/>
                    </a:lnTo>
                    <a:lnTo>
                      <a:pt x="375" y="218"/>
                    </a:lnTo>
                    <a:lnTo>
                      <a:pt x="375" y="192"/>
                    </a:lnTo>
                    <a:lnTo>
                      <a:pt x="375" y="165"/>
                    </a:lnTo>
                    <a:lnTo>
                      <a:pt x="375" y="139"/>
                    </a:lnTo>
                    <a:lnTo>
                      <a:pt x="375" y="113"/>
                    </a:lnTo>
                    <a:lnTo>
                      <a:pt x="375" y="87"/>
                    </a:lnTo>
                    <a:lnTo>
                      <a:pt x="375" y="60"/>
                    </a:lnTo>
                    <a:lnTo>
                      <a:pt x="375" y="34"/>
                    </a:lnTo>
                    <a:lnTo>
                      <a:pt x="375" y="8"/>
                    </a:lnTo>
                    <a:lnTo>
                      <a:pt x="348" y="8"/>
                    </a:lnTo>
                    <a:lnTo>
                      <a:pt x="323" y="8"/>
                    </a:lnTo>
                    <a:lnTo>
                      <a:pt x="296" y="8"/>
                    </a:lnTo>
                    <a:lnTo>
                      <a:pt x="270" y="0"/>
                    </a:lnTo>
                    <a:lnTo>
                      <a:pt x="243" y="0"/>
                    </a:lnTo>
                    <a:lnTo>
                      <a:pt x="218" y="0"/>
                    </a:lnTo>
                    <a:lnTo>
                      <a:pt x="191" y="0"/>
                    </a:lnTo>
                    <a:lnTo>
                      <a:pt x="165" y="0"/>
                    </a:lnTo>
                    <a:lnTo>
                      <a:pt x="139" y="0"/>
                    </a:lnTo>
                    <a:lnTo>
                      <a:pt x="113" y="0"/>
                    </a:lnTo>
                    <a:lnTo>
                      <a:pt x="87" y="0"/>
                    </a:lnTo>
                    <a:lnTo>
                      <a:pt x="60" y="0"/>
                    </a:lnTo>
                    <a:lnTo>
                      <a:pt x="8" y="16"/>
                    </a:lnTo>
                    <a:lnTo>
                      <a:pt x="8" y="16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720" name="Oval 48"/>
              <p:cNvSpPr>
                <a:spLocks noChangeArrowheads="1"/>
              </p:cNvSpPr>
              <p:nvPr/>
            </p:nvSpPr>
            <p:spPr bwMode="auto">
              <a:xfrm>
                <a:off x="1410" y="638"/>
                <a:ext cx="299" cy="69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21" name="Freeform 49"/>
              <p:cNvSpPr>
                <a:spLocks/>
              </p:cNvSpPr>
              <p:nvPr/>
            </p:nvSpPr>
            <p:spPr bwMode="auto">
              <a:xfrm>
                <a:off x="1704" y="617"/>
                <a:ext cx="377" cy="350"/>
              </a:xfrm>
              <a:custGeom>
                <a:avLst/>
                <a:gdLst/>
                <a:ahLst/>
                <a:cxnLst>
                  <a:cxn ang="0">
                    <a:pos x="8" y="16"/>
                  </a:cxn>
                  <a:cxn ang="0">
                    <a:pos x="8" y="52"/>
                  </a:cxn>
                  <a:cxn ang="0">
                    <a:pos x="8" y="104"/>
                  </a:cxn>
                  <a:cxn ang="0">
                    <a:pos x="8" y="174"/>
                  </a:cxn>
                  <a:cxn ang="0">
                    <a:pos x="0" y="200"/>
                  </a:cxn>
                  <a:cxn ang="0">
                    <a:pos x="0" y="227"/>
                  </a:cxn>
                  <a:cxn ang="0">
                    <a:pos x="0" y="261"/>
                  </a:cxn>
                  <a:cxn ang="0">
                    <a:pos x="0" y="288"/>
                  </a:cxn>
                  <a:cxn ang="0">
                    <a:pos x="8" y="314"/>
                  </a:cxn>
                  <a:cxn ang="0">
                    <a:pos x="35" y="332"/>
                  </a:cxn>
                  <a:cxn ang="0">
                    <a:pos x="60" y="340"/>
                  </a:cxn>
                  <a:cxn ang="0">
                    <a:pos x="87" y="349"/>
                  </a:cxn>
                  <a:cxn ang="0">
                    <a:pos x="113" y="349"/>
                  </a:cxn>
                  <a:cxn ang="0">
                    <a:pos x="139" y="349"/>
                  </a:cxn>
                  <a:cxn ang="0">
                    <a:pos x="165" y="349"/>
                  </a:cxn>
                  <a:cxn ang="0">
                    <a:pos x="192" y="349"/>
                  </a:cxn>
                  <a:cxn ang="0">
                    <a:pos x="218" y="349"/>
                  </a:cxn>
                  <a:cxn ang="0">
                    <a:pos x="244" y="349"/>
                  </a:cxn>
                  <a:cxn ang="0">
                    <a:pos x="306" y="349"/>
                  </a:cxn>
                  <a:cxn ang="0">
                    <a:pos x="332" y="349"/>
                  </a:cxn>
                  <a:cxn ang="0">
                    <a:pos x="358" y="349"/>
                  </a:cxn>
                  <a:cxn ang="0">
                    <a:pos x="367" y="323"/>
                  </a:cxn>
                  <a:cxn ang="0">
                    <a:pos x="376" y="296"/>
                  </a:cxn>
                  <a:cxn ang="0">
                    <a:pos x="376" y="270"/>
                  </a:cxn>
                  <a:cxn ang="0">
                    <a:pos x="376" y="244"/>
                  </a:cxn>
                  <a:cxn ang="0">
                    <a:pos x="376" y="218"/>
                  </a:cxn>
                  <a:cxn ang="0">
                    <a:pos x="376" y="192"/>
                  </a:cxn>
                  <a:cxn ang="0">
                    <a:pos x="376" y="165"/>
                  </a:cxn>
                  <a:cxn ang="0">
                    <a:pos x="376" y="139"/>
                  </a:cxn>
                  <a:cxn ang="0">
                    <a:pos x="376" y="113"/>
                  </a:cxn>
                  <a:cxn ang="0">
                    <a:pos x="376" y="87"/>
                  </a:cxn>
                  <a:cxn ang="0">
                    <a:pos x="376" y="60"/>
                  </a:cxn>
                  <a:cxn ang="0">
                    <a:pos x="376" y="34"/>
                  </a:cxn>
                  <a:cxn ang="0">
                    <a:pos x="376" y="8"/>
                  </a:cxn>
                  <a:cxn ang="0">
                    <a:pos x="349" y="8"/>
                  </a:cxn>
                  <a:cxn ang="0">
                    <a:pos x="323" y="8"/>
                  </a:cxn>
                  <a:cxn ang="0">
                    <a:pos x="297" y="8"/>
                  </a:cxn>
                  <a:cxn ang="0">
                    <a:pos x="270" y="0"/>
                  </a:cxn>
                  <a:cxn ang="0">
                    <a:pos x="244" y="0"/>
                  </a:cxn>
                  <a:cxn ang="0">
                    <a:pos x="218" y="0"/>
                  </a:cxn>
                  <a:cxn ang="0">
                    <a:pos x="192" y="0"/>
                  </a:cxn>
                  <a:cxn ang="0">
                    <a:pos x="165" y="0"/>
                  </a:cxn>
                  <a:cxn ang="0">
                    <a:pos x="139" y="0"/>
                  </a:cxn>
                  <a:cxn ang="0">
                    <a:pos x="113" y="0"/>
                  </a:cxn>
                  <a:cxn ang="0">
                    <a:pos x="87" y="0"/>
                  </a:cxn>
                  <a:cxn ang="0">
                    <a:pos x="60" y="0"/>
                  </a:cxn>
                  <a:cxn ang="0">
                    <a:pos x="8" y="16"/>
                  </a:cxn>
                  <a:cxn ang="0">
                    <a:pos x="8" y="16"/>
                  </a:cxn>
                </a:cxnLst>
                <a:rect l="0" t="0" r="r" b="b"/>
                <a:pathLst>
                  <a:path w="377" h="350">
                    <a:moveTo>
                      <a:pt x="8" y="16"/>
                    </a:moveTo>
                    <a:lnTo>
                      <a:pt x="8" y="52"/>
                    </a:lnTo>
                    <a:lnTo>
                      <a:pt x="8" y="104"/>
                    </a:lnTo>
                    <a:lnTo>
                      <a:pt x="8" y="174"/>
                    </a:lnTo>
                    <a:lnTo>
                      <a:pt x="0" y="200"/>
                    </a:lnTo>
                    <a:lnTo>
                      <a:pt x="0" y="227"/>
                    </a:lnTo>
                    <a:lnTo>
                      <a:pt x="0" y="261"/>
                    </a:lnTo>
                    <a:lnTo>
                      <a:pt x="0" y="288"/>
                    </a:lnTo>
                    <a:lnTo>
                      <a:pt x="8" y="314"/>
                    </a:lnTo>
                    <a:lnTo>
                      <a:pt x="35" y="332"/>
                    </a:lnTo>
                    <a:lnTo>
                      <a:pt x="60" y="340"/>
                    </a:lnTo>
                    <a:lnTo>
                      <a:pt x="87" y="349"/>
                    </a:lnTo>
                    <a:lnTo>
                      <a:pt x="113" y="349"/>
                    </a:lnTo>
                    <a:lnTo>
                      <a:pt x="139" y="349"/>
                    </a:lnTo>
                    <a:lnTo>
                      <a:pt x="165" y="349"/>
                    </a:lnTo>
                    <a:lnTo>
                      <a:pt x="192" y="349"/>
                    </a:lnTo>
                    <a:lnTo>
                      <a:pt x="218" y="349"/>
                    </a:lnTo>
                    <a:lnTo>
                      <a:pt x="244" y="349"/>
                    </a:lnTo>
                    <a:lnTo>
                      <a:pt x="306" y="349"/>
                    </a:lnTo>
                    <a:lnTo>
                      <a:pt x="332" y="349"/>
                    </a:lnTo>
                    <a:lnTo>
                      <a:pt x="358" y="349"/>
                    </a:lnTo>
                    <a:lnTo>
                      <a:pt x="367" y="323"/>
                    </a:lnTo>
                    <a:lnTo>
                      <a:pt x="376" y="296"/>
                    </a:lnTo>
                    <a:lnTo>
                      <a:pt x="376" y="270"/>
                    </a:lnTo>
                    <a:lnTo>
                      <a:pt x="376" y="244"/>
                    </a:lnTo>
                    <a:lnTo>
                      <a:pt x="376" y="218"/>
                    </a:lnTo>
                    <a:lnTo>
                      <a:pt x="376" y="192"/>
                    </a:lnTo>
                    <a:lnTo>
                      <a:pt x="376" y="165"/>
                    </a:lnTo>
                    <a:lnTo>
                      <a:pt x="376" y="139"/>
                    </a:lnTo>
                    <a:lnTo>
                      <a:pt x="376" y="113"/>
                    </a:lnTo>
                    <a:lnTo>
                      <a:pt x="376" y="87"/>
                    </a:lnTo>
                    <a:lnTo>
                      <a:pt x="376" y="60"/>
                    </a:lnTo>
                    <a:lnTo>
                      <a:pt x="376" y="34"/>
                    </a:lnTo>
                    <a:lnTo>
                      <a:pt x="376" y="8"/>
                    </a:lnTo>
                    <a:lnTo>
                      <a:pt x="349" y="8"/>
                    </a:lnTo>
                    <a:lnTo>
                      <a:pt x="323" y="8"/>
                    </a:lnTo>
                    <a:lnTo>
                      <a:pt x="297" y="8"/>
                    </a:lnTo>
                    <a:lnTo>
                      <a:pt x="270" y="0"/>
                    </a:lnTo>
                    <a:lnTo>
                      <a:pt x="244" y="0"/>
                    </a:lnTo>
                    <a:lnTo>
                      <a:pt x="218" y="0"/>
                    </a:lnTo>
                    <a:lnTo>
                      <a:pt x="192" y="0"/>
                    </a:lnTo>
                    <a:lnTo>
                      <a:pt x="165" y="0"/>
                    </a:lnTo>
                    <a:lnTo>
                      <a:pt x="139" y="0"/>
                    </a:lnTo>
                    <a:lnTo>
                      <a:pt x="113" y="0"/>
                    </a:lnTo>
                    <a:lnTo>
                      <a:pt x="87" y="0"/>
                    </a:lnTo>
                    <a:lnTo>
                      <a:pt x="60" y="0"/>
                    </a:lnTo>
                    <a:lnTo>
                      <a:pt x="8" y="16"/>
                    </a:lnTo>
                    <a:lnTo>
                      <a:pt x="8" y="16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722" name="Oval 50"/>
              <p:cNvSpPr>
                <a:spLocks noChangeArrowheads="1"/>
              </p:cNvSpPr>
              <p:nvPr/>
            </p:nvSpPr>
            <p:spPr bwMode="auto">
              <a:xfrm>
                <a:off x="1756" y="638"/>
                <a:ext cx="299" cy="69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23" name="Freeform 51"/>
              <p:cNvSpPr>
                <a:spLocks/>
              </p:cNvSpPr>
              <p:nvPr/>
            </p:nvSpPr>
            <p:spPr bwMode="auto">
              <a:xfrm>
                <a:off x="322" y="617"/>
                <a:ext cx="376" cy="350"/>
              </a:xfrm>
              <a:custGeom>
                <a:avLst/>
                <a:gdLst/>
                <a:ahLst/>
                <a:cxnLst>
                  <a:cxn ang="0">
                    <a:pos x="8" y="16"/>
                  </a:cxn>
                  <a:cxn ang="0">
                    <a:pos x="8" y="52"/>
                  </a:cxn>
                  <a:cxn ang="0">
                    <a:pos x="8" y="104"/>
                  </a:cxn>
                  <a:cxn ang="0">
                    <a:pos x="8" y="174"/>
                  </a:cxn>
                  <a:cxn ang="0">
                    <a:pos x="0" y="200"/>
                  </a:cxn>
                  <a:cxn ang="0">
                    <a:pos x="0" y="227"/>
                  </a:cxn>
                  <a:cxn ang="0">
                    <a:pos x="0" y="261"/>
                  </a:cxn>
                  <a:cxn ang="0">
                    <a:pos x="0" y="288"/>
                  </a:cxn>
                  <a:cxn ang="0">
                    <a:pos x="8" y="314"/>
                  </a:cxn>
                  <a:cxn ang="0">
                    <a:pos x="35" y="332"/>
                  </a:cxn>
                  <a:cxn ang="0">
                    <a:pos x="60" y="340"/>
                  </a:cxn>
                  <a:cxn ang="0">
                    <a:pos x="87" y="349"/>
                  </a:cxn>
                  <a:cxn ang="0">
                    <a:pos x="113" y="349"/>
                  </a:cxn>
                  <a:cxn ang="0">
                    <a:pos x="139" y="349"/>
                  </a:cxn>
                  <a:cxn ang="0">
                    <a:pos x="165" y="349"/>
                  </a:cxn>
                  <a:cxn ang="0">
                    <a:pos x="191" y="349"/>
                  </a:cxn>
                  <a:cxn ang="0">
                    <a:pos x="218" y="349"/>
                  </a:cxn>
                  <a:cxn ang="0">
                    <a:pos x="243" y="349"/>
                  </a:cxn>
                  <a:cxn ang="0">
                    <a:pos x="305" y="349"/>
                  </a:cxn>
                  <a:cxn ang="0">
                    <a:pos x="331" y="349"/>
                  </a:cxn>
                  <a:cxn ang="0">
                    <a:pos x="357" y="349"/>
                  </a:cxn>
                  <a:cxn ang="0">
                    <a:pos x="366" y="323"/>
                  </a:cxn>
                  <a:cxn ang="0">
                    <a:pos x="375" y="296"/>
                  </a:cxn>
                  <a:cxn ang="0">
                    <a:pos x="375" y="270"/>
                  </a:cxn>
                  <a:cxn ang="0">
                    <a:pos x="375" y="244"/>
                  </a:cxn>
                  <a:cxn ang="0">
                    <a:pos x="375" y="218"/>
                  </a:cxn>
                  <a:cxn ang="0">
                    <a:pos x="375" y="192"/>
                  </a:cxn>
                  <a:cxn ang="0">
                    <a:pos x="375" y="165"/>
                  </a:cxn>
                  <a:cxn ang="0">
                    <a:pos x="375" y="139"/>
                  </a:cxn>
                  <a:cxn ang="0">
                    <a:pos x="375" y="113"/>
                  </a:cxn>
                  <a:cxn ang="0">
                    <a:pos x="375" y="87"/>
                  </a:cxn>
                  <a:cxn ang="0">
                    <a:pos x="375" y="60"/>
                  </a:cxn>
                  <a:cxn ang="0">
                    <a:pos x="375" y="34"/>
                  </a:cxn>
                  <a:cxn ang="0">
                    <a:pos x="375" y="8"/>
                  </a:cxn>
                  <a:cxn ang="0">
                    <a:pos x="348" y="8"/>
                  </a:cxn>
                  <a:cxn ang="0">
                    <a:pos x="323" y="8"/>
                  </a:cxn>
                  <a:cxn ang="0">
                    <a:pos x="296" y="8"/>
                  </a:cxn>
                  <a:cxn ang="0">
                    <a:pos x="270" y="0"/>
                  </a:cxn>
                  <a:cxn ang="0">
                    <a:pos x="243" y="0"/>
                  </a:cxn>
                  <a:cxn ang="0">
                    <a:pos x="218" y="0"/>
                  </a:cxn>
                  <a:cxn ang="0">
                    <a:pos x="191" y="0"/>
                  </a:cxn>
                  <a:cxn ang="0">
                    <a:pos x="165" y="0"/>
                  </a:cxn>
                  <a:cxn ang="0">
                    <a:pos x="139" y="0"/>
                  </a:cxn>
                  <a:cxn ang="0">
                    <a:pos x="113" y="0"/>
                  </a:cxn>
                  <a:cxn ang="0">
                    <a:pos x="87" y="0"/>
                  </a:cxn>
                  <a:cxn ang="0">
                    <a:pos x="60" y="0"/>
                  </a:cxn>
                  <a:cxn ang="0">
                    <a:pos x="8" y="16"/>
                  </a:cxn>
                  <a:cxn ang="0">
                    <a:pos x="8" y="16"/>
                  </a:cxn>
                </a:cxnLst>
                <a:rect l="0" t="0" r="r" b="b"/>
                <a:pathLst>
                  <a:path w="376" h="350">
                    <a:moveTo>
                      <a:pt x="8" y="16"/>
                    </a:moveTo>
                    <a:lnTo>
                      <a:pt x="8" y="52"/>
                    </a:lnTo>
                    <a:lnTo>
                      <a:pt x="8" y="104"/>
                    </a:lnTo>
                    <a:lnTo>
                      <a:pt x="8" y="174"/>
                    </a:lnTo>
                    <a:lnTo>
                      <a:pt x="0" y="200"/>
                    </a:lnTo>
                    <a:lnTo>
                      <a:pt x="0" y="227"/>
                    </a:lnTo>
                    <a:lnTo>
                      <a:pt x="0" y="261"/>
                    </a:lnTo>
                    <a:lnTo>
                      <a:pt x="0" y="288"/>
                    </a:lnTo>
                    <a:lnTo>
                      <a:pt x="8" y="314"/>
                    </a:lnTo>
                    <a:lnTo>
                      <a:pt x="35" y="332"/>
                    </a:lnTo>
                    <a:lnTo>
                      <a:pt x="60" y="340"/>
                    </a:lnTo>
                    <a:lnTo>
                      <a:pt x="87" y="349"/>
                    </a:lnTo>
                    <a:lnTo>
                      <a:pt x="113" y="349"/>
                    </a:lnTo>
                    <a:lnTo>
                      <a:pt x="139" y="349"/>
                    </a:lnTo>
                    <a:lnTo>
                      <a:pt x="165" y="349"/>
                    </a:lnTo>
                    <a:lnTo>
                      <a:pt x="191" y="349"/>
                    </a:lnTo>
                    <a:lnTo>
                      <a:pt x="218" y="349"/>
                    </a:lnTo>
                    <a:lnTo>
                      <a:pt x="243" y="349"/>
                    </a:lnTo>
                    <a:lnTo>
                      <a:pt x="305" y="349"/>
                    </a:lnTo>
                    <a:lnTo>
                      <a:pt x="331" y="349"/>
                    </a:lnTo>
                    <a:lnTo>
                      <a:pt x="357" y="349"/>
                    </a:lnTo>
                    <a:lnTo>
                      <a:pt x="366" y="323"/>
                    </a:lnTo>
                    <a:lnTo>
                      <a:pt x="375" y="296"/>
                    </a:lnTo>
                    <a:lnTo>
                      <a:pt x="375" y="270"/>
                    </a:lnTo>
                    <a:lnTo>
                      <a:pt x="375" y="244"/>
                    </a:lnTo>
                    <a:lnTo>
                      <a:pt x="375" y="218"/>
                    </a:lnTo>
                    <a:lnTo>
                      <a:pt x="375" y="192"/>
                    </a:lnTo>
                    <a:lnTo>
                      <a:pt x="375" y="165"/>
                    </a:lnTo>
                    <a:lnTo>
                      <a:pt x="375" y="139"/>
                    </a:lnTo>
                    <a:lnTo>
                      <a:pt x="375" y="113"/>
                    </a:lnTo>
                    <a:lnTo>
                      <a:pt x="375" y="87"/>
                    </a:lnTo>
                    <a:lnTo>
                      <a:pt x="375" y="60"/>
                    </a:lnTo>
                    <a:lnTo>
                      <a:pt x="375" y="34"/>
                    </a:lnTo>
                    <a:lnTo>
                      <a:pt x="375" y="8"/>
                    </a:lnTo>
                    <a:lnTo>
                      <a:pt x="348" y="8"/>
                    </a:lnTo>
                    <a:lnTo>
                      <a:pt x="323" y="8"/>
                    </a:lnTo>
                    <a:lnTo>
                      <a:pt x="296" y="8"/>
                    </a:lnTo>
                    <a:lnTo>
                      <a:pt x="270" y="0"/>
                    </a:lnTo>
                    <a:lnTo>
                      <a:pt x="243" y="0"/>
                    </a:lnTo>
                    <a:lnTo>
                      <a:pt x="218" y="0"/>
                    </a:lnTo>
                    <a:lnTo>
                      <a:pt x="191" y="0"/>
                    </a:lnTo>
                    <a:lnTo>
                      <a:pt x="165" y="0"/>
                    </a:lnTo>
                    <a:lnTo>
                      <a:pt x="139" y="0"/>
                    </a:lnTo>
                    <a:lnTo>
                      <a:pt x="113" y="0"/>
                    </a:lnTo>
                    <a:lnTo>
                      <a:pt x="87" y="0"/>
                    </a:lnTo>
                    <a:lnTo>
                      <a:pt x="60" y="0"/>
                    </a:lnTo>
                    <a:lnTo>
                      <a:pt x="8" y="16"/>
                    </a:lnTo>
                    <a:lnTo>
                      <a:pt x="8" y="16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724" name="Oval 52"/>
              <p:cNvSpPr>
                <a:spLocks noChangeArrowheads="1"/>
              </p:cNvSpPr>
              <p:nvPr/>
            </p:nvSpPr>
            <p:spPr bwMode="auto">
              <a:xfrm>
                <a:off x="373" y="638"/>
                <a:ext cx="299" cy="69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25" name="Freeform 53"/>
              <p:cNvSpPr>
                <a:spLocks/>
              </p:cNvSpPr>
              <p:nvPr/>
            </p:nvSpPr>
            <p:spPr bwMode="auto">
              <a:xfrm>
                <a:off x="2050" y="617"/>
                <a:ext cx="376" cy="350"/>
              </a:xfrm>
              <a:custGeom>
                <a:avLst/>
                <a:gdLst/>
                <a:ahLst/>
                <a:cxnLst>
                  <a:cxn ang="0">
                    <a:pos x="8" y="16"/>
                  </a:cxn>
                  <a:cxn ang="0">
                    <a:pos x="8" y="52"/>
                  </a:cxn>
                  <a:cxn ang="0">
                    <a:pos x="8" y="104"/>
                  </a:cxn>
                  <a:cxn ang="0">
                    <a:pos x="8" y="174"/>
                  </a:cxn>
                  <a:cxn ang="0">
                    <a:pos x="0" y="200"/>
                  </a:cxn>
                  <a:cxn ang="0">
                    <a:pos x="0" y="227"/>
                  </a:cxn>
                  <a:cxn ang="0">
                    <a:pos x="0" y="261"/>
                  </a:cxn>
                  <a:cxn ang="0">
                    <a:pos x="0" y="288"/>
                  </a:cxn>
                  <a:cxn ang="0">
                    <a:pos x="8" y="314"/>
                  </a:cxn>
                  <a:cxn ang="0">
                    <a:pos x="35" y="332"/>
                  </a:cxn>
                  <a:cxn ang="0">
                    <a:pos x="60" y="340"/>
                  </a:cxn>
                  <a:cxn ang="0">
                    <a:pos x="87" y="349"/>
                  </a:cxn>
                  <a:cxn ang="0">
                    <a:pos x="113" y="349"/>
                  </a:cxn>
                  <a:cxn ang="0">
                    <a:pos x="139" y="349"/>
                  </a:cxn>
                  <a:cxn ang="0">
                    <a:pos x="165" y="349"/>
                  </a:cxn>
                  <a:cxn ang="0">
                    <a:pos x="191" y="349"/>
                  </a:cxn>
                  <a:cxn ang="0">
                    <a:pos x="218" y="349"/>
                  </a:cxn>
                  <a:cxn ang="0">
                    <a:pos x="243" y="349"/>
                  </a:cxn>
                  <a:cxn ang="0">
                    <a:pos x="305" y="349"/>
                  </a:cxn>
                  <a:cxn ang="0">
                    <a:pos x="331" y="349"/>
                  </a:cxn>
                  <a:cxn ang="0">
                    <a:pos x="357" y="349"/>
                  </a:cxn>
                  <a:cxn ang="0">
                    <a:pos x="366" y="323"/>
                  </a:cxn>
                  <a:cxn ang="0">
                    <a:pos x="375" y="296"/>
                  </a:cxn>
                  <a:cxn ang="0">
                    <a:pos x="375" y="270"/>
                  </a:cxn>
                  <a:cxn ang="0">
                    <a:pos x="375" y="244"/>
                  </a:cxn>
                  <a:cxn ang="0">
                    <a:pos x="375" y="218"/>
                  </a:cxn>
                  <a:cxn ang="0">
                    <a:pos x="375" y="192"/>
                  </a:cxn>
                  <a:cxn ang="0">
                    <a:pos x="375" y="165"/>
                  </a:cxn>
                  <a:cxn ang="0">
                    <a:pos x="375" y="139"/>
                  </a:cxn>
                  <a:cxn ang="0">
                    <a:pos x="375" y="113"/>
                  </a:cxn>
                  <a:cxn ang="0">
                    <a:pos x="375" y="87"/>
                  </a:cxn>
                  <a:cxn ang="0">
                    <a:pos x="375" y="60"/>
                  </a:cxn>
                  <a:cxn ang="0">
                    <a:pos x="375" y="34"/>
                  </a:cxn>
                  <a:cxn ang="0">
                    <a:pos x="375" y="8"/>
                  </a:cxn>
                  <a:cxn ang="0">
                    <a:pos x="348" y="8"/>
                  </a:cxn>
                  <a:cxn ang="0">
                    <a:pos x="323" y="8"/>
                  </a:cxn>
                  <a:cxn ang="0">
                    <a:pos x="296" y="8"/>
                  </a:cxn>
                  <a:cxn ang="0">
                    <a:pos x="270" y="0"/>
                  </a:cxn>
                  <a:cxn ang="0">
                    <a:pos x="243" y="0"/>
                  </a:cxn>
                  <a:cxn ang="0">
                    <a:pos x="218" y="0"/>
                  </a:cxn>
                  <a:cxn ang="0">
                    <a:pos x="191" y="0"/>
                  </a:cxn>
                  <a:cxn ang="0">
                    <a:pos x="165" y="0"/>
                  </a:cxn>
                  <a:cxn ang="0">
                    <a:pos x="139" y="0"/>
                  </a:cxn>
                  <a:cxn ang="0">
                    <a:pos x="113" y="0"/>
                  </a:cxn>
                  <a:cxn ang="0">
                    <a:pos x="87" y="0"/>
                  </a:cxn>
                  <a:cxn ang="0">
                    <a:pos x="60" y="0"/>
                  </a:cxn>
                  <a:cxn ang="0">
                    <a:pos x="8" y="16"/>
                  </a:cxn>
                  <a:cxn ang="0">
                    <a:pos x="8" y="16"/>
                  </a:cxn>
                </a:cxnLst>
                <a:rect l="0" t="0" r="r" b="b"/>
                <a:pathLst>
                  <a:path w="376" h="350">
                    <a:moveTo>
                      <a:pt x="8" y="16"/>
                    </a:moveTo>
                    <a:lnTo>
                      <a:pt x="8" y="52"/>
                    </a:lnTo>
                    <a:lnTo>
                      <a:pt x="8" y="104"/>
                    </a:lnTo>
                    <a:lnTo>
                      <a:pt x="8" y="174"/>
                    </a:lnTo>
                    <a:lnTo>
                      <a:pt x="0" y="200"/>
                    </a:lnTo>
                    <a:lnTo>
                      <a:pt x="0" y="227"/>
                    </a:lnTo>
                    <a:lnTo>
                      <a:pt x="0" y="261"/>
                    </a:lnTo>
                    <a:lnTo>
                      <a:pt x="0" y="288"/>
                    </a:lnTo>
                    <a:lnTo>
                      <a:pt x="8" y="314"/>
                    </a:lnTo>
                    <a:lnTo>
                      <a:pt x="35" y="332"/>
                    </a:lnTo>
                    <a:lnTo>
                      <a:pt x="60" y="340"/>
                    </a:lnTo>
                    <a:lnTo>
                      <a:pt x="87" y="349"/>
                    </a:lnTo>
                    <a:lnTo>
                      <a:pt x="113" y="349"/>
                    </a:lnTo>
                    <a:lnTo>
                      <a:pt x="139" y="349"/>
                    </a:lnTo>
                    <a:lnTo>
                      <a:pt x="165" y="349"/>
                    </a:lnTo>
                    <a:lnTo>
                      <a:pt x="191" y="349"/>
                    </a:lnTo>
                    <a:lnTo>
                      <a:pt x="218" y="349"/>
                    </a:lnTo>
                    <a:lnTo>
                      <a:pt x="243" y="349"/>
                    </a:lnTo>
                    <a:lnTo>
                      <a:pt x="305" y="349"/>
                    </a:lnTo>
                    <a:lnTo>
                      <a:pt x="331" y="349"/>
                    </a:lnTo>
                    <a:lnTo>
                      <a:pt x="357" y="349"/>
                    </a:lnTo>
                    <a:lnTo>
                      <a:pt x="366" y="323"/>
                    </a:lnTo>
                    <a:lnTo>
                      <a:pt x="375" y="296"/>
                    </a:lnTo>
                    <a:lnTo>
                      <a:pt x="375" y="270"/>
                    </a:lnTo>
                    <a:lnTo>
                      <a:pt x="375" y="244"/>
                    </a:lnTo>
                    <a:lnTo>
                      <a:pt x="375" y="218"/>
                    </a:lnTo>
                    <a:lnTo>
                      <a:pt x="375" y="192"/>
                    </a:lnTo>
                    <a:lnTo>
                      <a:pt x="375" y="165"/>
                    </a:lnTo>
                    <a:lnTo>
                      <a:pt x="375" y="139"/>
                    </a:lnTo>
                    <a:lnTo>
                      <a:pt x="375" y="113"/>
                    </a:lnTo>
                    <a:lnTo>
                      <a:pt x="375" y="87"/>
                    </a:lnTo>
                    <a:lnTo>
                      <a:pt x="375" y="60"/>
                    </a:lnTo>
                    <a:lnTo>
                      <a:pt x="375" y="34"/>
                    </a:lnTo>
                    <a:lnTo>
                      <a:pt x="375" y="8"/>
                    </a:lnTo>
                    <a:lnTo>
                      <a:pt x="348" y="8"/>
                    </a:lnTo>
                    <a:lnTo>
                      <a:pt x="323" y="8"/>
                    </a:lnTo>
                    <a:lnTo>
                      <a:pt x="296" y="8"/>
                    </a:lnTo>
                    <a:lnTo>
                      <a:pt x="270" y="0"/>
                    </a:lnTo>
                    <a:lnTo>
                      <a:pt x="243" y="0"/>
                    </a:lnTo>
                    <a:lnTo>
                      <a:pt x="218" y="0"/>
                    </a:lnTo>
                    <a:lnTo>
                      <a:pt x="191" y="0"/>
                    </a:lnTo>
                    <a:lnTo>
                      <a:pt x="165" y="0"/>
                    </a:lnTo>
                    <a:lnTo>
                      <a:pt x="139" y="0"/>
                    </a:lnTo>
                    <a:lnTo>
                      <a:pt x="113" y="0"/>
                    </a:lnTo>
                    <a:lnTo>
                      <a:pt x="87" y="0"/>
                    </a:lnTo>
                    <a:lnTo>
                      <a:pt x="60" y="0"/>
                    </a:lnTo>
                    <a:lnTo>
                      <a:pt x="8" y="16"/>
                    </a:lnTo>
                    <a:lnTo>
                      <a:pt x="8" y="16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726" name="Oval 54"/>
              <p:cNvSpPr>
                <a:spLocks noChangeArrowheads="1"/>
              </p:cNvSpPr>
              <p:nvPr/>
            </p:nvSpPr>
            <p:spPr bwMode="auto">
              <a:xfrm>
                <a:off x="2101" y="638"/>
                <a:ext cx="299" cy="69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grpSp>
            <p:nvGrpSpPr>
              <p:cNvPr id="11" name="Group 57"/>
              <p:cNvGrpSpPr>
                <a:grpSpLocks/>
              </p:cNvGrpSpPr>
              <p:nvPr/>
            </p:nvGrpSpPr>
            <p:grpSpPr bwMode="auto">
              <a:xfrm>
                <a:off x="706" y="1077"/>
                <a:ext cx="376" cy="350"/>
                <a:chOff x="706" y="1077"/>
                <a:chExt cx="376" cy="350"/>
              </a:xfrm>
            </p:grpSpPr>
            <p:sp>
              <p:nvSpPr>
                <p:cNvPr id="28727" name="Freeform 55"/>
                <p:cNvSpPr>
                  <a:spLocks/>
                </p:cNvSpPr>
                <p:nvPr/>
              </p:nvSpPr>
              <p:spPr bwMode="auto">
                <a:xfrm>
                  <a:off x="706" y="1077"/>
                  <a:ext cx="376" cy="350"/>
                </a:xfrm>
                <a:custGeom>
                  <a:avLst/>
                  <a:gdLst/>
                  <a:ahLst/>
                  <a:cxnLst>
                    <a:cxn ang="0">
                      <a:pos x="8" y="332"/>
                    </a:cxn>
                    <a:cxn ang="0">
                      <a:pos x="8" y="296"/>
                    </a:cxn>
                    <a:cxn ang="0">
                      <a:pos x="8" y="244"/>
                    </a:cxn>
                    <a:cxn ang="0">
                      <a:pos x="8" y="174"/>
                    </a:cxn>
                    <a:cxn ang="0">
                      <a:pos x="0" y="148"/>
                    </a:cxn>
                    <a:cxn ang="0">
                      <a:pos x="0" y="121"/>
                    </a:cxn>
                    <a:cxn ang="0">
                      <a:pos x="0" y="87"/>
                    </a:cxn>
                    <a:cxn ang="0">
                      <a:pos x="0" y="60"/>
                    </a:cxn>
                    <a:cxn ang="0">
                      <a:pos x="8" y="34"/>
                    </a:cxn>
                    <a:cxn ang="0">
                      <a:pos x="35" y="16"/>
                    </a:cxn>
                    <a:cxn ang="0">
                      <a:pos x="60" y="8"/>
                    </a:cxn>
                    <a:cxn ang="0">
                      <a:pos x="87" y="0"/>
                    </a:cxn>
                    <a:cxn ang="0">
                      <a:pos x="113" y="0"/>
                    </a:cxn>
                    <a:cxn ang="0">
                      <a:pos x="139" y="0"/>
                    </a:cxn>
                    <a:cxn ang="0">
                      <a:pos x="165" y="0"/>
                    </a:cxn>
                    <a:cxn ang="0">
                      <a:pos x="191" y="0"/>
                    </a:cxn>
                    <a:cxn ang="0">
                      <a:pos x="218" y="0"/>
                    </a:cxn>
                    <a:cxn ang="0">
                      <a:pos x="243" y="0"/>
                    </a:cxn>
                    <a:cxn ang="0">
                      <a:pos x="305" y="0"/>
                    </a:cxn>
                    <a:cxn ang="0">
                      <a:pos x="331" y="0"/>
                    </a:cxn>
                    <a:cxn ang="0">
                      <a:pos x="357" y="0"/>
                    </a:cxn>
                    <a:cxn ang="0">
                      <a:pos x="366" y="25"/>
                    </a:cxn>
                    <a:cxn ang="0">
                      <a:pos x="375" y="52"/>
                    </a:cxn>
                    <a:cxn ang="0">
                      <a:pos x="375" y="78"/>
                    </a:cxn>
                    <a:cxn ang="0">
                      <a:pos x="375" y="104"/>
                    </a:cxn>
                    <a:cxn ang="0">
                      <a:pos x="375" y="130"/>
                    </a:cxn>
                    <a:cxn ang="0">
                      <a:pos x="375" y="156"/>
                    </a:cxn>
                    <a:cxn ang="0">
                      <a:pos x="375" y="183"/>
                    </a:cxn>
                    <a:cxn ang="0">
                      <a:pos x="375" y="209"/>
                    </a:cxn>
                    <a:cxn ang="0">
                      <a:pos x="375" y="235"/>
                    </a:cxn>
                    <a:cxn ang="0">
                      <a:pos x="375" y="261"/>
                    </a:cxn>
                    <a:cxn ang="0">
                      <a:pos x="375" y="288"/>
                    </a:cxn>
                    <a:cxn ang="0">
                      <a:pos x="375" y="314"/>
                    </a:cxn>
                    <a:cxn ang="0">
                      <a:pos x="375" y="340"/>
                    </a:cxn>
                    <a:cxn ang="0">
                      <a:pos x="348" y="340"/>
                    </a:cxn>
                    <a:cxn ang="0">
                      <a:pos x="323" y="340"/>
                    </a:cxn>
                    <a:cxn ang="0">
                      <a:pos x="296" y="340"/>
                    </a:cxn>
                    <a:cxn ang="0">
                      <a:pos x="270" y="349"/>
                    </a:cxn>
                    <a:cxn ang="0">
                      <a:pos x="243" y="349"/>
                    </a:cxn>
                    <a:cxn ang="0">
                      <a:pos x="218" y="349"/>
                    </a:cxn>
                    <a:cxn ang="0">
                      <a:pos x="191" y="349"/>
                    </a:cxn>
                    <a:cxn ang="0">
                      <a:pos x="165" y="349"/>
                    </a:cxn>
                    <a:cxn ang="0">
                      <a:pos x="139" y="349"/>
                    </a:cxn>
                    <a:cxn ang="0">
                      <a:pos x="113" y="349"/>
                    </a:cxn>
                    <a:cxn ang="0">
                      <a:pos x="87" y="349"/>
                    </a:cxn>
                    <a:cxn ang="0">
                      <a:pos x="60" y="349"/>
                    </a:cxn>
                    <a:cxn ang="0">
                      <a:pos x="8" y="332"/>
                    </a:cxn>
                    <a:cxn ang="0">
                      <a:pos x="8" y="332"/>
                    </a:cxn>
                  </a:cxnLst>
                  <a:rect l="0" t="0" r="r" b="b"/>
                  <a:pathLst>
                    <a:path w="376" h="350">
                      <a:moveTo>
                        <a:pt x="8" y="332"/>
                      </a:moveTo>
                      <a:lnTo>
                        <a:pt x="8" y="296"/>
                      </a:lnTo>
                      <a:lnTo>
                        <a:pt x="8" y="244"/>
                      </a:lnTo>
                      <a:lnTo>
                        <a:pt x="8" y="174"/>
                      </a:lnTo>
                      <a:lnTo>
                        <a:pt x="0" y="148"/>
                      </a:lnTo>
                      <a:lnTo>
                        <a:pt x="0" y="121"/>
                      </a:lnTo>
                      <a:lnTo>
                        <a:pt x="0" y="87"/>
                      </a:lnTo>
                      <a:lnTo>
                        <a:pt x="0" y="60"/>
                      </a:lnTo>
                      <a:lnTo>
                        <a:pt x="8" y="34"/>
                      </a:lnTo>
                      <a:lnTo>
                        <a:pt x="35" y="16"/>
                      </a:lnTo>
                      <a:lnTo>
                        <a:pt x="60" y="8"/>
                      </a:lnTo>
                      <a:lnTo>
                        <a:pt x="87" y="0"/>
                      </a:lnTo>
                      <a:lnTo>
                        <a:pt x="113" y="0"/>
                      </a:lnTo>
                      <a:lnTo>
                        <a:pt x="139" y="0"/>
                      </a:lnTo>
                      <a:lnTo>
                        <a:pt x="165" y="0"/>
                      </a:lnTo>
                      <a:lnTo>
                        <a:pt x="191" y="0"/>
                      </a:lnTo>
                      <a:lnTo>
                        <a:pt x="218" y="0"/>
                      </a:lnTo>
                      <a:lnTo>
                        <a:pt x="243" y="0"/>
                      </a:lnTo>
                      <a:lnTo>
                        <a:pt x="305" y="0"/>
                      </a:lnTo>
                      <a:lnTo>
                        <a:pt x="331" y="0"/>
                      </a:lnTo>
                      <a:lnTo>
                        <a:pt x="357" y="0"/>
                      </a:lnTo>
                      <a:lnTo>
                        <a:pt x="366" y="25"/>
                      </a:lnTo>
                      <a:lnTo>
                        <a:pt x="375" y="52"/>
                      </a:lnTo>
                      <a:lnTo>
                        <a:pt x="375" y="78"/>
                      </a:lnTo>
                      <a:lnTo>
                        <a:pt x="375" y="104"/>
                      </a:lnTo>
                      <a:lnTo>
                        <a:pt x="375" y="130"/>
                      </a:lnTo>
                      <a:lnTo>
                        <a:pt x="375" y="156"/>
                      </a:lnTo>
                      <a:lnTo>
                        <a:pt x="375" y="183"/>
                      </a:lnTo>
                      <a:lnTo>
                        <a:pt x="375" y="209"/>
                      </a:lnTo>
                      <a:lnTo>
                        <a:pt x="375" y="235"/>
                      </a:lnTo>
                      <a:lnTo>
                        <a:pt x="375" y="261"/>
                      </a:lnTo>
                      <a:lnTo>
                        <a:pt x="375" y="288"/>
                      </a:lnTo>
                      <a:lnTo>
                        <a:pt x="375" y="314"/>
                      </a:lnTo>
                      <a:lnTo>
                        <a:pt x="375" y="340"/>
                      </a:lnTo>
                      <a:lnTo>
                        <a:pt x="348" y="340"/>
                      </a:lnTo>
                      <a:lnTo>
                        <a:pt x="323" y="340"/>
                      </a:lnTo>
                      <a:lnTo>
                        <a:pt x="296" y="340"/>
                      </a:lnTo>
                      <a:lnTo>
                        <a:pt x="270" y="349"/>
                      </a:lnTo>
                      <a:lnTo>
                        <a:pt x="243" y="349"/>
                      </a:lnTo>
                      <a:lnTo>
                        <a:pt x="218" y="349"/>
                      </a:lnTo>
                      <a:lnTo>
                        <a:pt x="191" y="349"/>
                      </a:lnTo>
                      <a:lnTo>
                        <a:pt x="165" y="349"/>
                      </a:lnTo>
                      <a:lnTo>
                        <a:pt x="139" y="349"/>
                      </a:lnTo>
                      <a:lnTo>
                        <a:pt x="113" y="349"/>
                      </a:lnTo>
                      <a:lnTo>
                        <a:pt x="87" y="349"/>
                      </a:lnTo>
                      <a:lnTo>
                        <a:pt x="60" y="349"/>
                      </a:lnTo>
                      <a:lnTo>
                        <a:pt x="8" y="332"/>
                      </a:lnTo>
                      <a:lnTo>
                        <a:pt x="8" y="332"/>
                      </a:lnTo>
                    </a:path>
                  </a:pathLst>
                </a:custGeom>
                <a:solidFill>
                  <a:srgbClr val="CBCBCB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8728" name="Oval 56"/>
                <p:cNvSpPr>
                  <a:spLocks noChangeArrowheads="1"/>
                </p:cNvSpPr>
                <p:nvPr/>
              </p:nvSpPr>
              <p:spPr bwMode="auto">
                <a:xfrm>
                  <a:off x="757" y="1338"/>
                  <a:ext cx="299" cy="69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12" name="Group 60"/>
              <p:cNvGrpSpPr>
                <a:grpSpLocks/>
              </p:cNvGrpSpPr>
              <p:nvPr/>
            </p:nvGrpSpPr>
            <p:grpSpPr bwMode="auto">
              <a:xfrm>
                <a:off x="1052" y="1077"/>
                <a:ext cx="376" cy="350"/>
                <a:chOff x="1052" y="1077"/>
                <a:chExt cx="376" cy="350"/>
              </a:xfrm>
            </p:grpSpPr>
            <p:sp>
              <p:nvSpPr>
                <p:cNvPr id="28730" name="Freeform 58"/>
                <p:cNvSpPr>
                  <a:spLocks/>
                </p:cNvSpPr>
                <p:nvPr/>
              </p:nvSpPr>
              <p:spPr bwMode="auto">
                <a:xfrm>
                  <a:off x="1052" y="1077"/>
                  <a:ext cx="376" cy="350"/>
                </a:xfrm>
                <a:custGeom>
                  <a:avLst/>
                  <a:gdLst/>
                  <a:ahLst/>
                  <a:cxnLst>
                    <a:cxn ang="0">
                      <a:pos x="8" y="332"/>
                    </a:cxn>
                    <a:cxn ang="0">
                      <a:pos x="8" y="296"/>
                    </a:cxn>
                    <a:cxn ang="0">
                      <a:pos x="8" y="244"/>
                    </a:cxn>
                    <a:cxn ang="0">
                      <a:pos x="8" y="174"/>
                    </a:cxn>
                    <a:cxn ang="0">
                      <a:pos x="0" y="148"/>
                    </a:cxn>
                    <a:cxn ang="0">
                      <a:pos x="0" y="121"/>
                    </a:cxn>
                    <a:cxn ang="0">
                      <a:pos x="0" y="87"/>
                    </a:cxn>
                    <a:cxn ang="0">
                      <a:pos x="0" y="60"/>
                    </a:cxn>
                    <a:cxn ang="0">
                      <a:pos x="8" y="34"/>
                    </a:cxn>
                    <a:cxn ang="0">
                      <a:pos x="35" y="16"/>
                    </a:cxn>
                    <a:cxn ang="0">
                      <a:pos x="60" y="8"/>
                    </a:cxn>
                    <a:cxn ang="0">
                      <a:pos x="87" y="0"/>
                    </a:cxn>
                    <a:cxn ang="0">
                      <a:pos x="113" y="0"/>
                    </a:cxn>
                    <a:cxn ang="0">
                      <a:pos x="139" y="0"/>
                    </a:cxn>
                    <a:cxn ang="0">
                      <a:pos x="165" y="0"/>
                    </a:cxn>
                    <a:cxn ang="0">
                      <a:pos x="191" y="0"/>
                    </a:cxn>
                    <a:cxn ang="0">
                      <a:pos x="218" y="0"/>
                    </a:cxn>
                    <a:cxn ang="0">
                      <a:pos x="243" y="0"/>
                    </a:cxn>
                    <a:cxn ang="0">
                      <a:pos x="305" y="0"/>
                    </a:cxn>
                    <a:cxn ang="0">
                      <a:pos x="331" y="0"/>
                    </a:cxn>
                    <a:cxn ang="0">
                      <a:pos x="357" y="0"/>
                    </a:cxn>
                    <a:cxn ang="0">
                      <a:pos x="366" y="25"/>
                    </a:cxn>
                    <a:cxn ang="0">
                      <a:pos x="375" y="52"/>
                    </a:cxn>
                    <a:cxn ang="0">
                      <a:pos x="375" y="78"/>
                    </a:cxn>
                    <a:cxn ang="0">
                      <a:pos x="375" y="104"/>
                    </a:cxn>
                    <a:cxn ang="0">
                      <a:pos x="375" y="130"/>
                    </a:cxn>
                    <a:cxn ang="0">
                      <a:pos x="375" y="156"/>
                    </a:cxn>
                    <a:cxn ang="0">
                      <a:pos x="375" y="183"/>
                    </a:cxn>
                    <a:cxn ang="0">
                      <a:pos x="375" y="209"/>
                    </a:cxn>
                    <a:cxn ang="0">
                      <a:pos x="375" y="235"/>
                    </a:cxn>
                    <a:cxn ang="0">
                      <a:pos x="375" y="261"/>
                    </a:cxn>
                    <a:cxn ang="0">
                      <a:pos x="375" y="288"/>
                    </a:cxn>
                    <a:cxn ang="0">
                      <a:pos x="375" y="314"/>
                    </a:cxn>
                    <a:cxn ang="0">
                      <a:pos x="375" y="340"/>
                    </a:cxn>
                    <a:cxn ang="0">
                      <a:pos x="348" y="340"/>
                    </a:cxn>
                    <a:cxn ang="0">
                      <a:pos x="323" y="340"/>
                    </a:cxn>
                    <a:cxn ang="0">
                      <a:pos x="296" y="340"/>
                    </a:cxn>
                    <a:cxn ang="0">
                      <a:pos x="270" y="349"/>
                    </a:cxn>
                    <a:cxn ang="0">
                      <a:pos x="243" y="349"/>
                    </a:cxn>
                    <a:cxn ang="0">
                      <a:pos x="218" y="349"/>
                    </a:cxn>
                    <a:cxn ang="0">
                      <a:pos x="191" y="349"/>
                    </a:cxn>
                    <a:cxn ang="0">
                      <a:pos x="165" y="349"/>
                    </a:cxn>
                    <a:cxn ang="0">
                      <a:pos x="139" y="349"/>
                    </a:cxn>
                    <a:cxn ang="0">
                      <a:pos x="113" y="349"/>
                    </a:cxn>
                    <a:cxn ang="0">
                      <a:pos x="87" y="349"/>
                    </a:cxn>
                    <a:cxn ang="0">
                      <a:pos x="60" y="349"/>
                    </a:cxn>
                    <a:cxn ang="0">
                      <a:pos x="8" y="332"/>
                    </a:cxn>
                    <a:cxn ang="0">
                      <a:pos x="8" y="332"/>
                    </a:cxn>
                  </a:cxnLst>
                  <a:rect l="0" t="0" r="r" b="b"/>
                  <a:pathLst>
                    <a:path w="376" h="350">
                      <a:moveTo>
                        <a:pt x="8" y="332"/>
                      </a:moveTo>
                      <a:lnTo>
                        <a:pt x="8" y="296"/>
                      </a:lnTo>
                      <a:lnTo>
                        <a:pt x="8" y="244"/>
                      </a:lnTo>
                      <a:lnTo>
                        <a:pt x="8" y="174"/>
                      </a:lnTo>
                      <a:lnTo>
                        <a:pt x="0" y="148"/>
                      </a:lnTo>
                      <a:lnTo>
                        <a:pt x="0" y="121"/>
                      </a:lnTo>
                      <a:lnTo>
                        <a:pt x="0" y="87"/>
                      </a:lnTo>
                      <a:lnTo>
                        <a:pt x="0" y="60"/>
                      </a:lnTo>
                      <a:lnTo>
                        <a:pt x="8" y="34"/>
                      </a:lnTo>
                      <a:lnTo>
                        <a:pt x="35" y="16"/>
                      </a:lnTo>
                      <a:lnTo>
                        <a:pt x="60" y="8"/>
                      </a:lnTo>
                      <a:lnTo>
                        <a:pt x="87" y="0"/>
                      </a:lnTo>
                      <a:lnTo>
                        <a:pt x="113" y="0"/>
                      </a:lnTo>
                      <a:lnTo>
                        <a:pt x="139" y="0"/>
                      </a:lnTo>
                      <a:lnTo>
                        <a:pt x="165" y="0"/>
                      </a:lnTo>
                      <a:lnTo>
                        <a:pt x="191" y="0"/>
                      </a:lnTo>
                      <a:lnTo>
                        <a:pt x="218" y="0"/>
                      </a:lnTo>
                      <a:lnTo>
                        <a:pt x="243" y="0"/>
                      </a:lnTo>
                      <a:lnTo>
                        <a:pt x="305" y="0"/>
                      </a:lnTo>
                      <a:lnTo>
                        <a:pt x="331" y="0"/>
                      </a:lnTo>
                      <a:lnTo>
                        <a:pt x="357" y="0"/>
                      </a:lnTo>
                      <a:lnTo>
                        <a:pt x="366" y="25"/>
                      </a:lnTo>
                      <a:lnTo>
                        <a:pt x="375" y="52"/>
                      </a:lnTo>
                      <a:lnTo>
                        <a:pt x="375" y="78"/>
                      </a:lnTo>
                      <a:lnTo>
                        <a:pt x="375" y="104"/>
                      </a:lnTo>
                      <a:lnTo>
                        <a:pt x="375" y="130"/>
                      </a:lnTo>
                      <a:lnTo>
                        <a:pt x="375" y="156"/>
                      </a:lnTo>
                      <a:lnTo>
                        <a:pt x="375" y="183"/>
                      </a:lnTo>
                      <a:lnTo>
                        <a:pt x="375" y="209"/>
                      </a:lnTo>
                      <a:lnTo>
                        <a:pt x="375" y="235"/>
                      </a:lnTo>
                      <a:lnTo>
                        <a:pt x="375" y="261"/>
                      </a:lnTo>
                      <a:lnTo>
                        <a:pt x="375" y="288"/>
                      </a:lnTo>
                      <a:lnTo>
                        <a:pt x="375" y="314"/>
                      </a:lnTo>
                      <a:lnTo>
                        <a:pt x="375" y="340"/>
                      </a:lnTo>
                      <a:lnTo>
                        <a:pt x="348" y="340"/>
                      </a:lnTo>
                      <a:lnTo>
                        <a:pt x="323" y="340"/>
                      </a:lnTo>
                      <a:lnTo>
                        <a:pt x="296" y="340"/>
                      </a:lnTo>
                      <a:lnTo>
                        <a:pt x="270" y="349"/>
                      </a:lnTo>
                      <a:lnTo>
                        <a:pt x="243" y="349"/>
                      </a:lnTo>
                      <a:lnTo>
                        <a:pt x="218" y="349"/>
                      </a:lnTo>
                      <a:lnTo>
                        <a:pt x="191" y="349"/>
                      </a:lnTo>
                      <a:lnTo>
                        <a:pt x="165" y="349"/>
                      </a:lnTo>
                      <a:lnTo>
                        <a:pt x="139" y="349"/>
                      </a:lnTo>
                      <a:lnTo>
                        <a:pt x="113" y="349"/>
                      </a:lnTo>
                      <a:lnTo>
                        <a:pt x="87" y="349"/>
                      </a:lnTo>
                      <a:lnTo>
                        <a:pt x="60" y="349"/>
                      </a:lnTo>
                      <a:lnTo>
                        <a:pt x="8" y="332"/>
                      </a:lnTo>
                      <a:lnTo>
                        <a:pt x="8" y="332"/>
                      </a:lnTo>
                    </a:path>
                  </a:pathLst>
                </a:custGeom>
                <a:solidFill>
                  <a:srgbClr val="CBCBCB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8731" name="Oval 59"/>
                <p:cNvSpPr>
                  <a:spLocks noChangeArrowheads="1"/>
                </p:cNvSpPr>
                <p:nvPr/>
              </p:nvSpPr>
              <p:spPr bwMode="auto">
                <a:xfrm>
                  <a:off x="1103" y="1338"/>
                  <a:ext cx="299" cy="69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13" name="Group 63"/>
              <p:cNvGrpSpPr>
                <a:grpSpLocks/>
              </p:cNvGrpSpPr>
              <p:nvPr/>
            </p:nvGrpSpPr>
            <p:grpSpPr bwMode="auto">
              <a:xfrm>
                <a:off x="1397" y="1077"/>
                <a:ext cx="376" cy="350"/>
                <a:chOff x="1397" y="1077"/>
                <a:chExt cx="376" cy="350"/>
              </a:xfrm>
            </p:grpSpPr>
            <p:sp>
              <p:nvSpPr>
                <p:cNvPr id="28733" name="Freeform 61"/>
                <p:cNvSpPr>
                  <a:spLocks/>
                </p:cNvSpPr>
                <p:nvPr/>
              </p:nvSpPr>
              <p:spPr bwMode="auto">
                <a:xfrm>
                  <a:off x="1397" y="1077"/>
                  <a:ext cx="376" cy="350"/>
                </a:xfrm>
                <a:custGeom>
                  <a:avLst/>
                  <a:gdLst/>
                  <a:ahLst/>
                  <a:cxnLst>
                    <a:cxn ang="0">
                      <a:pos x="8" y="332"/>
                    </a:cxn>
                    <a:cxn ang="0">
                      <a:pos x="8" y="296"/>
                    </a:cxn>
                    <a:cxn ang="0">
                      <a:pos x="8" y="244"/>
                    </a:cxn>
                    <a:cxn ang="0">
                      <a:pos x="8" y="174"/>
                    </a:cxn>
                    <a:cxn ang="0">
                      <a:pos x="0" y="148"/>
                    </a:cxn>
                    <a:cxn ang="0">
                      <a:pos x="0" y="121"/>
                    </a:cxn>
                    <a:cxn ang="0">
                      <a:pos x="0" y="87"/>
                    </a:cxn>
                    <a:cxn ang="0">
                      <a:pos x="0" y="60"/>
                    </a:cxn>
                    <a:cxn ang="0">
                      <a:pos x="8" y="34"/>
                    </a:cxn>
                    <a:cxn ang="0">
                      <a:pos x="35" y="16"/>
                    </a:cxn>
                    <a:cxn ang="0">
                      <a:pos x="60" y="8"/>
                    </a:cxn>
                    <a:cxn ang="0">
                      <a:pos x="87" y="0"/>
                    </a:cxn>
                    <a:cxn ang="0">
                      <a:pos x="113" y="0"/>
                    </a:cxn>
                    <a:cxn ang="0">
                      <a:pos x="139" y="0"/>
                    </a:cxn>
                    <a:cxn ang="0">
                      <a:pos x="165" y="0"/>
                    </a:cxn>
                    <a:cxn ang="0">
                      <a:pos x="191" y="0"/>
                    </a:cxn>
                    <a:cxn ang="0">
                      <a:pos x="218" y="0"/>
                    </a:cxn>
                    <a:cxn ang="0">
                      <a:pos x="243" y="0"/>
                    </a:cxn>
                    <a:cxn ang="0">
                      <a:pos x="305" y="0"/>
                    </a:cxn>
                    <a:cxn ang="0">
                      <a:pos x="331" y="0"/>
                    </a:cxn>
                    <a:cxn ang="0">
                      <a:pos x="357" y="0"/>
                    </a:cxn>
                    <a:cxn ang="0">
                      <a:pos x="366" y="25"/>
                    </a:cxn>
                    <a:cxn ang="0">
                      <a:pos x="375" y="52"/>
                    </a:cxn>
                    <a:cxn ang="0">
                      <a:pos x="375" y="78"/>
                    </a:cxn>
                    <a:cxn ang="0">
                      <a:pos x="375" y="104"/>
                    </a:cxn>
                    <a:cxn ang="0">
                      <a:pos x="375" y="130"/>
                    </a:cxn>
                    <a:cxn ang="0">
                      <a:pos x="375" y="156"/>
                    </a:cxn>
                    <a:cxn ang="0">
                      <a:pos x="375" y="183"/>
                    </a:cxn>
                    <a:cxn ang="0">
                      <a:pos x="375" y="209"/>
                    </a:cxn>
                    <a:cxn ang="0">
                      <a:pos x="375" y="235"/>
                    </a:cxn>
                    <a:cxn ang="0">
                      <a:pos x="375" y="261"/>
                    </a:cxn>
                    <a:cxn ang="0">
                      <a:pos x="375" y="288"/>
                    </a:cxn>
                    <a:cxn ang="0">
                      <a:pos x="375" y="314"/>
                    </a:cxn>
                    <a:cxn ang="0">
                      <a:pos x="375" y="340"/>
                    </a:cxn>
                    <a:cxn ang="0">
                      <a:pos x="348" y="340"/>
                    </a:cxn>
                    <a:cxn ang="0">
                      <a:pos x="323" y="340"/>
                    </a:cxn>
                    <a:cxn ang="0">
                      <a:pos x="296" y="340"/>
                    </a:cxn>
                    <a:cxn ang="0">
                      <a:pos x="270" y="349"/>
                    </a:cxn>
                    <a:cxn ang="0">
                      <a:pos x="243" y="349"/>
                    </a:cxn>
                    <a:cxn ang="0">
                      <a:pos x="218" y="349"/>
                    </a:cxn>
                    <a:cxn ang="0">
                      <a:pos x="191" y="349"/>
                    </a:cxn>
                    <a:cxn ang="0">
                      <a:pos x="165" y="349"/>
                    </a:cxn>
                    <a:cxn ang="0">
                      <a:pos x="139" y="349"/>
                    </a:cxn>
                    <a:cxn ang="0">
                      <a:pos x="113" y="349"/>
                    </a:cxn>
                    <a:cxn ang="0">
                      <a:pos x="87" y="349"/>
                    </a:cxn>
                    <a:cxn ang="0">
                      <a:pos x="60" y="349"/>
                    </a:cxn>
                    <a:cxn ang="0">
                      <a:pos x="8" y="332"/>
                    </a:cxn>
                    <a:cxn ang="0">
                      <a:pos x="8" y="332"/>
                    </a:cxn>
                  </a:cxnLst>
                  <a:rect l="0" t="0" r="r" b="b"/>
                  <a:pathLst>
                    <a:path w="376" h="350">
                      <a:moveTo>
                        <a:pt x="8" y="332"/>
                      </a:moveTo>
                      <a:lnTo>
                        <a:pt x="8" y="296"/>
                      </a:lnTo>
                      <a:lnTo>
                        <a:pt x="8" y="244"/>
                      </a:lnTo>
                      <a:lnTo>
                        <a:pt x="8" y="174"/>
                      </a:lnTo>
                      <a:lnTo>
                        <a:pt x="0" y="148"/>
                      </a:lnTo>
                      <a:lnTo>
                        <a:pt x="0" y="121"/>
                      </a:lnTo>
                      <a:lnTo>
                        <a:pt x="0" y="87"/>
                      </a:lnTo>
                      <a:lnTo>
                        <a:pt x="0" y="60"/>
                      </a:lnTo>
                      <a:lnTo>
                        <a:pt x="8" y="34"/>
                      </a:lnTo>
                      <a:lnTo>
                        <a:pt x="35" y="16"/>
                      </a:lnTo>
                      <a:lnTo>
                        <a:pt x="60" y="8"/>
                      </a:lnTo>
                      <a:lnTo>
                        <a:pt x="87" y="0"/>
                      </a:lnTo>
                      <a:lnTo>
                        <a:pt x="113" y="0"/>
                      </a:lnTo>
                      <a:lnTo>
                        <a:pt x="139" y="0"/>
                      </a:lnTo>
                      <a:lnTo>
                        <a:pt x="165" y="0"/>
                      </a:lnTo>
                      <a:lnTo>
                        <a:pt x="191" y="0"/>
                      </a:lnTo>
                      <a:lnTo>
                        <a:pt x="218" y="0"/>
                      </a:lnTo>
                      <a:lnTo>
                        <a:pt x="243" y="0"/>
                      </a:lnTo>
                      <a:lnTo>
                        <a:pt x="305" y="0"/>
                      </a:lnTo>
                      <a:lnTo>
                        <a:pt x="331" y="0"/>
                      </a:lnTo>
                      <a:lnTo>
                        <a:pt x="357" y="0"/>
                      </a:lnTo>
                      <a:lnTo>
                        <a:pt x="366" y="25"/>
                      </a:lnTo>
                      <a:lnTo>
                        <a:pt x="375" y="52"/>
                      </a:lnTo>
                      <a:lnTo>
                        <a:pt x="375" y="78"/>
                      </a:lnTo>
                      <a:lnTo>
                        <a:pt x="375" y="104"/>
                      </a:lnTo>
                      <a:lnTo>
                        <a:pt x="375" y="130"/>
                      </a:lnTo>
                      <a:lnTo>
                        <a:pt x="375" y="156"/>
                      </a:lnTo>
                      <a:lnTo>
                        <a:pt x="375" y="183"/>
                      </a:lnTo>
                      <a:lnTo>
                        <a:pt x="375" y="209"/>
                      </a:lnTo>
                      <a:lnTo>
                        <a:pt x="375" y="235"/>
                      </a:lnTo>
                      <a:lnTo>
                        <a:pt x="375" y="261"/>
                      </a:lnTo>
                      <a:lnTo>
                        <a:pt x="375" y="288"/>
                      </a:lnTo>
                      <a:lnTo>
                        <a:pt x="375" y="314"/>
                      </a:lnTo>
                      <a:lnTo>
                        <a:pt x="375" y="340"/>
                      </a:lnTo>
                      <a:lnTo>
                        <a:pt x="348" y="340"/>
                      </a:lnTo>
                      <a:lnTo>
                        <a:pt x="323" y="340"/>
                      </a:lnTo>
                      <a:lnTo>
                        <a:pt x="296" y="340"/>
                      </a:lnTo>
                      <a:lnTo>
                        <a:pt x="270" y="349"/>
                      </a:lnTo>
                      <a:lnTo>
                        <a:pt x="243" y="349"/>
                      </a:lnTo>
                      <a:lnTo>
                        <a:pt x="218" y="349"/>
                      </a:lnTo>
                      <a:lnTo>
                        <a:pt x="191" y="349"/>
                      </a:lnTo>
                      <a:lnTo>
                        <a:pt x="165" y="349"/>
                      </a:lnTo>
                      <a:lnTo>
                        <a:pt x="139" y="349"/>
                      </a:lnTo>
                      <a:lnTo>
                        <a:pt x="113" y="349"/>
                      </a:lnTo>
                      <a:lnTo>
                        <a:pt x="87" y="349"/>
                      </a:lnTo>
                      <a:lnTo>
                        <a:pt x="60" y="349"/>
                      </a:lnTo>
                      <a:lnTo>
                        <a:pt x="8" y="332"/>
                      </a:lnTo>
                      <a:lnTo>
                        <a:pt x="8" y="332"/>
                      </a:lnTo>
                    </a:path>
                  </a:pathLst>
                </a:custGeom>
                <a:solidFill>
                  <a:srgbClr val="CBCBCB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8734" name="Oval 62"/>
                <p:cNvSpPr>
                  <a:spLocks noChangeArrowheads="1"/>
                </p:cNvSpPr>
                <p:nvPr/>
              </p:nvSpPr>
              <p:spPr bwMode="auto">
                <a:xfrm>
                  <a:off x="1448" y="1338"/>
                  <a:ext cx="300" cy="69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14" name="Group 66"/>
              <p:cNvGrpSpPr>
                <a:grpSpLocks/>
              </p:cNvGrpSpPr>
              <p:nvPr/>
            </p:nvGrpSpPr>
            <p:grpSpPr bwMode="auto">
              <a:xfrm>
                <a:off x="1743" y="1077"/>
                <a:ext cx="376" cy="350"/>
                <a:chOff x="1743" y="1077"/>
                <a:chExt cx="376" cy="350"/>
              </a:xfrm>
            </p:grpSpPr>
            <p:sp>
              <p:nvSpPr>
                <p:cNvPr id="28736" name="Freeform 64"/>
                <p:cNvSpPr>
                  <a:spLocks/>
                </p:cNvSpPr>
                <p:nvPr/>
              </p:nvSpPr>
              <p:spPr bwMode="auto">
                <a:xfrm>
                  <a:off x="1743" y="1077"/>
                  <a:ext cx="376" cy="350"/>
                </a:xfrm>
                <a:custGeom>
                  <a:avLst/>
                  <a:gdLst/>
                  <a:ahLst/>
                  <a:cxnLst>
                    <a:cxn ang="0">
                      <a:pos x="8" y="332"/>
                    </a:cxn>
                    <a:cxn ang="0">
                      <a:pos x="8" y="296"/>
                    </a:cxn>
                    <a:cxn ang="0">
                      <a:pos x="8" y="244"/>
                    </a:cxn>
                    <a:cxn ang="0">
                      <a:pos x="8" y="174"/>
                    </a:cxn>
                    <a:cxn ang="0">
                      <a:pos x="0" y="148"/>
                    </a:cxn>
                    <a:cxn ang="0">
                      <a:pos x="0" y="121"/>
                    </a:cxn>
                    <a:cxn ang="0">
                      <a:pos x="0" y="87"/>
                    </a:cxn>
                    <a:cxn ang="0">
                      <a:pos x="0" y="60"/>
                    </a:cxn>
                    <a:cxn ang="0">
                      <a:pos x="8" y="34"/>
                    </a:cxn>
                    <a:cxn ang="0">
                      <a:pos x="35" y="16"/>
                    </a:cxn>
                    <a:cxn ang="0">
                      <a:pos x="60" y="8"/>
                    </a:cxn>
                    <a:cxn ang="0">
                      <a:pos x="87" y="0"/>
                    </a:cxn>
                    <a:cxn ang="0">
                      <a:pos x="113" y="0"/>
                    </a:cxn>
                    <a:cxn ang="0">
                      <a:pos x="139" y="0"/>
                    </a:cxn>
                    <a:cxn ang="0">
                      <a:pos x="165" y="0"/>
                    </a:cxn>
                    <a:cxn ang="0">
                      <a:pos x="191" y="0"/>
                    </a:cxn>
                    <a:cxn ang="0">
                      <a:pos x="218" y="0"/>
                    </a:cxn>
                    <a:cxn ang="0">
                      <a:pos x="243" y="0"/>
                    </a:cxn>
                    <a:cxn ang="0">
                      <a:pos x="305" y="0"/>
                    </a:cxn>
                    <a:cxn ang="0">
                      <a:pos x="331" y="0"/>
                    </a:cxn>
                    <a:cxn ang="0">
                      <a:pos x="357" y="0"/>
                    </a:cxn>
                    <a:cxn ang="0">
                      <a:pos x="366" y="25"/>
                    </a:cxn>
                    <a:cxn ang="0">
                      <a:pos x="375" y="52"/>
                    </a:cxn>
                    <a:cxn ang="0">
                      <a:pos x="375" y="78"/>
                    </a:cxn>
                    <a:cxn ang="0">
                      <a:pos x="375" y="104"/>
                    </a:cxn>
                    <a:cxn ang="0">
                      <a:pos x="375" y="130"/>
                    </a:cxn>
                    <a:cxn ang="0">
                      <a:pos x="375" y="156"/>
                    </a:cxn>
                    <a:cxn ang="0">
                      <a:pos x="375" y="183"/>
                    </a:cxn>
                    <a:cxn ang="0">
                      <a:pos x="375" y="209"/>
                    </a:cxn>
                    <a:cxn ang="0">
                      <a:pos x="375" y="235"/>
                    </a:cxn>
                    <a:cxn ang="0">
                      <a:pos x="375" y="261"/>
                    </a:cxn>
                    <a:cxn ang="0">
                      <a:pos x="375" y="288"/>
                    </a:cxn>
                    <a:cxn ang="0">
                      <a:pos x="375" y="314"/>
                    </a:cxn>
                    <a:cxn ang="0">
                      <a:pos x="375" y="340"/>
                    </a:cxn>
                    <a:cxn ang="0">
                      <a:pos x="348" y="340"/>
                    </a:cxn>
                    <a:cxn ang="0">
                      <a:pos x="323" y="340"/>
                    </a:cxn>
                    <a:cxn ang="0">
                      <a:pos x="296" y="340"/>
                    </a:cxn>
                    <a:cxn ang="0">
                      <a:pos x="270" y="349"/>
                    </a:cxn>
                    <a:cxn ang="0">
                      <a:pos x="243" y="349"/>
                    </a:cxn>
                    <a:cxn ang="0">
                      <a:pos x="218" y="349"/>
                    </a:cxn>
                    <a:cxn ang="0">
                      <a:pos x="191" y="349"/>
                    </a:cxn>
                    <a:cxn ang="0">
                      <a:pos x="165" y="349"/>
                    </a:cxn>
                    <a:cxn ang="0">
                      <a:pos x="139" y="349"/>
                    </a:cxn>
                    <a:cxn ang="0">
                      <a:pos x="113" y="349"/>
                    </a:cxn>
                    <a:cxn ang="0">
                      <a:pos x="87" y="349"/>
                    </a:cxn>
                    <a:cxn ang="0">
                      <a:pos x="60" y="349"/>
                    </a:cxn>
                    <a:cxn ang="0">
                      <a:pos x="8" y="332"/>
                    </a:cxn>
                    <a:cxn ang="0">
                      <a:pos x="8" y="332"/>
                    </a:cxn>
                  </a:cxnLst>
                  <a:rect l="0" t="0" r="r" b="b"/>
                  <a:pathLst>
                    <a:path w="376" h="350">
                      <a:moveTo>
                        <a:pt x="8" y="332"/>
                      </a:moveTo>
                      <a:lnTo>
                        <a:pt x="8" y="296"/>
                      </a:lnTo>
                      <a:lnTo>
                        <a:pt x="8" y="244"/>
                      </a:lnTo>
                      <a:lnTo>
                        <a:pt x="8" y="174"/>
                      </a:lnTo>
                      <a:lnTo>
                        <a:pt x="0" y="148"/>
                      </a:lnTo>
                      <a:lnTo>
                        <a:pt x="0" y="121"/>
                      </a:lnTo>
                      <a:lnTo>
                        <a:pt x="0" y="87"/>
                      </a:lnTo>
                      <a:lnTo>
                        <a:pt x="0" y="60"/>
                      </a:lnTo>
                      <a:lnTo>
                        <a:pt x="8" y="34"/>
                      </a:lnTo>
                      <a:lnTo>
                        <a:pt x="35" y="16"/>
                      </a:lnTo>
                      <a:lnTo>
                        <a:pt x="60" y="8"/>
                      </a:lnTo>
                      <a:lnTo>
                        <a:pt x="87" y="0"/>
                      </a:lnTo>
                      <a:lnTo>
                        <a:pt x="113" y="0"/>
                      </a:lnTo>
                      <a:lnTo>
                        <a:pt x="139" y="0"/>
                      </a:lnTo>
                      <a:lnTo>
                        <a:pt x="165" y="0"/>
                      </a:lnTo>
                      <a:lnTo>
                        <a:pt x="191" y="0"/>
                      </a:lnTo>
                      <a:lnTo>
                        <a:pt x="218" y="0"/>
                      </a:lnTo>
                      <a:lnTo>
                        <a:pt x="243" y="0"/>
                      </a:lnTo>
                      <a:lnTo>
                        <a:pt x="305" y="0"/>
                      </a:lnTo>
                      <a:lnTo>
                        <a:pt x="331" y="0"/>
                      </a:lnTo>
                      <a:lnTo>
                        <a:pt x="357" y="0"/>
                      </a:lnTo>
                      <a:lnTo>
                        <a:pt x="366" y="25"/>
                      </a:lnTo>
                      <a:lnTo>
                        <a:pt x="375" y="52"/>
                      </a:lnTo>
                      <a:lnTo>
                        <a:pt x="375" y="78"/>
                      </a:lnTo>
                      <a:lnTo>
                        <a:pt x="375" y="104"/>
                      </a:lnTo>
                      <a:lnTo>
                        <a:pt x="375" y="130"/>
                      </a:lnTo>
                      <a:lnTo>
                        <a:pt x="375" y="156"/>
                      </a:lnTo>
                      <a:lnTo>
                        <a:pt x="375" y="183"/>
                      </a:lnTo>
                      <a:lnTo>
                        <a:pt x="375" y="209"/>
                      </a:lnTo>
                      <a:lnTo>
                        <a:pt x="375" y="235"/>
                      </a:lnTo>
                      <a:lnTo>
                        <a:pt x="375" y="261"/>
                      </a:lnTo>
                      <a:lnTo>
                        <a:pt x="375" y="288"/>
                      </a:lnTo>
                      <a:lnTo>
                        <a:pt x="375" y="314"/>
                      </a:lnTo>
                      <a:lnTo>
                        <a:pt x="375" y="340"/>
                      </a:lnTo>
                      <a:lnTo>
                        <a:pt x="348" y="340"/>
                      </a:lnTo>
                      <a:lnTo>
                        <a:pt x="323" y="340"/>
                      </a:lnTo>
                      <a:lnTo>
                        <a:pt x="296" y="340"/>
                      </a:lnTo>
                      <a:lnTo>
                        <a:pt x="270" y="349"/>
                      </a:lnTo>
                      <a:lnTo>
                        <a:pt x="243" y="349"/>
                      </a:lnTo>
                      <a:lnTo>
                        <a:pt x="218" y="349"/>
                      </a:lnTo>
                      <a:lnTo>
                        <a:pt x="191" y="349"/>
                      </a:lnTo>
                      <a:lnTo>
                        <a:pt x="165" y="349"/>
                      </a:lnTo>
                      <a:lnTo>
                        <a:pt x="139" y="349"/>
                      </a:lnTo>
                      <a:lnTo>
                        <a:pt x="113" y="349"/>
                      </a:lnTo>
                      <a:lnTo>
                        <a:pt x="87" y="349"/>
                      </a:lnTo>
                      <a:lnTo>
                        <a:pt x="60" y="349"/>
                      </a:lnTo>
                      <a:lnTo>
                        <a:pt x="8" y="332"/>
                      </a:lnTo>
                      <a:lnTo>
                        <a:pt x="8" y="332"/>
                      </a:lnTo>
                    </a:path>
                  </a:pathLst>
                </a:custGeom>
                <a:solidFill>
                  <a:srgbClr val="CBCBCB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8737" name="Oval 65"/>
                <p:cNvSpPr>
                  <a:spLocks noChangeArrowheads="1"/>
                </p:cNvSpPr>
                <p:nvPr/>
              </p:nvSpPr>
              <p:spPr bwMode="auto">
                <a:xfrm>
                  <a:off x="1794" y="1338"/>
                  <a:ext cx="299" cy="69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15" name="Group 69"/>
              <p:cNvGrpSpPr>
                <a:grpSpLocks/>
              </p:cNvGrpSpPr>
              <p:nvPr/>
            </p:nvGrpSpPr>
            <p:grpSpPr bwMode="auto">
              <a:xfrm>
                <a:off x="360" y="1077"/>
                <a:ext cx="377" cy="350"/>
                <a:chOff x="360" y="1077"/>
                <a:chExt cx="377" cy="350"/>
              </a:xfrm>
            </p:grpSpPr>
            <p:sp>
              <p:nvSpPr>
                <p:cNvPr id="28739" name="Freeform 67"/>
                <p:cNvSpPr>
                  <a:spLocks/>
                </p:cNvSpPr>
                <p:nvPr/>
              </p:nvSpPr>
              <p:spPr bwMode="auto">
                <a:xfrm>
                  <a:off x="360" y="1077"/>
                  <a:ext cx="377" cy="350"/>
                </a:xfrm>
                <a:custGeom>
                  <a:avLst/>
                  <a:gdLst/>
                  <a:ahLst/>
                  <a:cxnLst>
                    <a:cxn ang="0">
                      <a:pos x="8" y="332"/>
                    </a:cxn>
                    <a:cxn ang="0">
                      <a:pos x="8" y="296"/>
                    </a:cxn>
                    <a:cxn ang="0">
                      <a:pos x="8" y="244"/>
                    </a:cxn>
                    <a:cxn ang="0">
                      <a:pos x="8" y="174"/>
                    </a:cxn>
                    <a:cxn ang="0">
                      <a:pos x="0" y="148"/>
                    </a:cxn>
                    <a:cxn ang="0">
                      <a:pos x="0" y="121"/>
                    </a:cxn>
                    <a:cxn ang="0">
                      <a:pos x="0" y="87"/>
                    </a:cxn>
                    <a:cxn ang="0">
                      <a:pos x="0" y="60"/>
                    </a:cxn>
                    <a:cxn ang="0">
                      <a:pos x="8" y="34"/>
                    </a:cxn>
                    <a:cxn ang="0">
                      <a:pos x="35" y="16"/>
                    </a:cxn>
                    <a:cxn ang="0">
                      <a:pos x="60" y="8"/>
                    </a:cxn>
                    <a:cxn ang="0">
                      <a:pos x="87" y="0"/>
                    </a:cxn>
                    <a:cxn ang="0">
                      <a:pos x="113" y="0"/>
                    </a:cxn>
                    <a:cxn ang="0">
                      <a:pos x="139" y="0"/>
                    </a:cxn>
                    <a:cxn ang="0">
                      <a:pos x="165" y="0"/>
                    </a:cxn>
                    <a:cxn ang="0">
                      <a:pos x="192" y="0"/>
                    </a:cxn>
                    <a:cxn ang="0">
                      <a:pos x="218" y="0"/>
                    </a:cxn>
                    <a:cxn ang="0">
                      <a:pos x="244" y="0"/>
                    </a:cxn>
                    <a:cxn ang="0">
                      <a:pos x="306" y="0"/>
                    </a:cxn>
                    <a:cxn ang="0">
                      <a:pos x="332" y="0"/>
                    </a:cxn>
                    <a:cxn ang="0">
                      <a:pos x="358" y="0"/>
                    </a:cxn>
                    <a:cxn ang="0">
                      <a:pos x="367" y="25"/>
                    </a:cxn>
                    <a:cxn ang="0">
                      <a:pos x="376" y="52"/>
                    </a:cxn>
                    <a:cxn ang="0">
                      <a:pos x="376" y="78"/>
                    </a:cxn>
                    <a:cxn ang="0">
                      <a:pos x="376" y="104"/>
                    </a:cxn>
                    <a:cxn ang="0">
                      <a:pos x="376" y="130"/>
                    </a:cxn>
                    <a:cxn ang="0">
                      <a:pos x="376" y="156"/>
                    </a:cxn>
                    <a:cxn ang="0">
                      <a:pos x="376" y="183"/>
                    </a:cxn>
                    <a:cxn ang="0">
                      <a:pos x="376" y="209"/>
                    </a:cxn>
                    <a:cxn ang="0">
                      <a:pos x="376" y="235"/>
                    </a:cxn>
                    <a:cxn ang="0">
                      <a:pos x="376" y="261"/>
                    </a:cxn>
                    <a:cxn ang="0">
                      <a:pos x="376" y="288"/>
                    </a:cxn>
                    <a:cxn ang="0">
                      <a:pos x="376" y="314"/>
                    </a:cxn>
                    <a:cxn ang="0">
                      <a:pos x="376" y="340"/>
                    </a:cxn>
                    <a:cxn ang="0">
                      <a:pos x="349" y="340"/>
                    </a:cxn>
                    <a:cxn ang="0">
                      <a:pos x="323" y="340"/>
                    </a:cxn>
                    <a:cxn ang="0">
                      <a:pos x="297" y="340"/>
                    </a:cxn>
                    <a:cxn ang="0">
                      <a:pos x="270" y="349"/>
                    </a:cxn>
                    <a:cxn ang="0">
                      <a:pos x="244" y="349"/>
                    </a:cxn>
                    <a:cxn ang="0">
                      <a:pos x="218" y="349"/>
                    </a:cxn>
                    <a:cxn ang="0">
                      <a:pos x="192" y="349"/>
                    </a:cxn>
                    <a:cxn ang="0">
                      <a:pos x="165" y="349"/>
                    </a:cxn>
                    <a:cxn ang="0">
                      <a:pos x="139" y="349"/>
                    </a:cxn>
                    <a:cxn ang="0">
                      <a:pos x="113" y="349"/>
                    </a:cxn>
                    <a:cxn ang="0">
                      <a:pos x="87" y="349"/>
                    </a:cxn>
                    <a:cxn ang="0">
                      <a:pos x="60" y="349"/>
                    </a:cxn>
                    <a:cxn ang="0">
                      <a:pos x="8" y="332"/>
                    </a:cxn>
                    <a:cxn ang="0">
                      <a:pos x="8" y="332"/>
                    </a:cxn>
                  </a:cxnLst>
                  <a:rect l="0" t="0" r="r" b="b"/>
                  <a:pathLst>
                    <a:path w="377" h="350">
                      <a:moveTo>
                        <a:pt x="8" y="332"/>
                      </a:moveTo>
                      <a:lnTo>
                        <a:pt x="8" y="296"/>
                      </a:lnTo>
                      <a:lnTo>
                        <a:pt x="8" y="244"/>
                      </a:lnTo>
                      <a:lnTo>
                        <a:pt x="8" y="174"/>
                      </a:lnTo>
                      <a:lnTo>
                        <a:pt x="0" y="148"/>
                      </a:lnTo>
                      <a:lnTo>
                        <a:pt x="0" y="121"/>
                      </a:lnTo>
                      <a:lnTo>
                        <a:pt x="0" y="87"/>
                      </a:lnTo>
                      <a:lnTo>
                        <a:pt x="0" y="60"/>
                      </a:lnTo>
                      <a:lnTo>
                        <a:pt x="8" y="34"/>
                      </a:lnTo>
                      <a:lnTo>
                        <a:pt x="35" y="16"/>
                      </a:lnTo>
                      <a:lnTo>
                        <a:pt x="60" y="8"/>
                      </a:lnTo>
                      <a:lnTo>
                        <a:pt x="87" y="0"/>
                      </a:lnTo>
                      <a:lnTo>
                        <a:pt x="113" y="0"/>
                      </a:lnTo>
                      <a:lnTo>
                        <a:pt x="139" y="0"/>
                      </a:lnTo>
                      <a:lnTo>
                        <a:pt x="165" y="0"/>
                      </a:lnTo>
                      <a:lnTo>
                        <a:pt x="192" y="0"/>
                      </a:lnTo>
                      <a:lnTo>
                        <a:pt x="218" y="0"/>
                      </a:lnTo>
                      <a:lnTo>
                        <a:pt x="244" y="0"/>
                      </a:lnTo>
                      <a:lnTo>
                        <a:pt x="306" y="0"/>
                      </a:lnTo>
                      <a:lnTo>
                        <a:pt x="332" y="0"/>
                      </a:lnTo>
                      <a:lnTo>
                        <a:pt x="358" y="0"/>
                      </a:lnTo>
                      <a:lnTo>
                        <a:pt x="367" y="25"/>
                      </a:lnTo>
                      <a:lnTo>
                        <a:pt x="376" y="52"/>
                      </a:lnTo>
                      <a:lnTo>
                        <a:pt x="376" y="78"/>
                      </a:lnTo>
                      <a:lnTo>
                        <a:pt x="376" y="104"/>
                      </a:lnTo>
                      <a:lnTo>
                        <a:pt x="376" y="130"/>
                      </a:lnTo>
                      <a:lnTo>
                        <a:pt x="376" y="156"/>
                      </a:lnTo>
                      <a:lnTo>
                        <a:pt x="376" y="183"/>
                      </a:lnTo>
                      <a:lnTo>
                        <a:pt x="376" y="209"/>
                      </a:lnTo>
                      <a:lnTo>
                        <a:pt x="376" y="235"/>
                      </a:lnTo>
                      <a:lnTo>
                        <a:pt x="376" y="261"/>
                      </a:lnTo>
                      <a:lnTo>
                        <a:pt x="376" y="288"/>
                      </a:lnTo>
                      <a:lnTo>
                        <a:pt x="376" y="314"/>
                      </a:lnTo>
                      <a:lnTo>
                        <a:pt x="376" y="340"/>
                      </a:lnTo>
                      <a:lnTo>
                        <a:pt x="349" y="340"/>
                      </a:lnTo>
                      <a:lnTo>
                        <a:pt x="323" y="340"/>
                      </a:lnTo>
                      <a:lnTo>
                        <a:pt x="297" y="340"/>
                      </a:lnTo>
                      <a:lnTo>
                        <a:pt x="270" y="349"/>
                      </a:lnTo>
                      <a:lnTo>
                        <a:pt x="244" y="349"/>
                      </a:lnTo>
                      <a:lnTo>
                        <a:pt x="218" y="349"/>
                      </a:lnTo>
                      <a:lnTo>
                        <a:pt x="192" y="349"/>
                      </a:lnTo>
                      <a:lnTo>
                        <a:pt x="165" y="349"/>
                      </a:lnTo>
                      <a:lnTo>
                        <a:pt x="139" y="349"/>
                      </a:lnTo>
                      <a:lnTo>
                        <a:pt x="113" y="349"/>
                      </a:lnTo>
                      <a:lnTo>
                        <a:pt x="87" y="349"/>
                      </a:lnTo>
                      <a:lnTo>
                        <a:pt x="60" y="349"/>
                      </a:lnTo>
                      <a:lnTo>
                        <a:pt x="8" y="332"/>
                      </a:lnTo>
                      <a:lnTo>
                        <a:pt x="8" y="332"/>
                      </a:lnTo>
                    </a:path>
                  </a:pathLst>
                </a:custGeom>
                <a:solidFill>
                  <a:srgbClr val="CBCBCB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8740" name="Oval 68"/>
                <p:cNvSpPr>
                  <a:spLocks noChangeArrowheads="1"/>
                </p:cNvSpPr>
                <p:nvPr/>
              </p:nvSpPr>
              <p:spPr bwMode="auto">
                <a:xfrm>
                  <a:off x="412" y="1338"/>
                  <a:ext cx="299" cy="69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16" name="Group 72"/>
              <p:cNvGrpSpPr>
                <a:grpSpLocks/>
              </p:cNvGrpSpPr>
              <p:nvPr/>
            </p:nvGrpSpPr>
            <p:grpSpPr bwMode="auto">
              <a:xfrm>
                <a:off x="2088" y="1077"/>
                <a:ext cx="377" cy="350"/>
                <a:chOff x="2088" y="1077"/>
                <a:chExt cx="377" cy="350"/>
              </a:xfrm>
            </p:grpSpPr>
            <p:sp>
              <p:nvSpPr>
                <p:cNvPr id="28742" name="Freeform 70"/>
                <p:cNvSpPr>
                  <a:spLocks/>
                </p:cNvSpPr>
                <p:nvPr/>
              </p:nvSpPr>
              <p:spPr bwMode="auto">
                <a:xfrm>
                  <a:off x="2088" y="1077"/>
                  <a:ext cx="377" cy="350"/>
                </a:xfrm>
                <a:custGeom>
                  <a:avLst/>
                  <a:gdLst/>
                  <a:ahLst/>
                  <a:cxnLst>
                    <a:cxn ang="0">
                      <a:pos x="8" y="332"/>
                    </a:cxn>
                    <a:cxn ang="0">
                      <a:pos x="8" y="296"/>
                    </a:cxn>
                    <a:cxn ang="0">
                      <a:pos x="8" y="244"/>
                    </a:cxn>
                    <a:cxn ang="0">
                      <a:pos x="8" y="174"/>
                    </a:cxn>
                    <a:cxn ang="0">
                      <a:pos x="0" y="148"/>
                    </a:cxn>
                    <a:cxn ang="0">
                      <a:pos x="0" y="121"/>
                    </a:cxn>
                    <a:cxn ang="0">
                      <a:pos x="0" y="87"/>
                    </a:cxn>
                    <a:cxn ang="0">
                      <a:pos x="0" y="60"/>
                    </a:cxn>
                    <a:cxn ang="0">
                      <a:pos x="8" y="34"/>
                    </a:cxn>
                    <a:cxn ang="0">
                      <a:pos x="35" y="16"/>
                    </a:cxn>
                    <a:cxn ang="0">
                      <a:pos x="60" y="8"/>
                    </a:cxn>
                    <a:cxn ang="0">
                      <a:pos x="87" y="0"/>
                    </a:cxn>
                    <a:cxn ang="0">
                      <a:pos x="113" y="0"/>
                    </a:cxn>
                    <a:cxn ang="0">
                      <a:pos x="139" y="0"/>
                    </a:cxn>
                    <a:cxn ang="0">
                      <a:pos x="165" y="0"/>
                    </a:cxn>
                    <a:cxn ang="0">
                      <a:pos x="192" y="0"/>
                    </a:cxn>
                    <a:cxn ang="0">
                      <a:pos x="218" y="0"/>
                    </a:cxn>
                    <a:cxn ang="0">
                      <a:pos x="244" y="0"/>
                    </a:cxn>
                    <a:cxn ang="0">
                      <a:pos x="306" y="0"/>
                    </a:cxn>
                    <a:cxn ang="0">
                      <a:pos x="332" y="0"/>
                    </a:cxn>
                    <a:cxn ang="0">
                      <a:pos x="358" y="0"/>
                    </a:cxn>
                    <a:cxn ang="0">
                      <a:pos x="367" y="25"/>
                    </a:cxn>
                    <a:cxn ang="0">
                      <a:pos x="376" y="52"/>
                    </a:cxn>
                    <a:cxn ang="0">
                      <a:pos x="376" y="78"/>
                    </a:cxn>
                    <a:cxn ang="0">
                      <a:pos x="376" y="104"/>
                    </a:cxn>
                    <a:cxn ang="0">
                      <a:pos x="376" y="130"/>
                    </a:cxn>
                    <a:cxn ang="0">
                      <a:pos x="376" y="156"/>
                    </a:cxn>
                    <a:cxn ang="0">
                      <a:pos x="376" y="183"/>
                    </a:cxn>
                    <a:cxn ang="0">
                      <a:pos x="376" y="209"/>
                    </a:cxn>
                    <a:cxn ang="0">
                      <a:pos x="376" y="235"/>
                    </a:cxn>
                    <a:cxn ang="0">
                      <a:pos x="376" y="261"/>
                    </a:cxn>
                    <a:cxn ang="0">
                      <a:pos x="376" y="288"/>
                    </a:cxn>
                    <a:cxn ang="0">
                      <a:pos x="376" y="314"/>
                    </a:cxn>
                    <a:cxn ang="0">
                      <a:pos x="376" y="340"/>
                    </a:cxn>
                    <a:cxn ang="0">
                      <a:pos x="349" y="340"/>
                    </a:cxn>
                    <a:cxn ang="0">
                      <a:pos x="323" y="340"/>
                    </a:cxn>
                    <a:cxn ang="0">
                      <a:pos x="297" y="340"/>
                    </a:cxn>
                    <a:cxn ang="0">
                      <a:pos x="270" y="349"/>
                    </a:cxn>
                    <a:cxn ang="0">
                      <a:pos x="244" y="349"/>
                    </a:cxn>
                    <a:cxn ang="0">
                      <a:pos x="218" y="349"/>
                    </a:cxn>
                    <a:cxn ang="0">
                      <a:pos x="192" y="349"/>
                    </a:cxn>
                    <a:cxn ang="0">
                      <a:pos x="165" y="349"/>
                    </a:cxn>
                    <a:cxn ang="0">
                      <a:pos x="139" y="349"/>
                    </a:cxn>
                    <a:cxn ang="0">
                      <a:pos x="113" y="349"/>
                    </a:cxn>
                    <a:cxn ang="0">
                      <a:pos x="87" y="349"/>
                    </a:cxn>
                    <a:cxn ang="0">
                      <a:pos x="60" y="349"/>
                    </a:cxn>
                    <a:cxn ang="0">
                      <a:pos x="8" y="332"/>
                    </a:cxn>
                    <a:cxn ang="0">
                      <a:pos x="8" y="332"/>
                    </a:cxn>
                  </a:cxnLst>
                  <a:rect l="0" t="0" r="r" b="b"/>
                  <a:pathLst>
                    <a:path w="377" h="350">
                      <a:moveTo>
                        <a:pt x="8" y="332"/>
                      </a:moveTo>
                      <a:lnTo>
                        <a:pt x="8" y="296"/>
                      </a:lnTo>
                      <a:lnTo>
                        <a:pt x="8" y="244"/>
                      </a:lnTo>
                      <a:lnTo>
                        <a:pt x="8" y="174"/>
                      </a:lnTo>
                      <a:lnTo>
                        <a:pt x="0" y="148"/>
                      </a:lnTo>
                      <a:lnTo>
                        <a:pt x="0" y="121"/>
                      </a:lnTo>
                      <a:lnTo>
                        <a:pt x="0" y="87"/>
                      </a:lnTo>
                      <a:lnTo>
                        <a:pt x="0" y="60"/>
                      </a:lnTo>
                      <a:lnTo>
                        <a:pt x="8" y="34"/>
                      </a:lnTo>
                      <a:lnTo>
                        <a:pt x="35" y="16"/>
                      </a:lnTo>
                      <a:lnTo>
                        <a:pt x="60" y="8"/>
                      </a:lnTo>
                      <a:lnTo>
                        <a:pt x="87" y="0"/>
                      </a:lnTo>
                      <a:lnTo>
                        <a:pt x="113" y="0"/>
                      </a:lnTo>
                      <a:lnTo>
                        <a:pt x="139" y="0"/>
                      </a:lnTo>
                      <a:lnTo>
                        <a:pt x="165" y="0"/>
                      </a:lnTo>
                      <a:lnTo>
                        <a:pt x="192" y="0"/>
                      </a:lnTo>
                      <a:lnTo>
                        <a:pt x="218" y="0"/>
                      </a:lnTo>
                      <a:lnTo>
                        <a:pt x="244" y="0"/>
                      </a:lnTo>
                      <a:lnTo>
                        <a:pt x="306" y="0"/>
                      </a:lnTo>
                      <a:lnTo>
                        <a:pt x="332" y="0"/>
                      </a:lnTo>
                      <a:lnTo>
                        <a:pt x="358" y="0"/>
                      </a:lnTo>
                      <a:lnTo>
                        <a:pt x="367" y="25"/>
                      </a:lnTo>
                      <a:lnTo>
                        <a:pt x="376" y="52"/>
                      </a:lnTo>
                      <a:lnTo>
                        <a:pt x="376" y="78"/>
                      </a:lnTo>
                      <a:lnTo>
                        <a:pt x="376" y="104"/>
                      </a:lnTo>
                      <a:lnTo>
                        <a:pt x="376" y="130"/>
                      </a:lnTo>
                      <a:lnTo>
                        <a:pt x="376" y="156"/>
                      </a:lnTo>
                      <a:lnTo>
                        <a:pt x="376" y="183"/>
                      </a:lnTo>
                      <a:lnTo>
                        <a:pt x="376" y="209"/>
                      </a:lnTo>
                      <a:lnTo>
                        <a:pt x="376" y="235"/>
                      </a:lnTo>
                      <a:lnTo>
                        <a:pt x="376" y="261"/>
                      </a:lnTo>
                      <a:lnTo>
                        <a:pt x="376" y="288"/>
                      </a:lnTo>
                      <a:lnTo>
                        <a:pt x="376" y="314"/>
                      </a:lnTo>
                      <a:lnTo>
                        <a:pt x="376" y="340"/>
                      </a:lnTo>
                      <a:lnTo>
                        <a:pt x="349" y="340"/>
                      </a:lnTo>
                      <a:lnTo>
                        <a:pt x="323" y="340"/>
                      </a:lnTo>
                      <a:lnTo>
                        <a:pt x="297" y="340"/>
                      </a:lnTo>
                      <a:lnTo>
                        <a:pt x="270" y="349"/>
                      </a:lnTo>
                      <a:lnTo>
                        <a:pt x="244" y="349"/>
                      </a:lnTo>
                      <a:lnTo>
                        <a:pt x="218" y="349"/>
                      </a:lnTo>
                      <a:lnTo>
                        <a:pt x="192" y="349"/>
                      </a:lnTo>
                      <a:lnTo>
                        <a:pt x="165" y="349"/>
                      </a:lnTo>
                      <a:lnTo>
                        <a:pt x="139" y="349"/>
                      </a:lnTo>
                      <a:lnTo>
                        <a:pt x="113" y="349"/>
                      </a:lnTo>
                      <a:lnTo>
                        <a:pt x="87" y="349"/>
                      </a:lnTo>
                      <a:lnTo>
                        <a:pt x="60" y="349"/>
                      </a:lnTo>
                      <a:lnTo>
                        <a:pt x="8" y="332"/>
                      </a:lnTo>
                      <a:lnTo>
                        <a:pt x="8" y="332"/>
                      </a:lnTo>
                    </a:path>
                  </a:pathLst>
                </a:custGeom>
                <a:solidFill>
                  <a:srgbClr val="CBCBCB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8743" name="Oval 71"/>
                <p:cNvSpPr>
                  <a:spLocks noChangeArrowheads="1"/>
                </p:cNvSpPr>
                <p:nvPr/>
              </p:nvSpPr>
              <p:spPr bwMode="auto">
                <a:xfrm>
                  <a:off x="2140" y="1338"/>
                  <a:ext cx="299" cy="69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28745" name="Freeform 73"/>
              <p:cNvSpPr>
                <a:spLocks/>
              </p:cNvSpPr>
              <p:nvPr/>
            </p:nvSpPr>
            <p:spPr bwMode="auto">
              <a:xfrm>
                <a:off x="1863" y="547"/>
                <a:ext cx="996" cy="1023"/>
              </a:xfrm>
              <a:custGeom>
                <a:avLst/>
                <a:gdLst/>
                <a:ahLst/>
                <a:cxnLst>
                  <a:cxn ang="0">
                    <a:pos x="104" y="44"/>
                  </a:cxn>
                  <a:cxn ang="0">
                    <a:pos x="183" y="61"/>
                  </a:cxn>
                  <a:cxn ang="0">
                    <a:pos x="261" y="61"/>
                  </a:cxn>
                  <a:cxn ang="0">
                    <a:pos x="339" y="61"/>
                  </a:cxn>
                  <a:cxn ang="0">
                    <a:pos x="418" y="61"/>
                  </a:cxn>
                  <a:cxn ang="0">
                    <a:pos x="506" y="70"/>
                  </a:cxn>
                  <a:cxn ang="0">
                    <a:pos x="584" y="88"/>
                  </a:cxn>
                  <a:cxn ang="0">
                    <a:pos x="663" y="122"/>
                  </a:cxn>
                  <a:cxn ang="0">
                    <a:pos x="741" y="157"/>
                  </a:cxn>
                  <a:cxn ang="0">
                    <a:pos x="828" y="209"/>
                  </a:cxn>
                  <a:cxn ang="0">
                    <a:pos x="890" y="280"/>
                  </a:cxn>
                  <a:cxn ang="0">
                    <a:pos x="933" y="358"/>
                  </a:cxn>
                  <a:cxn ang="0">
                    <a:pos x="951" y="436"/>
                  </a:cxn>
                  <a:cxn ang="0">
                    <a:pos x="959" y="515"/>
                  </a:cxn>
                  <a:cxn ang="0">
                    <a:pos x="959" y="594"/>
                  </a:cxn>
                  <a:cxn ang="0">
                    <a:pos x="959" y="673"/>
                  </a:cxn>
                  <a:cxn ang="0">
                    <a:pos x="907" y="751"/>
                  </a:cxn>
                  <a:cxn ang="0">
                    <a:pos x="837" y="821"/>
                  </a:cxn>
                  <a:cxn ang="0">
                    <a:pos x="759" y="865"/>
                  </a:cxn>
                  <a:cxn ang="0">
                    <a:pos x="680" y="882"/>
                  </a:cxn>
                  <a:cxn ang="0">
                    <a:pos x="602" y="882"/>
                  </a:cxn>
                  <a:cxn ang="0">
                    <a:pos x="523" y="882"/>
                  </a:cxn>
                  <a:cxn ang="0">
                    <a:pos x="444" y="882"/>
                  </a:cxn>
                  <a:cxn ang="0">
                    <a:pos x="331" y="882"/>
                  </a:cxn>
                  <a:cxn ang="0">
                    <a:pos x="252" y="882"/>
                  </a:cxn>
                  <a:cxn ang="0">
                    <a:pos x="174" y="882"/>
                  </a:cxn>
                  <a:cxn ang="0">
                    <a:pos x="95" y="891"/>
                  </a:cxn>
                  <a:cxn ang="0">
                    <a:pos x="17" y="900"/>
                  </a:cxn>
                  <a:cxn ang="0">
                    <a:pos x="60" y="943"/>
                  </a:cxn>
                  <a:cxn ang="0">
                    <a:pos x="147" y="943"/>
                  </a:cxn>
                  <a:cxn ang="0">
                    <a:pos x="226" y="943"/>
                  </a:cxn>
                  <a:cxn ang="0">
                    <a:pos x="305" y="952"/>
                  </a:cxn>
                  <a:cxn ang="0">
                    <a:pos x="383" y="952"/>
                  </a:cxn>
                  <a:cxn ang="0">
                    <a:pos x="462" y="969"/>
                  </a:cxn>
                  <a:cxn ang="0">
                    <a:pos x="540" y="987"/>
                  </a:cxn>
                  <a:cxn ang="0">
                    <a:pos x="627" y="1022"/>
                  </a:cxn>
                  <a:cxn ang="0">
                    <a:pos x="706" y="1022"/>
                  </a:cxn>
                  <a:cxn ang="0">
                    <a:pos x="785" y="1013"/>
                  </a:cxn>
                  <a:cxn ang="0">
                    <a:pos x="863" y="969"/>
                  </a:cxn>
                  <a:cxn ang="0">
                    <a:pos x="907" y="891"/>
                  </a:cxn>
                  <a:cxn ang="0">
                    <a:pos x="942" y="812"/>
                  </a:cxn>
                  <a:cxn ang="0">
                    <a:pos x="977" y="733"/>
                  </a:cxn>
                  <a:cxn ang="0">
                    <a:pos x="995" y="655"/>
                  </a:cxn>
                  <a:cxn ang="0">
                    <a:pos x="995" y="577"/>
                  </a:cxn>
                  <a:cxn ang="0">
                    <a:pos x="995" y="498"/>
                  </a:cxn>
                  <a:cxn ang="0">
                    <a:pos x="986" y="419"/>
                  </a:cxn>
                  <a:cxn ang="0">
                    <a:pos x="977" y="340"/>
                  </a:cxn>
                  <a:cxn ang="0">
                    <a:pos x="933" y="262"/>
                  </a:cxn>
                  <a:cxn ang="0">
                    <a:pos x="881" y="184"/>
                  </a:cxn>
                  <a:cxn ang="0">
                    <a:pos x="811" y="122"/>
                  </a:cxn>
                  <a:cxn ang="0">
                    <a:pos x="732" y="70"/>
                  </a:cxn>
                  <a:cxn ang="0">
                    <a:pos x="654" y="35"/>
                  </a:cxn>
                  <a:cxn ang="0">
                    <a:pos x="575" y="26"/>
                  </a:cxn>
                  <a:cxn ang="0">
                    <a:pos x="479" y="26"/>
                  </a:cxn>
                  <a:cxn ang="0">
                    <a:pos x="401" y="26"/>
                  </a:cxn>
                  <a:cxn ang="0">
                    <a:pos x="322" y="17"/>
                  </a:cxn>
                  <a:cxn ang="0">
                    <a:pos x="243" y="8"/>
                  </a:cxn>
                  <a:cxn ang="0">
                    <a:pos x="165" y="0"/>
                  </a:cxn>
                  <a:cxn ang="0">
                    <a:pos x="87" y="0"/>
                  </a:cxn>
                </a:cxnLst>
                <a:rect l="0" t="0" r="r" b="b"/>
                <a:pathLst>
                  <a:path w="996" h="1023">
                    <a:moveTo>
                      <a:pt x="41" y="9"/>
                    </a:moveTo>
                    <a:lnTo>
                      <a:pt x="78" y="35"/>
                    </a:lnTo>
                    <a:lnTo>
                      <a:pt x="104" y="44"/>
                    </a:lnTo>
                    <a:lnTo>
                      <a:pt x="130" y="52"/>
                    </a:lnTo>
                    <a:lnTo>
                      <a:pt x="156" y="52"/>
                    </a:lnTo>
                    <a:lnTo>
                      <a:pt x="183" y="61"/>
                    </a:lnTo>
                    <a:lnTo>
                      <a:pt x="209" y="61"/>
                    </a:lnTo>
                    <a:lnTo>
                      <a:pt x="235" y="61"/>
                    </a:lnTo>
                    <a:lnTo>
                      <a:pt x="261" y="61"/>
                    </a:lnTo>
                    <a:lnTo>
                      <a:pt x="287" y="61"/>
                    </a:lnTo>
                    <a:lnTo>
                      <a:pt x="313" y="61"/>
                    </a:lnTo>
                    <a:lnTo>
                      <a:pt x="339" y="61"/>
                    </a:lnTo>
                    <a:lnTo>
                      <a:pt x="366" y="61"/>
                    </a:lnTo>
                    <a:lnTo>
                      <a:pt x="392" y="61"/>
                    </a:lnTo>
                    <a:lnTo>
                      <a:pt x="418" y="61"/>
                    </a:lnTo>
                    <a:lnTo>
                      <a:pt x="444" y="61"/>
                    </a:lnTo>
                    <a:lnTo>
                      <a:pt x="471" y="61"/>
                    </a:lnTo>
                    <a:lnTo>
                      <a:pt x="506" y="70"/>
                    </a:lnTo>
                    <a:lnTo>
                      <a:pt x="531" y="79"/>
                    </a:lnTo>
                    <a:lnTo>
                      <a:pt x="558" y="79"/>
                    </a:lnTo>
                    <a:lnTo>
                      <a:pt x="584" y="88"/>
                    </a:lnTo>
                    <a:lnTo>
                      <a:pt x="610" y="96"/>
                    </a:lnTo>
                    <a:lnTo>
                      <a:pt x="636" y="113"/>
                    </a:lnTo>
                    <a:lnTo>
                      <a:pt x="663" y="122"/>
                    </a:lnTo>
                    <a:lnTo>
                      <a:pt x="689" y="131"/>
                    </a:lnTo>
                    <a:lnTo>
                      <a:pt x="715" y="148"/>
                    </a:lnTo>
                    <a:lnTo>
                      <a:pt x="741" y="157"/>
                    </a:lnTo>
                    <a:lnTo>
                      <a:pt x="776" y="166"/>
                    </a:lnTo>
                    <a:lnTo>
                      <a:pt x="811" y="184"/>
                    </a:lnTo>
                    <a:lnTo>
                      <a:pt x="828" y="209"/>
                    </a:lnTo>
                    <a:lnTo>
                      <a:pt x="855" y="236"/>
                    </a:lnTo>
                    <a:lnTo>
                      <a:pt x="863" y="262"/>
                    </a:lnTo>
                    <a:lnTo>
                      <a:pt x="890" y="280"/>
                    </a:lnTo>
                    <a:lnTo>
                      <a:pt x="898" y="305"/>
                    </a:lnTo>
                    <a:lnTo>
                      <a:pt x="915" y="332"/>
                    </a:lnTo>
                    <a:lnTo>
                      <a:pt x="933" y="358"/>
                    </a:lnTo>
                    <a:lnTo>
                      <a:pt x="933" y="384"/>
                    </a:lnTo>
                    <a:lnTo>
                      <a:pt x="942" y="410"/>
                    </a:lnTo>
                    <a:lnTo>
                      <a:pt x="951" y="436"/>
                    </a:lnTo>
                    <a:lnTo>
                      <a:pt x="959" y="463"/>
                    </a:lnTo>
                    <a:lnTo>
                      <a:pt x="959" y="489"/>
                    </a:lnTo>
                    <a:lnTo>
                      <a:pt x="959" y="515"/>
                    </a:lnTo>
                    <a:lnTo>
                      <a:pt x="959" y="541"/>
                    </a:lnTo>
                    <a:lnTo>
                      <a:pt x="959" y="568"/>
                    </a:lnTo>
                    <a:lnTo>
                      <a:pt x="959" y="594"/>
                    </a:lnTo>
                    <a:lnTo>
                      <a:pt x="959" y="620"/>
                    </a:lnTo>
                    <a:lnTo>
                      <a:pt x="959" y="646"/>
                    </a:lnTo>
                    <a:lnTo>
                      <a:pt x="959" y="673"/>
                    </a:lnTo>
                    <a:lnTo>
                      <a:pt x="942" y="699"/>
                    </a:lnTo>
                    <a:lnTo>
                      <a:pt x="924" y="725"/>
                    </a:lnTo>
                    <a:lnTo>
                      <a:pt x="907" y="751"/>
                    </a:lnTo>
                    <a:lnTo>
                      <a:pt x="881" y="777"/>
                    </a:lnTo>
                    <a:lnTo>
                      <a:pt x="863" y="804"/>
                    </a:lnTo>
                    <a:lnTo>
                      <a:pt x="837" y="821"/>
                    </a:lnTo>
                    <a:lnTo>
                      <a:pt x="811" y="838"/>
                    </a:lnTo>
                    <a:lnTo>
                      <a:pt x="785" y="856"/>
                    </a:lnTo>
                    <a:lnTo>
                      <a:pt x="759" y="865"/>
                    </a:lnTo>
                    <a:lnTo>
                      <a:pt x="732" y="873"/>
                    </a:lnTo>
                    <a:lnTo>
                      <a:pt x="706" y="882"/>
                    </a:lnTo>
                    <a:lnTo>
                      <a:pt x="680" y="882"/>
                    </a:lnTo>
                    <a:lnTo>
                      <a:pt x="654" y="882"/>
                    </a:lnTo>
                    <a:lnTo>
                      <a:pt x="627" y="882"/>
                    </a:lnTo>
                    <a:lnTo>
                      <a:pt x="602" y="882"/>
                    </a:lnTo>
                    <a:lnTo>
                      <a:pt x="575" y="882"/>
                    </a:lnTo>
                    <a:lnTo>
                      <a:pt x="549" y="882"/>
                    </a:lnTo>
                    <a:lnTo>
                      <a:pt x="523" y="882"/>
                    </a:lnTo>
                    <a:lnTo>
                      <a:pt x="497" y="882"/>
                    </a:lnTo>
                    <a:lnTo>
                      <a:pt x="471" y="882"/>
                    </a:lnTo>
                    <a:lnTo>
                      <a:pt x="444" y="882"/>
                    </a:lnTo>
                    <a:lnTo>
                      <a:pt x="392" y="882"/>
                    </a:lnTo>
                    <a:lnTo>
                      <a:pt x="357" y="882"/>
                    </a:lnTo>
                    <a:lnTo>
                      <a:pt x="331" y="882"/>
                    </a:lnTo>
                    <a:lnTo>
                      <a:pt x="305" y="882"/>
                    </a:lnTo>
                    <a:lnTo>
                      <a:pt x="279" y="882"/>
                    </a:lnTo>
                    <a:lnTo>
                      <a:pt x="252" y="882"/>
                    </a:lnTo>
                    <a:lnTo>
                      <a:pt x="226" y="882"/>
                    </a:lnTo>
                    <a:lnTo>
                      <a:pt x="200" y="882"/>
                    </a:lnTo>
                    <a:lnTo>
                      <a:pt x="174" y="882"/>
                    </a:lnTo>
                    <a:lnTo>
                      <a:pt x="147" y="882"/>
                    </a:lnTo>
                    <a:lnTo>
                      <a:pt x="121" y="882"/>
                    </a:lnTo>
                    <a:lnTo>
                      <a:pt x="95" y="891"/>
                    </a:lnTo>
                    <a:lnTo>
                      <a:pt x="69" y="900"/>
                    </a:lnTo>
                    <a:lnTo>
                      <a:pt x="43" y="900"/>
                    </a:lnTo>
                    <a:lnTo>
                      <a:pt x="17" y="900"/>
                    </a:lnTo>
                    <a:lnTo>
                      <a:pt x="0" y="925"/>
                    </a:lnTo>
                    <a:lnTo>
                      <a:pt x="25" y="943"/>
                    </a:lnTo>
                    <a:lnTo>
                      <a:pt x="60" y="943"/>
                    </a:lnTo>
                    <a:lnTo>
                      <a:pt x="95" y="943"/>
                    </a:lnTo>
                    <a:lnTo>
                      <a:pt x="121" y="943"/>
                    </a:lnTo>
                    <a:lnTo>
                      <a:pt x="147" y="943"/>
                    </a:lnTo>
                    <a:lnTo>
                      <a:pt x="174" y="943"/>
                    </a:lnTo>
                    <a:lnTo>
                      <a:pt x="200" y="943"/>
                    </a:lnTo>
                    <a:lnTo>
                      <a:pt x="226" y="943"/>
                    </a:lnTo>
                    <a:lnTo>
                      <a:pt x="252" y="943"/>
                    </a:lnTo>
                    <a:lnTo>
                      <a:pt x="279" y="952"/>
                    </a:lnTo>
                    <a:lnTo>
                      <a:pt x="305" y="952"/>
                    </a:lnTo>
                    <a:lnTo>
                      <a:pt x="331" y="952"/>
                    </a:lnTo>
                    <a:lnTo>
                      <a:pt x="357" y="952"/>
                    </a:lnTo>
                    <a:lnTo>
                      <a:pt x="383" y="952"/>
                    </a:lnTo>
                    <a:lnTo>
                      <a:pt x="409" y="952"/>
                    </a:lnTo>
                    <a:lnTo>
                      <a:pt x="435" y="961"/>
                    </a:lnTo>
                    <a:lnTo>
                      <a:pt x="462" y="969"/>
                    </a:lnTo>
                    <a:lnTo>
                      <a:pt x="488" y="969"/>
                    </a:lnTo>
                    <a:lnTo>
                      <a:pt x="514" y="978"/>
                    </a:lnTo>
                    <a:lnTo>
                      <a:pt x="540" y="987"/>
                    </a:lnTo>
                    <a:lnTo>
                      <a:pt x="575" y="1005"/>
                    </a:lnTo>
                    <a:lnTo>
                      <a:pt x="602" y="1013"/>
                    </a:lnTo>
                    <a:lnTo>
                      <a:pt x="627" y="1022"/>
                    </a:lnTo>
                    <a:lnTo>
                      <a:pt x="654" y="1022"/>
                    </a:lnTo>
                    <a:lnTo>
                      <a:pt x="680" y="1022"/>
                    </a:lnTo>
                    <a:lnTo>
                      <a:pt x="706" y="1022"/>
                    </a:lnTo>
                    <a:lnTo>
                      <a:pt x="732" y="1022"/>
                    </a:lnTo>
                    <a:lnTo>
                      <a:pt x="759" y="1022"/>
                    </a:lnTo>
                    <a:lnTo>
                      <a:pt x="785" y="1013"/>
                    </a:lnTo>
                    <a:lnTo>
                      <a:pt x="811" y="1005"/>
                    </a:lnTo>
                    <a:lnTo>
                      <a:pt x="837" y="987"/>
                    </a:lnTo>
                    <a:lnTo>
                      <a:pt x="863" y="969"/>
                    </a:lnTo>
                    <a:lnTo>
                      <a:pt x="881" y="943"/>
                    </a:lnTo>
                    <a:lnTo>
                      <a:pt x="898" y="917"/>
                    </a:lnTo>
                    <a:lnTo>
                      <a:pt x="907" y="891"/>
                    </a:lnTo>
                    <a:lnTo>
                      <a:pt x="924" y="865"/>
                    </a:lnTo>
                    <a:lnTo>
                      <a:pt x="933" y="838"/>
                    </a:lnTo>
                    <a:lnTo>
                      <a:pt x="942" y="812"/>
                    </a:lnTo>
                    <a:lnTo>
                      <a:pt x="959" y="786"/>
                    </a:lnTo>
                    <a:lnTo>
                      <a:pt x="968" y="760"/>
                    </a:lnTo>
                    <a:lnTo>
                      <a:pt x="977" y="733"/>
                    </a:lnTo>
                    <a:lnTo>
                      <a:pt x="986" y="707"/>
                    </a:lnTo>
                    <a:lnTo>
                      <a:pt x="986" y="681"/>
                    </a:lnTo>
                    <a:lnTo>
                      <a:pt x="995" y="655"/>
                    </a:lnTo>
                    <a:lnTo>
                      <a:pt x="995" y="629"/>
                    </a:lnTo>
                    <a:lnTo>
                      <a:pt x="995" y="603"/>
                    </a:lnTo>
                    <a:lnTo>
                      <a:pt x="995" y="577"/>
                    </a:lnTo>
                    <a:lnTo>
                      <a:pt x="995" y="550"/>
                    </a:lnTo>
                    <a:lnTo>
                      <a:pt x="995" y="524"/>
                    </a:lnTo>
                    <a:lnTo>
                      <a:pt x="995" y="498"/>
                    </a:lnTo>
                    <a:lnTo>
                      <a:pt x="995" y="472"/>
                    </a:lnTo>
                    <a:lnTo>
                      <a:pt x="995" y="445"/>
                    </a:lnTo>
                    <a:lnTo>
                      <a:pt x="986" y="419"/>
                    </a:lnTo>
                    <a:lnTo>
                      <a:pt x="986" y="393"/>
                    </a:lnTo>
                    <a:lnTo>
                      <a:pt x="977" y="367"/>
                    </a:lnTo>
                    <a:lnTo>
                      <a:pt x="977" y="340"/>
                    </a:lnTo>
                    <a:lnTo>
                      <a:pt x="968" y="314"/>
                    </a:lnTo>
                    <a:lnTo>
                      <a:pt x="951" y="288"/>
                    </a:lnTo>
                    <a:lnTo>
                      <a:pt x="933" y="262"/>
                    </a:lnTo>
                    <a:lnTo>
                      <a:pt x="915" y="236"/>
                    </a:lnTo>
                    <a:lnTo>
                      <a:pt x="898" y="209"/>
                    </a:lnTo>
                    <a:lnTo>
                      <a:pt x="881" y="184"/>
                    </a:lnTo>
                    <a:lnTo>
                      <a:pt x="863" y="157"/>
                    </a:lnTo>
                    <a:lnTo>
                      <a:pt x="837" y="140"/>
                    </a:lnTo>
                    <a:lnTo>
                      <a:pt x="811" y="122"/>
                    </a:lnTo>
                    <a:lnTo>
                      <a:pt x="785" y="104"/>
                    </a:lnTo>
                    <a:lnTo>
                      <a:pt x="759" y="88"/>
                    </a:lnTo>
                    <a:lnTo>
                      <a:pt x="732" y="70"/>
                    </a:lnTo>
                    <a:lnTo>
                      <a:pt x="706" y="52"/>
                    </a:lnTo>
                    <a:lnTo>
                      <a:pt x="680" y="44"/>
                    </a:lnTo>
                    <a:lnTo>
                      <a:pt x="654" y="35"/>
                    </a:lnTo>
                    <a:lnTo>
                      <a:pt x="627" y="35"/>
                    </a:lnTo>
                    <a:lnTo>
                      <a:pt x="602" y="35"/>
                    </a:lnTo>
                    <a:lnTo>
                      <a:pt x="575" y="26"/>
                    </a:lnTo>
                    <a:lnTo>
                      <a:pt x="540" y="26"/>
                    </a:lnTo>
                    <a:lnTo>
                      <a:pt x="506" y="26"/>
                    </a:lnTo>
                    <a:lnTo>
                      <a:pt x="479" y="26"/>
                    </a:lnTo>
                    <a:lnTo>
                      <a:pt x="453" y="26"/>
                    </a:lnTo>
                    <a:lnTo>
                      <a:pt x="427" y="26"/>
                    </a:lnTo>
                    <a:lnTo>
                      <a:pt x="401" y="26"/>
                    </a:lnTo>
                    <a:lnTo>
                      <a:pt x="375" y="17"/>
                    </a:lnTo>
                    <a:lnTo>
                      <a:pt x="348" y="17"/>
                    </a:lnTo>
                    <a:lnTo>
                      <a:pt x="322" y="17"/>
                    </a:lnTo>
                    <a:lnTo>
                      <a:pt x="296" y="17"/>
                    </a:lnTo>
                    <a:lnTo>
                      <a:pt x="270" y="17"/>
                    </a:lnTo>
                    <a:lnTo>
                      <a:pt x="243" y="8"/>
                    </a:lnTo>
                    <a:lnTo>
                      <a:pt x="217" y="8"/>
                    </a:lnTo>
                    <a:lnTo>
                      <a:pt x="191" y="8"/>
                    </a:lnTo>
                    <a:lnTo>
                      <a:pt x="165" y="0"/>
                    </a:lnTo>
                    <a:lnTo>
                      <a:pt x="139" y="0"/>
                    </a:lnTo>
                    <a:lnTo>
                      <a:pt x="113" y="0"/>
                    </a:lnTo>
                    <a:lnTo>
                      <a:pt x="87" y="0"/>
                    </a:lnTo>
                    <a:lnTo>
                      <a:pt x="41" y="9"/>
                    </a:lnTo>
                    <a:lnTo>
                      <a:pt x="41" y="9"/>
                    </a:lnTo>
                  </a:path>
                </a:pathLst>
              </a:custGeom>
              <a:solidFill>
                <a:schemeClr val="accent1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746" name="Oval 74"/>
              <p:cNvSpPr>
                <a:spLocks noChangeArrowheads="1"/>
              </p:cNvSpPr>
              <p:nvPr/>
            </p:nvSpPr>
            <p:spPr bwMode="auto">
              <a:xfrm rot="21000000">
                <a:off x="2485" y="1444"/>
                <a:ext cx="261" cy="69"/>
              </a:xfrm>
              <a:prstGeom prst="ellipse">
                <a:avLst/>
              </a:prstGeom>
              <a:solidFill>
                <a:srgbClr val="6699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47" name="Freeform 75"/>
              <p:cNvSpPr>
                <a:spLocks/>
              </p:cNvSpPr>
              <p:nvPr/>
            </p:nvSpPr>
            <p:spPr bwMode="auto">
              <a:xfrm>
                <a:off x="330" y="512"/>
                <a:ext cx="2573" cy="1092"/>
              </a:xfrm>
              <a:custGeom>
                <a:avLst/>
                <a:gdLst/>
                <a:ahLst/>
                <a:cxnLst>
                  <a:cxn ang="0">
                    <a:pos x="75" y="78"/>
                  </a:cxn>
                  <a:cxn ang="0">
                    <a:pos x="196" y="78"/>
                  </a:cxn>
                  <a:cxn ang="0">
                    <a:pos x="301" y="78"/>
                  </a:cxn>
                  <a:cxn ang="0">
                    <a:pos x="406" y="78"/>
                  </a:cxn>
                  <a:cxn ang="0">
                    <a:pos x="493" y="78"/>
                  </a:cxn>
                  <a:cxn ang="0">
                    <a:pos x="580" y="69"/>
                  </a:cxn>
                  <a:cxn ang="0">
                    <a:pos x="677" y="60"/>
                  </a:cxn>
                  <a:cxn ang="0">
                    <a:pos x="781" y="60"/>
                  </a:cxn>
                  <a:cxn ang="0">
                    <a:pos x="886" y="60"/>
                  </a:cxn>
                  <a:cxn ang="0">
                    <a:pos x="1026" y="60"/>
                  </a:cxn>
                  <a:cxn ang="0">
                    <a:pos x="1105" y="60"/>
                  </a:cxn>
                  <a:cxn ang="0">
                    <a:pos x="1253" y="69"/>
                  </a:cxn>
                  <a:cxn ang="0">
                    <a:pos x="1341" y="69"/>
                  </a:cxn>
                  <a:cxn ang="0">
                    <a:pos x="1489" y="69"/>
                  </a:cxn>
                  <a:cxn ang="0">
                    <a:pos x="1585" y="34"/>
                  </a:cxn>
                  <a:cxn ang="0">
                    <a:pos x="1672" y="0"/>
                  </a:cxn>
                  <a:cxn ang="0">
                    <a:pos x="1759" y="0"/>
                  </a:cxn>
                  <a:cxn ang="0">
                    <a:pos x="1846" y="0"/>
                  </a:cxn>
                  <a:cxn ang="0">
                    <a:pos x="2004" y="8"/>
                  </a:cxn>
                  <a:cxn ang="0">
                    <a:pos x="2083" y="8"/>
                  </a:cxn>
                  <a:cxn ang="0">
                    <a:pos x="2187" y="26"/>
                  </a:cxn>
                  <a:cxn ang="0">
                    <a:pos x="2266" y="60"/>
                  </a:cxn>
                  <a:cxn ang="0">
                    <a:pos x="2344" y="104"/>
                  </a:cxn>
                  <a:cxn ang="0">
                    <a:pos x="2406" y="165"/>
                  </a:cxn>
                  <a:cxn ang="0">
                    <a:pos x="2475" y="227"/>
                  </a:cxn>
                  <a:cxn ang="0">
                    <a:pos x="2528" y="305"/>
                  </a:cxn>
                  <a:cxn ang="0">
                    <a:pos x="2545" y="383"/>
                  </a:cxn>
                  <a:cxn ang="0">
                    <a:pos x="2572" y="462"/>
                  </a:cxn>
                  <a:cxn ang="0">
                    <a:pos x="2572" y="540"/>
                  </a:cxn>
                  <a:cxn ang="0">
                    <a:pos x="2572" y="619"/>
                  </a:cxn>
                  <a:cxn ang="0">
                    <a:pos x="2572" y="698"/>
                  </a:cxn>
                  <a:cxn ang="0">
                    <a:pos x="2536" y="776"/>
                  </a:cxn>
                  <a:cxn ang="0">
                    <a:pos x="2511" y="855"/>
                  </a:cxn>
                  <a:cxn ang="0">
                    <a:pos x="2484" y="934"/>
                  </a:cxn>
                  <a:cxn ang="0">
                    <a:pos x="2440" y="1012"/>
                  </a:cxn>
                  <a:cxn ang="0">
                    <a:pos x="2371" y="1073"/>
                  </a:cxn>
                  <a:cxn ang="0">
                    <a:pos x="2292" y="1091"/>
                  </a:cxn>
                  <a:cxn ang="0">
                    <a:pos x="2214" y="1091"/>
                  </a:cxn>
                  <a:cxn ang="0">
                    <a:pos x="2135" y="1082"/>
                  </a:cxn>
                  <a:cxn ang="0">
                    <a:pos x="2056" y="1047"/>
                  </a:cxn>
                  <a:cxn ang="0">
                    <a:pos x="1969" y="1030"/>
                  </a:cxn>
                  <a:cxn ang="0">
                    <a:pos x="1890" y="1030"/>
                  </a:cxn>
                  <a:cxn ang="0">
                    <a:pos x="1812" y="1030"/>
                  </a:cxn>
                  <a:cxn ang="0">
                    <a:pos x="1734" y="1021"/>
                  </a:cxn>
                  <a:cxn ang="0">
                    <a:pos x="1646" y="995"/>
                  </a:cxn>
                  <a:cxn ang="0">
                    <a:pos x="1558" y="986"/>
                  </a:cxn>
                  <a:cxn ang="0">
                    <a:pos x="1437" y="968"/>
                  </a:cxn>
                  <a:cxn ang="0">
                    <a:pos x="1358" y="951"/>
                  </a:cxn>
                  <a:cxn ang="0">
                    <a:pos x="1279" y="951"/>
                  </a:cxn>
                  <a:cxn ang="0">
                    <a:pos x="1192" y="951"/>
                  </a:cxn>
                  <a:cxn ang="0">
                    <a:pos x="1105" y="951"/>
                  </a:cxn>
                  <a:cxn ang="0">
                    <a:pos x="1017" y="959"/>
                  </a:cxn>
                  <a:cxn ang="0">
                    <a:pos x="843" y="959"/>
                  </a:cxn>
                  <a:cxn ang="0">
                    <a:pos x="721" y="959"/>
                  </a:cxn>
                  <a:cxn ang="0">
                    <a:pos x="633" y="959"/>
                  </a:cxn>
                  <a:cxn ang="0">
                    <a:pos x="546" y="959"/>
                  </a:cxn>
                  <a:cxn ang="0">
                    <a:pos x="459" y="959"/>
                  </a:cxn>
                  <a:cxn ang="0">
                    <a:pos x="336" y="959"/>
                  </a:cxn>
                  <a:cxn ang="0">
                    <a:pos x="223" y="959"/>
                  </a:cxn>
                  <a:cxn ang="0">
                    <a:pos x="144" y="959"/>
                  </a:cxn>
                  <a:cxn ang="0">
                    <a:pos x="66" y="959"/>
                  </a:cxn>
                  <a:cxn ang="0">
                    <a:pos x="38" y="965"/>
                  </a:cxn>
                </a:cxnLst>
                <a:rect l="0" t="0" r="r" b="b"/>
                <a:pathLst>
                  <a:path w="2573" h="1092">
                    <a:moveTo>
                      <a:pt x="0" y="82"/>
                    </a:moveTo>
                    <a:lnTo>
                      <a:pt x="48" y="78"/>
                    </a:lnTo>
                    <a:lnTo>
                      <a:pt x="75" y="78"/>
                    </a:lnTo>
                    <a:lnTo>
                      <a:pt x="144" y="78"/>
                    </a:lnTo>
                    <a:lnTo>
                      <a:pt x="171" y="78"/>
                    </a:lnTo>
                    <a:lnTo>
                      <a:pt x="196" y="78"/>
                    </a:lnTo>
                    <a:lnTo>
                      <a:pt x="223" y="78"/>
                    </a:lnTo>
                    <a:lnTo>
                      <a:pt x="249" y="78"/>
                    </a:lnTo>
                    <a:lnTo>
                      <a:pt x="301" y="78"/>
                    </a:lnTo>
                    <a:lnTo>
                      <a:pt x="354" y="78"/>
                    </a:lnTo>
                    <a:lnTo>
                      <a:pt x="380" y="78"/>
                    </a:lnTo>
                    <a:lnTo>
                      <a:pt x="406" y="78"/>
                    </a:lnTo>
                    <a:lnTo>
                      <a:pt x="432" y="78"/>
                    </a:lnTo>
                    <a:lnTo>
                      <a:pt x="468" y="78"/>
                    </a:lnTo>
                    <a:lnTo>
                      <a:pt x="493" y="78"/>
                    </a:lnTo>
                    <a:lnTo>
                      <a:pt x="528" y="78"/>
                    </a:lnTo>
                    <a:lnTo>
                      <a:pt x="555" y="69"/>
                    </a:lnTo>
                    <a:lnTo>
                      <a:pt x="580" y="69"/>
                    </a:lnTo>
                    <a:lnTo>
                      <a:pt x="616" y="60"/>
                    </a:lnTo>
                    <a:lnTo>
                      <a:pt x="642" y="60"/>
                    </a:lnTo>
                    <a:lnTo>
                      <a:pt x="677" y="60"/>
                    </a:lnTo>
                    <a:lnTo>
                      <a:pt x="712" y="60"/>
                    </a:lnTo>
                    <a:lnTo>
                      <a:pt x="747" y="60"/>
                    </a:lnTo>
                    <a:lnTo>
                      <a:pt x="781" y="60"/>
                    </a:lnTo>
                    <a:lnTo>
                      <a:pt x="817" y="60"/>
                    </a:lnTo>
                    <a:lnTo>
                      <a:pt x="852" y="60"/>
                    </a:lnTo>
                    <a:lnTo>
                      <a:pt x="886" y="60"/>
                    </a:lnTo>
                    <a:lnTo>
                      <a:pt x="921" y="60"/>
                    </a:lnTo>
                    <a:lnTo>
                      <a:pt x="957" y="60"/>
                    </a:lnTo>
                    <a:lnTo>
                      <a:pt x="1026" y="60"/>
                    </a:lnTo>
                    <a:lnTo>
                      <a:pt x="1053" y="60"/>
                    </a:lnTo>
                    <a:lnTo>
                      <a:pt x="1078" y="60"/>
                    </a:lnTo>
                    <a:lnTo>
                      <a:pt x="1105" y="60"/>
                    </a:lnTo>
                    <a:lnTo>
                      <a:pt x="1192" y="69"/>
                    </a:lnTo>
                    <a:lnTo>
                      <a:pt x="1218" y="69"/>
                    </a:lnTo>
                    <a:lnTo>
                      <a:pt x="1253" y="69"/>
                    </a:lnTo>
                    <a:lnTo>
                      <a:pt x="1279" y="69"/>
                    </a:lnTo>
                    <a:lnTo>
                      <a:pt x="1306" y="69"/>
                    </a:lnTo>
                    <a:lnTo>
                      <a:pt x="1341" y="69"/>
                    </a:lnTo>
                    <a:lnTo>
                      <a:pt x="1366" y="69"/>
                    </a:lnTo>
                    <a:lnTo>
                      <a:pt x="1437" y="69"/>
                    </a:lnTo>
                    <a:lnTo>
                      <a:pt x="1489" y="69"/>
                    </a:lnTo>
                    <a:lnTo>
                      <a:pt x="1524" y="69"/>
                    </a:lnTo>
                    <a:lnTo>
                      <a:pt x="1550" y="60"/>
                    </a:lnTo>
                    <a:lnTo>
                      <a:pt x="1585" y="34"/>
                    </a:lnTo>
                    <a:lnTo>
                      <a:pt x="1611" y="17"/>
                    </a:lnTo>
                    <a:lnTo>
                      <a:pt x="1638" y="8"/>
                    </a:lnTo>
                    <a:lnTo>
                      <a:pt x="1672" y="0"/>
                    </a:lnTo>
                    <a:lnTo>
                      <a:pt x="1707" y="0"/>
                    </a:lnTo>
                    <a:lnTo>
                      <a:pt x="1734" y="0"/>
                    </a:lnTo>
                    <a:lnTo>
                      <a:pt x="1759" y="0"/>
                    </a:lnTo>
                    <a:lnTo>
                      <a:pt x="1786" y="0"/>
                    </a:lnTo>
                    <a:lnTo>
                      <a:pt x="1821" y="0"/>
                    </a:lnTo>
                    <a:lnTo>
                      <a:pt x="1846" y="0"/>
                    </a:lnTo>
                    <a:lnTo>
                      <a:pt x="1882" y="0"/>
                    </a:lnTo>
                    <a:lnTo>
                      <a:pt x="1935" y="0"/>
                    </a:lnTo>
                    <a:lnTo>
                      <a:pt x="2004" y="8"/>
                    </a:lnTo>
                    <a:lnTo>
                      <a:pt x="2031" y="8"/>
                    </a:lnTo>
                    <a:lnTo>
                      <a:pt x="2056" y="8"/>
                    </a:lnTo>
                    <a:lnTo>
                      <a:pt x="2083" y="8"/>
                    </a:lnTo>
                    <a:lnTo>
                      <a:pt x="2118" y="17"/>
                    </a:lnTo>
                    <a:lnTo>
                      <a:pt x="2152" y="17"/>
                    </a:lnTo>
                    <a:lnTo>
                      <a:pt x="2187" y="26"/>
                    </a:lnTo>
                    <a:lnTo>
                      <a:pt x="2214" y="34"/>
                    </a:lnTo>
                    <a:lnTo>
                      <a:pt x="2239" y="43"/>
                    </a:lnTo>
                    <a:lnTo>
                      <a:pt x="2266" y="60"/>
                    </a:lnTo>
                    <a:lnTo>
                      <a:pt x="2292" y="78"/>
                    </a:lnTo>
                    <a:lnTo>
                      <a:pt x="2319" y="87"/>
                    </a:lnTo>
                    <a:lnTo>
                      <a:pt x="2344" y="104"/>
                    </a:lnTo>
                    <a:lnTo>
                      <a:pt x="2362" y="131"/>
                    </a:lnTo>
                    <a:lnTo>
                      <a:pt x="2388" y="139"/>
                    </a:lnTo>
                    <a:lnTo>
                      <a:pt x="2406" y="165"/>
                    </a:lnTo>
                    <a:lnTo>
                      <a:pt x="2431" y="183"/>
                    </a:lnTo>
                    <a:lnTo>
                      <a:pt x="2449" y="209"/>
                    </a:lnTo>
                    <a:lnTo>
                      <a:pt x="2475" y="227"/>
                    </a:lnTo>
                    <a:lnTo>
                      <a:pt x="2502" y="252"/>
                    </a:lnTo>
                    <a:lnTo>
                      <a:pt x="2511" y="279"/>
                    </a:lnTo>
                    <a:lnTo>
                      <a:pt x="2528" y="305"/>
                    </a:lnTo>
                    <a:lnTo>
                      <a:pt x="2528" y="331"/>
                    </a:lnTo>
                    <a:lnTo>
                      <a:pt x="2536" y="357"/>
                    </a:lnTo>
                    <a:lnTo>
                      <a:pt x="2545" y="383"/>
                    </a:lnTo>
                    <a:lnTo>
                      <a:pt x="2563" y="410"/>
                    </a:lnTo>
                    <a:lnTo>
                      <a:pt x="2563" y="436"/>
                    </a:lnTo>
                    <a:lnTo>
                      <a:pt x="2572" y="462"/>
                    </a:lnTo>
                    <a:lnTo>
                      <a:pt x="2572" y="488"/>
                    </a:lnTo>
                    <a:lnTo>
                      <a:pt x="2572" y="515"/>
                    </a:lnTo>
                    <a:lnTo>
                      <a:pt x="2572" y="540"/>
                    </a:lnTo>
                    <a:lnTo>
                      <a:pt x="2572" y="567"/>
                    </a:lnTo>
                    <a:lnTo>
                      <a:pt x="2572" y="593"/>
                    </a:lnTo>
                    <a:lnTo>
                      <a:pt x="2572" y="619"/>
                    </a:lnTo>
                    <a:lnTo>
                      <a:pt x="2572" y="645"/>
                    </a:lnTo>
                    <a:lnTo>
                      <a:pt x="2572" y="671"/>
                    </a:lnTo>
                    <a:lnTo>
                      <a:pt x="2572" y="698"/>
                    </a:lnTo>
                    <a:lnTo>
                      <a:pt x="2563" y="724"/>
                    </a:lnTo>
                    <a:lnTo>
                      <a:pt x="2545" y="750"/>
                    </a:lnTo>
                    <a:lnTo>
                      <a:pt x="2536" y="776"/>
                    </a:lnTo>
                    <a:lnTo>
                      <a:pt x="2528" y="803"/>
                    </a:lnTo>
                    <a:lnTo>
                      <a:pt x="2519" y="829"/>
                    </a:lnTo>
                    <a:lnTo>
                      <a:pt x="2511" y="855"/>
                    </a:lnTo>
                    <a:lnTo>
                      <a:pt x="2502" y="881"/>
                    </a:lnTo>
                    <a:lnTo>
                      <a:pt x="2493" y="907"/>
                    </a:lnTo>
                    <a:lnTo>
                      <a:pt x="2484" y="934"/>
                    </a:lnTo>
                    <a:lnTo>
                      <a:pt x="2475" y="959"/>
                    </a:lnTo>
                    <a:lnTo>
                      <a:pt x="2458" y="986"/>
                    </a:lnTo>
                    <a:lnTo>
                      <a:pt x="2440" y="1012"/>
                    </a:lnTo>
                    <a:lnTo>
                      <a:pt x="2423" y="1039"/>
                    </a:lnTo>
                    <a:lnTo>
                      <a:pt x="2397" y="1064"/>
                    </a:lnTo>
                    <a:lnTo>
                      <a:pt x="2371" y="1073"/>
                    </a:lnTo>
                    <a:lnTo>
                      <a:pt x="2344" y="1082"/>
                    </a:lnTo>
                    <a:lnTo>
                      <a:pt x="2319" y="1091"/>
                    </a:lnTo>
                    <a:lnTo>
                      <a:pt x="2292" y="1091"/>
                    </a:lnTo>
                    <a:lnTo>
                      <a:pt x="2266" y="1091"/>
                    </a:lnTo>
                    <a:lnTo>
                      <a:pt x="2239" y="1091"/>
                    </a:lnTo>
                    <a:lnTo>
                      <a:pt x="2214" y="1091"/>
                    </a:lnTo>
                    <a:lnTo>
                      <a:pt x="2187" y="1091"/>
                    </a:lnTo>
                    <a:lnTo>
                      <a:pt x="2161" y="1091"/>
                    </a:lnTo>
                    <a:lnTo>
                      <a:pt x="2135" y="1082"/>
                    </a:lnTo>
                    <a:lnTo>
                      <a:pt x="2109" y="1064"/>
                    </a:lnTo>
                    <a:lnTo>
                      <a:pt x="2083" y="1055"/>
                    </a:lnTo>
                    <a:lnTo>
                      <a:pt x="2056" y="1047"/>
                    </a:lnTo>
                    <a:lnTo>
                      <a:pt x="2022" y="1047"/>
                    </a:lnTo>
                    <a:lnTo>
                      <a:pt x="1995" y="1039"/>
                    </a:lnTo>
                    <a:lnTo>
                      <a:pt x="1969" y="1030"/>
                    </a:lnTo>
                    <a:lnTo>
                      <a:pt x="1943" y="1030"/>
                    </a:lnTo>
                    <a:lnTo>
                      <a:pt x="1917" y="1030"/>
                    </a:lnTo>
                    <a:lnTo>
                      <a:pt x="1890" y="1030"/>
                    </a:lnTo>
                    <a:lnTo>
                      <a:pt x="1864" y="1030"/>
                    </a:lnTo>
                    <a:lnTo>
                      <a:pt x="1838" y="1030"/>
                    </a:lnTo>
                    <a:lnTo>
                      <a:pt x="1812" y="1030"/>
                    </a:lnTo>
                    <a:lnTo>
                      <a:pt x="1786" y="1030"/>
                    </a:lnTo>
                    <a:lnTo>
                      <a:pt x="1759" y="1021"/>
                    </a:lnTo>
                    <a:lnTo>
                      <a:pt x="1734" y="1021"/>
                    </a:lnTo>
                    <a:lnTo>
                      <a:pt x="1707" y="1012"/>
                    </a:lnTo>
                    <a:lnTo>
                      <a:pt x="1672" y="1003"/>
                    </a:lnTo>
                    <a:lnTo>
                      <a:pt x="1646" y="995"/>
                    </a:lnTo>
                    <a:lnTo>
                      <a:pt x="1611" y="995"/>
                    </a:lnTo>
                    <a:lnTo>
                      <a:pt x="1585" y="986"/>
                    </a:lnTo>
                    <a:lnTo>
                      <a:pt x="1558" y="986"/>
                    </a:lnTo>
                    <a:lnTo>
                      <a:pt x="1533" y="986"/>
                    </a:lnTo>
                    <a:lnTo>
                      <a:pt x="1506" y="986"/>
                    </a:lnTo>
                    <a:lnTo>
                      <a:pt x="1437" y="968"/>
                    </a:lnTo>
                    <a:lnTo>
                      <a:pt x="1410" y="959"/>
                    </a:lnTo>
                    <a:lnTo>
                      <a:pt x="1384" y="951"/>
                    </a:lnTo>
                    <a:lnTo>
                      <a:pt x="1358" y="951"/>
                    </a:lnTo>
                    <a:lnTo>
                      <a:pt x="1332" y="951"/>
                    </a:lnTo>
                    <a:lnTo>
                      <a:pt x="1306" y="951"/>
                    </a:lnTo>
                    <a:lnTo>
                      <a:pt x="1279" y="951"/>
                    </a:lnTo>
                    <a:lnTo>
                      <a:pt x="1253" y="951"/>
                    </a:lnTo>
                    <a:lnTo>
                      <a:pt x="1227" y="951"/>
                    </a:lnTo>
                    <a:lnTo>
                      <a:pt x="1192" y="951"/>
                    </a:lnTo>
                    <a:lnTo>
                      <a:pt x="1165" y="951"/>
                    </a:lnTo>
                    <a:lnTo>
                      <a:pt x="1131" y="951"/>
                    </a:lnTo>
                    <a:lnTo>
                      <a:pt x="1105" y="951"/>
                    </a:lnTo>
                    <a:lnTo>
                      <a:pt x="1069" y="951"/>
                    </a:lnTo>
                    <a:lnTo>
                      <a:pt x="1044" y="951"/>
                    </a:lnTo>
                    <a:lnTo>
                      <a:pt x="1017" y="959"/>
                    </a:lnTo>
                    <a:lnTo>
                      <a:pt x="991" y="959"/>
                    </a:lnTo>
                    <a:lnTo>
                      <a:pt x="913" y="959"/>
                    </a:lnTo>
                    <a:lnTo>
                      <a:pt x="843" y="959"/>
                    </a:lnTo>
                    <a:lnTo>
                      <a:pt x="817" y="959"/>
                    </a:lnTo>
                    <a:lnTo>
                      <a:pt x="747" y="959"/>
                    </a:lnTo>
                    <a:lnTo>
                      <a:pt x="721" y="959"/>
                    </a:lnTo>
                    <a:lnTo>
                      <a:pt x="694" y="959"/>
                    </a:lnTo>
                    <a:lnTo>
                      <a:pt x="669" y="959"/>
                    </a:lnTo>
                    <a:lnTo>
                      <a:pt x="633" y="959"/>
                    </a:lnTo>
                    <a:lnTo>
                      <a:pt x="607" y="959"/>
                    </a:lnTo>
                    <a:lnTo>
                      <a:pt x="572" y="959"/>
                    </a:lnTo>
                    <a:lnTo>
                      <a:pt x="546" y="959"/>
                    </a:lnTo>
                    <a:lnTo>
                      <a:pt x="520" y="959"/>
                    </a:lnTo>
                    <a:lnTo>
                      <a:pt x="484" y="959"/>
                    </a:lnTo>
                    <a:lnTo>
                      <a:pt x="459" y="959"/>
                    </a:lnTo>
                    <a:lnTo>
                      <a:pt x="432" y="959"/>
                    </a:lnTo>
                    <a:lnTo>
                      <a:pt x="372" y="959"/>
                    </a:lnTo>
                    <a:lnTo>
                      <a:pt x="336" y="959"/>
                    </a:lnTo>
                    <a:lnTo>
                      <a:pt x="276" y="959"/>
                    </a:lnTo>
                    <a:lnTo>
                      <a:pt x="249" y="959"/>
                    </a:lnTo>
                    <a:lnTo>
                      <a:pt x="223" y="959"/>
                    </a:lnTo>
                    <a:lnTo>
                      <a:pt x="196" y="959"/>
                    </a:lnTo>
                    <a:lnTo>
                      <a:pt x="171" y="959"/>
                    </a:lnTo>
                    <a:lnTo>
                      <a:pt x="144" y="959"/>
                    </a:lnTo>
                    <a:lnTo>
                      <a:pt x="118" y="959"/>
                    </a:lnTo>
                    <a:lnTo>
                      <a:pt x="92" y="959"/>
                    </a:lnTo>
                    <a:lnTo>
                      <a:pt x="66" y="959"/>
                    </a:lnTo>
                    <a:lnTo>
                      <a:pt x="40" y="959"/>
                    </a:lnTo>
                    <a:lnTo>
                      <a:pt x="13" y="959"/>
                    </a:lnTo>
                    <a:lnTo>
                      <a:pt x="38" y="965"/>
                    </a:lnTo>
                  </a:path>
                </a:pathLst>
              </a:custGeom>
              <a:noFill/>
              <a:ln w="101600" cap="rnd" cmpd="sng">
                <a:solidFill>
                  <a:srgbClr val="FFCCCC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748" name="Freeform 76"/>
              <p:cNvSpPr>
                <a:spLocks/>
              </p:cNvSpPr>
              <p:nvPr/>
            </p:nvSpPr>
            <p:spPr bwMode="auto">
              <a:xfrm>
                <a:off x="2408" y="634"/>
                <a:ext cx="350" cy="346"/>
              </a:xfrm>
              <a:custGeom>
                <a:avLst/>
                <a:gdLst/>
                <a:ahLst/>
                <a:cxnLst>
                  <a:cxn ang="0">
                    <a:pos x="26" y="0"/>
                  </a:cxn>
                  <a:cxn ang="0">
                    <a:pos x="26" y="40"/>
                  </a:cxn>
                  <a:cxn ang="0">
                    <a:pos x="26" y="65"/>
                  </a:cxn>
                  <a:cxn ang="0">
                    <a:pos x="26" y="92"/>
                  </a:cxn>
                  <a:cxn ang="0">
                    <a:pos x="26" y="118"/>
                  </a:cxn>
                  <a:cxn ang="0">
                    <a:pos x="26" y="144"/>
                  </a:cxn>
                  <a:cxn ang="0">
                    <a:pos x="17" y="179"/>
                  </a:cxn>
                  <a:cxn ang="0">
                    <a:pos x="8" y="205"/>
                  </a:cxn>
                  <a:cxn ang="0">
                    <a:pos x="0" y="232"/>
                  </a:cxn>
                  <a:cxn ang="0">
                    <a:pos x="0" y="257"/>
                  </a:cxn>
                  <a:cxn ang="0">
                    <a:pos x="0" y="284"/>
                  </a:cxn>
                  <a:cxn ang="0">
                    <a:pos x="0" y="310"/>
                  </a:cxn>
                  <a:cxn ang="0">
                    <a:pos x="0" y="336"/>
                  </a:cxn>
                  <a:cxn ang="0">
                    <a:pos x="26" y="345"/>
                  </a:cxn>
                  <a:cxn ang="0">
                    <a:pos x="52" y="345"/>
                  </a:cxn>
                  <a:cxn ang="0">
                    <a:pos x="78" y="345"/>
                  </a:cxn>
                  <a:cxn ang="0">
                    <a:pos x="104" y="345"/>
                  </a:cxn>
                  <a:cxn ang="0">
                    <a:pos x="130" y="336"/>
                  </a:cxn>
                  <a:cxn ang="0">
                    <a:pos x="157" y="319"/>
                  </a:cxn>
                  <a:cxn ang="0">
                    <a:pos x="191" y="301"/>
                  </a:cxn>
                  <a:cxn ang="0">
                    <a:pos x="218" y="301"/>
                  </a:cxn>
                  <a:cxn ang="0">
                    <a:pos x="253" y="301"/>
                  </a:cxn>
                  <a:cxn ang="0">
                    <a:pos x="278" y="301"/>
                  </a:cxn>
                  <a:cxn ang="0">
                    <a:pos x="305" y="284"/>
                  </a:cxn>
                  <a:cxn ang="0">
                    <a:pos x="331" y="275"/>
                  </a:cxn>
                  <a:cxn ang="0">
                    <a:pos x="349" y="248"/>
                  </a:cxn>
                  <a:cxn ang="0">
                    <a:pos x="349" y="223"/>
                  </a:cxn>
                  <a:cxn ang="0">
                    <a:pos x="322" y="205"/>
                  </a:cxn>
                  <a:cxn ang="0">
                    <a:pos x="313" y="179"/>
                  </a:cxn>
                  <a:cxn ang="0">
                    <a:pos x="305" y="152"/>
                  </a:cxn>
                  <a:cxn ang="0">
                    <a:pos x="296" y="127"/>
                  </a:cxn>
                  <a:cxn ang="0">
                    <a:pos x="278" y="100"/>
                  </a:cxn>
                  <a:cxn ang="0">
                    <a:pos x="253" y="83"/>
                  </a:cxn>
                  <a:cxn ang="0">
                    <a:pos x="226" y="74"/>
                  </a:cxn>
                  <a:cxn ang="0">
                    <a:pos x="200" y="65"/>
                  </a:cxn>
                  <a:cxn ang="0">
                    <a:pos x="174" y="48"/>
                  </a:cxn>
                  <a:cxn ang="0">
                    <a:pos x="148" y="40"/>
                  </a:cxn>
                  <a:cxn ang="0">
                    <a:pos x="122" y="31"/>
                  </a:cxn>
                  <a:cxn ang="0">
                    <a:pos x="95" y="22"/>
                  </a:cxn>
                  <a:cxn ang="0">
                    <a:pos x="70" y="4"/>
                  </a:cxn>
                  <a:cxn ang="0">
                    <a:pos x="26" y="0"/>
                  </a:cxn>
                  <a:cxn ang="0">
                    <a:pos x="26" y="0"/>
                  </a:cxn>
                </a:cxnLst>
                <a:rect l="0" t="0" r="r" b="b"/>
                <a:pathLst>
                  <a:path w="350" h="346">
                    <a:moveTo>
                      <a:pt x="26" y="0"/>
                    </a:moveTo>
                    <a:lnTo>
                      <a:pt x="26" y="40"/>
                    </a:lnTo>
                    <a:lnTo>
                      <a:pt x="26" y="65"/>
                    </a:lnTo>
                    <a:lnTo>
                      <a:pt x="26" y="92"/>
                    </a:lnTo>
                    <a:lnTo>
                      <a:pt x="26" y="118"/>
                    </a:lnTo>
                    <a:lnTo>
                      <a:pt x="26" y="144"/>
                    </a:lnTo>
                    <a:lnTo>
                      <a:pt x="17" y="179"/>
                    </a:lnTo>
                    <a:lnTo>
                      <a:pt x="8" y="205"/>
                    </a:lnTo>
                    <a:lnTo>
                      <a:pt x="0" y="232"/>
                    </a:lnTo>
                    <a:lnTo>
                      <a:pt x="0" y="257"/>
                    </a:lnTo>
                    <a:lnTo>
                      <a:pt x="0" y="284"/>
                    </a:lnTo>
                    <a:lnTo>
                      <a:pt x="0" y="310"/>
                    </a:lnTo>
                    <a:lnTo>
                      <a:pt x="0" y="336"/>
                    </a:lnTo>
                    <a:lnTo>
                      <a:pt x="26" y="345"/>
                    </a:lnTo>
                    <a:lnTo>
                      <a:pt x="52" y="345"/>
                    </a:lnTo>
                    <a:lnTo>
                      <a:pt x="78" y="345"/>
                    </a:lnTo>
                    <a:lnTo>
                      <a:pt x="104" y="345"/>
                    </a:lnTo>
                    <a:lnTo>
                      <a:pt x="130" y="336"/>
                    </a:lnTo>
                    <a:lnTo>
                      <a:pt x="157" y="319"/>
                    </a:lnTo>
                    <a:lnTo>
                      <a:pt x="191" y="301"/>
                    </a:lnTo>
                    <a:lnTo>
                      <a:pt x="218" y="301"/>
                    </a:lnTo>
                    <a:lnTo>
                      <a:pt x="253" y="301"/>
                    </a:lnTo>
                    <a:lnTo>
                      <a:pt x="278" y="301"/>
                    </a:lnTo>
                    <a:lnTo>
                      <a:pt x="305" y="284"/>
                    </a:lnTo>
                    <a:lnTo>
                      <a:pt x="331" y="275"/>
                    </a:lnTo>
                    <a:lnTo>
                      <a:pt x="349" y="248"/>
                    </a:lnTo>
                    <a:lnTo>
                      <a:pt x="349" y="223"/>
                    </a:lnTo>
                    <a:lnTo>
                      <a:pt x="322" y="205"/>
                    </a:lnTo>
                    <a:lnTo>
                      <a:pt x="313" y="179"/>
                    </a:lnTo>
                    <a:lnTo>
                      <a:pt x="305" y="152"/>
                    </a:lnTo>
                    <a:lnTo>
                      <a:pt x="296" y="127"/>
                    </a:lnTo>
                    <a:lnTo>
                      <a:pt x="278" y="100"/>
                    </a:lnTo>
                    <a:lnTo>
                      <a:pt x="253" y="83"/>
                    </a:lnTo>
                    <a:lnTo>
                      <a:pt x="226" y="74"/>
                    </a:lnTo>
                    <a:lnTo>
                      <a:pt x="200" y="65"/>
                    </a:lnTo>
                    <a:lnTo>
                      <a:pt x="174" y="48"/>
                    </a:lnTo>
                    <a:lnTo>
                      <a:pt x="148" y="40"/>
                    </a:lnTo>
                    <a:lnTo>
                      <a:pt x="122" y="31"/>
                    </a:lnTo>
                    <a:lnTo>
                      <a:pt x="95" y="22"/>
                    </a:lnTo>
                    <a:lnTo>
                      <a:pt x="70" y="4"/>
                    </a:lnTo>
                    <a:lnTo>
                      <a:pt x="26" y="0"/>
                    </a:lnTo>
                    <a:lnTo>
                      <a:pt x="26" y="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749" name="Freeform 77"/>
              <p:cNvSpPr>
                <a:spLocks/>
              </p:cNvSpPr>
              <p:nvPr/>
            </p:nvSpPr>
            <p:spPr bwMode="auto">
              <a:xfrm>
                <a:off x="2472" y="891"/>
                <a:ext cx="347" cy="368"/>
              </a:xfrm>
              <a:custGeom>
                <a:avLst/>
                <a:gdLst/>
                <a:ahLst/>
                <a:cxnLst>
                  <a:cxn ang="0">
                    <a:pos x="0" y="87"/>
                  </a:cxn>
                  <a:cxn ang="0">
                    <a:pos x="40" y="87"/>
                  </a:cxn>
                  <a:cxn ang="0">
                    <a:pos x="66" y="70"/>
                  </a:cxn>
                  <a:cxn ang="0">
                    <a:pos x="92" y="61"/>
                  </a:cxn>
                  <a:cxn ang="0">
                    <a:pos x="118" y="61"/>
                  </a:cxn>
                  <a:cxn ang="0">
                    <a:pos x="144" y="52"/>
                  </a:cxn>
                  <a:cxn ang="0">
                    <a:pos x="171" y="43"/>
                  </a:cxn>
                  <a:cxn ang="0">
                    <a:pos x="197" y="43"/>
                  </a:cxn>
                  <a:cxn ang="0">
                    <a:pos x="223" y="35"/>
                  </a:cxn>
                  <a:cxn ang="0">
                    <a:pos x="249" y="26"/>
                  </a:cxn>
                  <a:cxn ang="0">
                    <a:pos x="276" y="8"/>
                  </a:cxn>
                  <a:cxn ang="0">
                    <a:pos x="301" y="0"/>
                  </a:cxn>
                  <a:cxn ang="0">
                    <a:pos x="301" y="26"/>
                  </a:cxn>
                  <a:cxn ang="0">
                    <a:pos x="310" y="52"/>
                  </a:cxn>
                  <a:cxn ang="0">
                    <a:pos x="328" y="79"/>
                  </a:cxn>
                  <a:cxn ang="0">
                    <a:pos x="346" y="104"/>
                  </a:cxn>
                  <a:cxn ang="0">
                    <a:pos x="346" y="131"/>
                  </a:cxn>
                  <a:cxn ang="0">
                    <a:pos x="346" y="157"/>
                  </a:cxn>
                  <a:cxn ang="0">
                    <a:pos x="346" y="183"/>
                  </a:cxn>
                  <a:cxn ang="0">
                    <a:pos x="346" y="209"/>
                  </a:cxn>
                  <a:cxn ang="0">
                    <a:pos x="346" y="235"/>
                  </a:cxn>
                  <a:cxn ang="0">
                    <a:pos x="346" y="262"/>
                  </a:cxn>
                  <a:cxn ang="0">
                    <a:pos x="346" y="288"/>
                  </a:cxn>
                  <a:cxn ang="0">
                    <a:pos x="346" y="314"/>
                  </a:cxn>
                  <a:cxn ang="0">
                    <a:pos x="346" y="340"/>
                  </a:cxn>
                  <a:cxn ang="0">
                    <a:pos x="328" y="367"/>
                  </a:cxn>
                  <a:cxn ang="0">
                    <a:pos x="301" y="367"/>
                  </a:cxn>
                  <a:cxn ang="0">
                    <a:pos x="276" y="367"/>
                  </a:cxn>
                  <a:cxn ang="0">
                    <a:pos x="249" y="358"/>
                  </a:cxn>
                  <a:cxn ang="0">
                    <a:pos x="223" y="331"/>
                  </a:cxn>
                  <a:cxn ang="0">
                    <a:pos x="197" y="305"/>
                  </a:cxn>
                  <a:cxn ang="0">
                    <a:pos x="171" y="288"/>
                  </a:cxn>
                  <a:cxn ang="0">
                    <a:pos x="144" y="271"/>
                  </a:cxn>
                  <a:cxn ang="0">
                    <a:pos x="118" y="253"/>
                  </a:cxn>
                  <a:cxn ang="0">
                    <a:pos x="92" y="235"/>
                  </a:cxn>
                  <a:cxn ang="0">
                    <a:pos x="66" y="218"/>
                  </a:cxn>
                  <a:cxn ang="0">
                    <a:pos x="40" y="200"/>
                  </a:cxn>
                  <a:cxn ang="0">
                    <a:pos x="22" y="175"/>
                  </a:cxn>
                  <a:cxn ang="0">
                    <a:pos x="5" y="148"/>
                  </a:cxn>
                  <a:cxn ang="0">
                    <a:pos x="0" y="87"/>
                  </a:cxn>
                  <a:cxn ang="0">
                    <a:pos x="0" y="87"/>
                  </a:cxn>
                </a:cxnLst>
                <a:rect l="0" t="0" r="r" b="b"/>
                <a:pathLst>
                  <a:path w="347" h="368">
                    <a:moveTo>
                      <a:pt x="0" y="87"/>
                    </a:moveTo>
                    <a:lnTo>
                      <a:pt x="40" y="87"/>
                    </a:lnTo>
                    <a:lnTo>
                      <a:pt x="66" y="70"/>
                    </a:lnTo>
                    <a:lnTo>
                      <a:pt x="92" y="61"/>
                    </a:lnTo>
                    <a:lnTo>
                      <a:pt x="118" y="61"/>
                    </a:lnTo>
                    <a:lnTo>
                      <a:pt x="144" y="52"/>
                    </a:lnTo>
                    <a:lnTo>
                      <a:pt x="171" y="43"/>
                    </a:lnTo>
                    <a:lnTo>
                      <a:pt x="197" y="43"/>
                    </a:lnTo>
                    <a:lnTo>
                      <a:pt x="223" y="35"/>
                    </a:lnTo>
                    <a:lnTo>
                      <a:pt x="249" y="26"/>
                    </a:lnTo>
                    <a:lnTo>
                      <a:pt x="276" y="8"/>
                    </a:lnTo>
                    <a:lnTo>
                      <a:pt x="301" y="0"/>
                    </a:lnTo>
                    <a:lnTo>
                      <a:pt x="301" y="26"/>
                    </a:lnTo>
                    <a:lnTo>
                      <a:pt x="310" y="52"/>
                    </a:lnTo>
                    <a:lnTo>
                      <a:pt x="328" y="79"/>
                    </a:lnTo>
                    <a:lnTo>
                      <a:pt x="346" y="104"/>
                    </a:lnTo>
                    <a:lnTo>
                      <a:pt x="346" y="131"/>
                    </a:lnTo>
                    <a:lnTo>
                      <a:pt x="346" y="157"/>
                    </a:lnTo>
                    <a:lnTo>
                      <a:pt x="346" y="183"/>
                    </a:lnTo>
                    <a:lnTo>
                      <a:pt x="346" y="209"/>
                    </a:lnTo>
                    <a:lnTo>
                      <a:pt x="346" y="235"/>
                    </a:lnTo>
                    <a:lnTo>
                      <a:pt x="346" y="262"/>
                    </a:lnTo>
                    <a:lnTo>
                      <a:pt x="346" y="288"/>
                    </a:lnTo>
                    <a:lnTo>
                      <a:pt x="346" y="314"/>
                    </a:lnTo>
                    <a:lnTo>
                      <a:pt x="346" y="340"/>
                    </a:lnTo>
                    <a:lnTo>
                      <a:pt x="328" y="367"/>
                    </a:lnTo>
                    <a:lnTo>
                      <a:pt x="301" y="367"/>
                    </a:lnTo>
                    <a:lnTo>
                      <a:pt x="276" y="367"/>
                    </a:lnTo>
                    <a:lnTo>
                      <a:pt x="249" y="358"/>
                    </a:lnTo>
                    <a:lnTo>
                      <a:pt x="223" y="331"/>
                    </a:lnTo>
                    <a:lnTo>
                      <a:pt x="197" y="305"/>
                    </a:lnTo>
                    <a:lnTo>
                      <a:pt x="171" y="288"/>
                    </a:lnTo>
                    <a:lnTo>
                      <a:pt x="144" y="271"/>
                    </a:lnTo>
                    <a:lnTo>
                      <a:pt x="118" y="253"/>
                    </a:lnTo>
                    <a:lnTo>
                      <a:pt x="92" y="235"/>
                    </a:lnTo>
                    <a:lnTo>
                      <a:pt x="66" y="218"/>
                    </a:lnTo>
                    <a:lnTo>
                      <a:pt x="40" y="200"/>
                    </a:lnTo>
                    <a:lnTo>
                      <a:pt x="22" y="175"/>
                    </a:lnTo>
                    <a:lnTo>
                      <a:pt x="5" y="148"/>
                    </a:lnTo>
                    <a:lnTo>
                      <a:pt x="0" y="87"/>
                    </a:lnTo>
                    <a:lnTo>
                      <a:pt x="0" y="87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750" name="Freeform 78"/>
              <p:cNvSpPr>
                <a:spLocks/>
              </p:cNvSpPr>
              <p:nvPr/>
            </p:nvSpPr>
            <p:spPr bwMode="auto">
              <a:xfrm>
                <a:off x="2451" y="1082"/>
                <a:ext cx="333" cy="360"/>
              </a:xfrm>
              <a:custGeom>
                <a:avLst/>
                <a:gdLst/>
                <a:ahLst/>
                <a:cxnLst>
                  <a:cxn ang="0">
                    <a:pos x="20" y="11"/>
                  </a:cxn>
                  <a:cxn ang="0">
                    <a:pos x="60" y="0"/>
                  </a:cxn>
                  <a:cxn ang="0">
                    <a:pos x="87" y="8"/>
                  </a:cxn>
                  <a:cxn ang="0">
                    <a:pos x="113" y="26"/>
                  </a:cxn>
                  <a:cxn ang="0">
                    <a:pos x="139" y="52"/>
                  </a:cxn>
                  <a:cxn ang="0">
                    <a:pos x="166" y="70"/>
                  </a:cxn>
                  <a:cxn ang="0">
                    <a:pos x="192" y="88"/>
                  </a:cxn>
                  <a:cxn ang="0">
                    <a:pos x="218" y="104"/>
                  </a:cxn>
                  <a:cxn ang="0">
                    <a:pos x="244" y="122"/>
                  </a:cxn>
                  <a:cxn ang="0">
                    <a:pos x="262" y="149"/>
                  </a:cxn>
                  <a:cxn ang="0">
                    <a:pos x="288" y="166"/>
                  </a:cxn>
                  <a:cxn ang="0">
                    <a:pos x="315" y="175"/>
                  </a:cxn>
                  <a:cxn ang="0">
                    <a:pos x="332" y="201"/>
                  </a:cxn>
                  <a:cxn ang="0">
                    <a:pos x="315" y="227"/>
                  </a:cxn>
                  <a:cxn ang="0">
                    <a:pos x="288" y="245"/>
                  </a:cxn>
                  <a:cxn ang="0">
                    <a:pos x="262" y="271"/>
                  </a:cxn>
                  <a:cxn ang="0">
                    <a:pos x="235" y="289"/>
                  </a:cxn>
                  <a:cxn ang="0">
                    <a:pos x="210" y="306"/>
                  </a:cxn>
                  <a:cxn ang="0">
                    <a:pos x="183" y="323"/>
                  </a:cxn>
                  <a:cxn ang="0">
                    <a:pos x="157" y="341"/>
                  </a:cxn>
                  <a:cxn ang="0">
                    <a:pos x="130" y="350"/>
                  </a:cxn>
                  <a:cxn ang="0">
                    <a:pos x="105" y="350"/>
                  </a:cxn>
                  <a:cxn ang="0">
                    <a:pos x="78" y="359"/>
                  </a:cxn>
                  <a:cxn ang="0">
                    <a:pos x="52" y="359"/>
                  </a:cxn>
                  <a:cxn ang="0">
                    <a:pos x="26" y="359"/>
                  </a:cxn>
                  <a:cxn ang="0">
                    <a:pos x="8" y="332"/>
                  </a:cxn>
                  <a:cxn ang="0">
                    <a:pos x="0" y="306"/>
                  </a:cxn>
                  <a:cxn ang="0">
                    <a:pos x="0" y="280"/>
                  </a:cxn>
                  <a:cxn ang="0">
                    <a:pos x="0" y="254"/>
                  </a:cxn>
                  <a:cxn ang="0">
                    <a:pos x="0" y="227"/>
                  </a:cxn>
                  <a:cxn ang="0">
                    <a:pos x="0" y="201"/>
                  </a:cxn>
                  <a:cxn ang="0">
                    <a:pos x="0" y="175"/>
                  </a:cxn>
                  <a:cxn ang="0">
                    <a:pos x="0" y="149"/>
                  </a:cxn>
                  <a:cxn ang="0">
                    <a:pos x="0" y="122"/>
                  </a:cxn>
                  <a:cxn ang="0">
                    <a:pos x="8" y="96"/>
                  </a:cxn>
                  <a:cxn ang="0">
                    <a:pos x="17" y="70"/>
                  </a:cxn>
                  <a:cxn ang="0">
                    <a:pos x="20" y="11"/>
                  </a:cxn>
                  <a:cxn ang="0">
                    <a:pos x="20" y="11"/>
                  </a:cxn>
                </a:cxnLst>
                <a:rect l="0" t="0" r="r" b="b"/>
                <a:pathLst>
                  <a:path w="333" h="360">
                    <a:moveTo>
                      <a:pt x="20" y="11"/>
                    </a:moveTo>
                    <a:lnTo>
                      <a:pt x="60" y="0"/>
                    </a:lnTo>
                    <a:lnTo>
                      <a:pt x="87" y="8"/>
                    </a:lnTo>
                    <a:lnTo>
                      <a:pt x="113" y="26"/>
                    </a:lnTo>
                    <a:lnTo>
                      <a:pt x="139" y="52"/>
                    </a:lnTo>
                    <a:lnTo>
                      <a:pt x="166" y="70"/>
                    </a:lnTo>
                    <a:lnTo>
                      <a:pt x="192" y="88"/>
                    </a:lnTo>
                    <a:lnTo>
                      <a:pt x="218" y="104"/>
                    </a:lnTo>
                    <a:lnTo>
                      <a:pt x="244" y="122"/>
                    </a:lnTo>
                    <a:lnTo>
                      <a:pt x="262" y="149"/>
                    </a:lnTo>
                    <a:lnTo>
                      <a:pt x="288" y="166"/>
                    </a:lnTo>
                    <a:lnTo>
                      <a:pt x="315" y="175"/>
                    </a:lnTo>
                    <a:lnTo>
                      <a:pt x="332" y="201"/>
                    </a:lnTo>
                    <a:lnTo>
                      <a:pt x="315" y="227"/>
                    </a:lnTo>
                    <a:lnTo>
                      <a:pt x="288" y="245"/>
                    </a:lnTo>
                    <a:lnTo>
                      <a:pt x="262" y="271"/>
                    </a:lnTo>
                    <a:lnTo>
                      <a:pt x="235" y="289"/>
                    </a:lnTo>
                    <a:lnTo>
                      <a:pt x="210" y="306"/>
                    </a:lnTo>
                    <a:lnTo>
                      <a:pt x="183" y="323"/>
                    </a:lnTo>
                    <a:lnTo>
                      <a:pt x="157" y="341"/>
                    </a:lnTo>
                    <a:lnTo>
                      <a:pt x="130" y="350"/>
                    </a:lnTo>
                    <a:lnTo>
                      <a:pt x="105" y="350"/>
                    </a:lnTo>
                    <a:lnTo>
                      <a:pt x="78" y="359"/>
                    </a:lnTo>
                    <a:lnTo>
                      <a:pt x="52" y="359"/>
                    </a:lnTo>
                    <a:lnTo>
                      <a:pt x="26" y="359"/>
                    </a:lnTo>
                    <a:lnTo>
                      <a:pt x="8" y="332"/>
                    </a:lnTo>
                    <a:lnTo>
                      <a:pt x="0" y="306"/>
                    </a:lnTo>
                    <a:lnTo>
                      <a:pt x="0" y="280"/>
                    </a:lnTo>
                    <a:lnTo>
                      <a:pt x="0" y="254"/>
                    </a:lnTo>
                    <a:lnTo>
                      <a:pt x="0" y="227"/>
                    </a:lnTo>
                    <a:lnTo>
                      <a:pt x="0" y="201"/>
                    </a:lnTo>
                    <a:lnTo>
                      <a:pt x="0" y="175"/>
                    </a:lnTo>
                    <a:lnTo>
                      <a:pt x="0" y="149"/>
                    </a:lnTo>
                    <a:lnTo>
                      <a:pt x="0" y="122"/>
                    </a:lnTo>
                    <a:lnTo>
                      <a:pt x="8" y="96"/>
                    </a:lnTo>
                    <a:lnTo>
                      <a:pt x="17" y="70"/>
                    </a:lnTo>
                    <a:lnTo>
                      <a:pt x="20" y="11"/>
                    </a:lnTo>
                    <a:lnTo>
                      <a:pt x="20" y="11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bg2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751" name="Oval 79"/>
              <p:cNvSpPr>
                <a:spLocks noChangeArrowheads="1"/>
              </p:cNvSpPr>
              <p:nvPr/>
            </p:nvSpPr>
            <p:spPr bwMode="auto">
              <a:xfrm rot="19860000">
                <a:off x="2485" y="1329"/>
                <a:ext cx="299" cy="69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52" name="Oval 80"/>
              <p:cNvSpPr>
                <a:spLocks noChangeArrowheads="1"/>
              </p:cNvSpPr>
              <p:nvPr/>
            </p:nvSpPr>
            <p:spPr bwMode="auto">
              <a:xfrm rot="2100000">
                <a:off x="2485" y="714"/>
                <a:ext cx="299" cy="7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53" name="Oval 81"/>
              <p:cNvSpPr>
                <a:spLocks noChangeArrowheads="1"/>
              </p:cNvSpPr>
              <p:nvPr/>
            </p:nvSpPr>
            <p:spPr bwMode="auto">
              <a:xfrm rot="5580000">
                <a:off x="2639" y="1098"/>
                <a:ext cx="299" cy="7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28755" name="Rectangle 83"/>
            <p:cNvSpPr>
              <a:spLocks noChangeArrowheads="1"/>
            </p:cNvSpPr>
            <p:nvPr/>
          </p:nvSpPr>
          <p:spPr bwMode="auto">
            <a:xfrm>
              <a:off x="46" y="1344"/>
              <a:ext cx="433" cy="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2800" dirty="0">
                  <a:solidFill>
                    <a:srgbClr val="FFCCCC"/>
                  </a:solidFill>
                </a:rPr>
                <a:t>BL</a:t>
              </a:r>
            </a:p>
          </p:txBody>
        </p:sp>
        <p:grpSp>
          <p:nvGrpSpPr>
            <p:cNvPr id="17" name="Group 129"/>
            <p:cNvGrpSpPr>
              <a:grpSpLocks/>
            </p:cNvGrpSpPr>
            <p:nvPr/>
          </p:nvGrpSpPr>
          <p:grpSpPr bwMode="auto">
            <a:xfrm>
              <a:off x="3839" y="288"/>
              <a:ext cx="1638" cy="2048"/>
              <a:chOff x="3839" y="288"/>
              <a:chExt cx="1638" cy="2048"/>
            </a:xfrm>
          </p:grpSpPr>
          <p:sp useBgFill="1">
            <p:nvSpPr>
              <p:cNvPr id="28756" name="Oval 84"/>
              <p:cNvSpPr>
                <a:spLocks noChangeArrowheads="1"/>
              </p:cNvSpPr>
              <p:nvPr/>
            </p:nvSpPr>
            <p:spPr bwMode="auto">
              <a:xfrm>
                <a:off x="3839" y="792"/>
                <a:ext cx="1630" cy="1544"/>
              </a:xfrm>
              <a:prstGeom prst="ellipse">
                <a:avLst/>
              </a:prstGeom>
              <a:ln w="127000">
                <a:solidFill>
                  <a:srgbClr val="FFCCCC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57" name="Line 85"/>
              <p:cNvSpPr>
                <a:spLocks noChangeShapeType="1"/>
              </p:cNvSpPr>
              <p:nvPr/>
            </p:nvSpPr>
            <p:spPr bwMode="auto">
              <a:xfrm>
                <a:off x="4271" y="336"/>
                <a:ext cx="0" cy="552"/>
              </a:xfrm>
              <a:prstGeom prst="line">
                <a:avLst/>
              </a:prstGeom>
              <a:noFill/>
              <a:ln w="50800">
                <a:solidFill>
                  <a:srgbClr val="FFCCCC"/>
                </a:solidFill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758" name="Line 86"/>
              <p:cNvSpPr>
                <a:spLocks noChangeShapeType="1"/>
              </p:cNvSpPr>
              <p:nvPr/>
            </p:nvSpPr>
            <p:spPr bwMode="auto">
              <a:xfrm>
                <a:off x="5039" y="288"/>
                <a:ext cx="0" cy="600"/>
              </a:xfrm>
              <a:prstGeom prst="line">
                <a:avLst/>
              </a:prstGeom>
              <a:noFill/>
              <a:ln w="50800">
                <a:solidFill>
                  <a:srgbClr val="FFCCCC"/>
                </a:solidFill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759" name="AutoShape 87"/>
              <p:cNvSpPr>
                <a:spLocks noChangeArrowheads="1"/>
              </p:cNvSpPr>
              <p:nvPr/>
            </p:nvSpPr>
            <p:spPr bwMode="auto">
              <a:xfrm rot="16440000" flipH="1" flipV="1">
                <a:off x="5081" y="1410"/>
                <a:ext cx="396" cy="396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pattFill prst="lgCheck">
                <a:fgClr>
                  <a:srgbClr val="0066CC"/>
                </a:fgClr>
                <a:bgClr>
                  <a:schemeClr val="bg1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60" name="Oval 88"/>
              <p:cNvSpPr>
                <a:spLocks noChangeArrowheads="1"/>
              </p:cNvSpPr>
              <p:nvPr/>
            </p:nvSpPr>
            <p:spPr bwMode="auto">
              <a:xfrm rot="5640000">
                <a:off x="5197" y="1526"/>
                <a:ext cx="164" cy="164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61" name="AutoShape 89"/>
              <p:cNvSpPr>
                <a:spLocks noChangeArrowheads="1"/>
              </p:cNvSpPr>
              <p:nvPr/>
            </p:nvSpPr>
            <p:spPr bwMode="auto">
              <a:xfrm rot="7980000" flipH="1" flipV="1">
                <a:off x="4035" y="988"/>
                <a:ext cx="376" cy="376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pattFill prst="lgCheck">
                <a:fgClr>
                  <a:srgbClr val="0066CC"/>
                </a:fgClr>
                <a:bgClr>
                  <a:schemeClr val="bg1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62" name="Oval 90"/>
              <p:cNvSpPr>
                <a:spLocks noChangeArrowheads="1"/>
              </p:cNvSpPr>
              <p:nvPr/>
            </p:nvSpPr>
            <p:spPr bwMode="auto">
              <a:xfrm rot="18780000">
                <a:off x="4145" y="1098"/>
                <a:ext cx="156" cy="156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63" name="AutoShape 91"/>
              <p:cNvSpPr>
                <a:spLocks noChangeArrowheads="1"/>
              </p:cNvSpPr>
              <p:nvPr/>
            </p:nvSpPr>
            <p:spPr bwMode="auto">
              <a:xfrm rot="6360000" flipH="1" flipV="1">
                <a:off x="3891" y="1228"/>
                <a:ext cx="376" cy="376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pattFill prst="lgCheck">
                <a:fgClr>
                  <a:srgbClr val="0066CC"/>
                </a:fgClr>
                <a:bgClr>
                  <a:schemeClr val="bg1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64" name="Oval 92"/>
              <p:cNvSpPr>
                <a:spLocks noChangeArrowheads="1"/>
              </p:cNvSpPr>
              <p:nvPr/>
            </p:nvSpPr>
            <p:spPr bwMode="auto">
              <a:xfrm rot="17160000">
                <a:off x="4001" y="1338"/>
                <a:ext cx="156" cy="156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65" name="AutoShape 93"/>
              <p:cNvSpPr>
                <a:spLocks noChangeArrowheads="1"/>
              </p:cNvSpPr>
              <p:nvPr/>
            </p:nvSpPr>
            <p:spPr bwMode="auto">
              <a:xfrm rot="19140000" flipH="1" flipV="1">
                <a:off x="4851" y="1852"/>
                <a:ext cx="376" cy="376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pattFill prst="lgCheck">
                <a:fgClr>
                  <a:srgbClr val="0066CC"/>
                </a:fgClr>
                <a:bgClr>
                  <a:schemeClr val="bg1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66" name="Oval 94"/>
              <p:cNvSpPr>
                <a:spLocks noChangeArrowheads="1"/>
              </p:cNvSpPr>
              <p:nvPr/>
            </p:nvSpPr>
            <p:spPr bwMode="auto">
              <a:xfrm rot="8340000">
                <a:off x="4961" y="1962"/>
                <a:ext cx="156" cy="156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67" name="AutoShape 95"/>
              <p:cNvSpPr>
                <a:spLocks noChangeArrowheads="1"/>
              </p:cNvSpPr>
              <p:nvPr/>
            </p:nvSpPr>
            <p:spPr bwMode="auto">
              <a:xfrm rot="18000000" flipH="1" flipV="1">
                <a:off x="5043" y="1660"/>
                <a:ext cx="376" cy="376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pattFill prst="lgCheck">
                <a:fgClr>
                  <a:srgbClr val="0066CC"/>
                </a:fgClr>
                <a:bgClr>
                  <a:schemeClr val="bg1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68" name="Oval 96"/>
              <p:cNvSpPr>
                <a:spLocks noChangeArrowheads="1"/>
              </p:cNvSpPr>
              <p:nvPr/>
            </p:nvSpPr>
            <p:spPr bwMode="auto">
              <a:xfrm rot="7200000">
                <a:off x="5153" y="1770"/>
                <a:ext cx="156" cy="156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69" name="AutoShape 97"/>
              <p:cNvSpPr>
                <a:spLocks noChangeArrowheads="1"/>
              </p:cNvSpPr>
              <p:nvPr/>
            </p:nvSpPr>
            <p:spPr bwMode="auto">
              <a:xfrm rot="14700000" flipH="1" flipV="1">
                <a:off x="5043" y="1180"/>
                <a:ext cx="376" cy="376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pattFill prst="lgCheck">
                <a:fgClr>
                  <a:srgbClr val="0066CC"/>
                </a:fgClr>
                <a:bgClr>
                  <a:schemeClr val="bg1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70" name="Oval 98"/>
              <p:cNvSpPr>
                <a:spLocks noChangeArrowheads="1"/>
              </p:cNvSpPr>
              <p:nvPr/>
            </p:nvSpPr>
            <p:spPr bwMode="auto">
              <a:xfrm rot="3900000">
                <a:off x="5153" y="1290"/>
                <a:ext cx="156" cy="156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71" name="AutoShape 99"/>
              <p:cNvSpPr>
                <a:spLocks noChangeArrowheads="1"/>
              </p:cNvSpPr>
              <p:nvPr/>
            </p:nvSpPr>
            <p:spPr bwMode="auto">
              <a:xfrm rot="13020000" flipH="1" flipV="1">
                <a:off x="4851" y="988"/>
                <a:ext cx="376" cy="376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pattFill prst="lgCheck">
                <a:fgClr>
                  <a:srgbClr val="0066CC"/>
                </a:fgClr>
                <a:bgClr>
                  <a:schemeClr val="bg1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72" name="Oval 100"/>
              <p:cNvSpPr>
                <a:spLocks noChangeArrowheads="1"/>
              </p:cNvSpPr>
              <p:nvPr/>
            </p:nvSpPr>
            <p:spPr bwMode="auto">
              <a:xfrm rot="2220000">
                <a:off x="4961" y="1098"/>
                <a:ext cx="156" cy="156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73" name="AutoShape 101"/>
              <p:cNvSpPr>
                <a:spLocks noChangeArrowheads="1"/>
              </p:cNvSpPr>
              <p:nvPr/>
            </p:nvSpPr>
            <p:spPr bwMode="auto">
              <a:xfrm rot="20640000" flipH="1" flipV="1">
                <a:off x="4611" y="1948"/>
                <a:ext cx="376" cy="376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pattFill prst="lgCheck">
                <a:fgClr>
                  <a:srgbClr val="0066CC"/>
                </a:fgClr>
                <a:bgClr>
                  <a:schemeClr val="bg1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74" name="Oval 102"/>
              <p:cNvSpPr>
                <a:spLocks noChangeArrowheads="1"/>
              </p:cNvSpPr>
              <p:nvPr/>
            </p:nvSpPr>
            <p:spPr bwMode="auto">
              <a:xfrm rot="9840000">
                <a:off x="4721" y="2058"/>
                <a:ext cx="156" cy="156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75" name="AutoShape 103"/>
              <p:cNvSpPr>
                <a:spLocks noChangeArrowheads="1"/>
              </p:cNvSpPr>
              <p:nvPr/>
            </p:nvSpPr>
            <p:spPr bwMode="auto">
              <a:xfrm rot="480000" flipH="1" flipV="1">
                <a:off x="4369" y="1946"/>
                <a:ext cx="380" cy="380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pattFill prst="lgCheck">
                <a:fgClr>
                  <a:srgbClr val="0066CC"/>
                </a:fgClr>
                <a:bgClr>
                  <a:schemeClr val="bg1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76" name="Oval 104"/>
              <p:cNvSpPr>
                <a:spLocks noChangeArrowheads="1"/>
              </p:cNvSpPr>
              <p:nvPr/>
            </p:nvSpPr>
            <p:spPr bwMode="auto">
              <a:xfrm rot="11280000">
                <a:off x="4481" y="2058"/>
                <a:ext cx="156" cy="156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77" name="AutoShape 105"/>
              <p:cNvSpPr>
                <a:spLocks noChangeArrowheads="1"/>
              </p:cNvSpPr>
              <p:nvPr/>
            </p:nvSpPr>
            <p:spPr bwMode="auto">
              <a:xfrm rot="1800000" flipH="1" flipV="1">
                <a:off x="4179" y="1894"/>
                <a:ext cx="376" cy="342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pattFill prst="lgCheck">
                <a:fgClr>
                  <a:srgbClr val="0066CC"/>
                </a:fgClr>
                <a:bgClr>
                  <a:schemeClr val="bg1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78" name="Oval 106"/>
              <p:cNvSpPr>
                <a:spLocks noChangeArrowheads="1"/>
              </p:cNvSpPr>
              <p:nvPr/>
            </p:nvSpPr>
            <p:spPr bwMode="auto">
              <a:xfrm rot="12600000">
                <a:off x="4289" y="1994"/>
                <a:ext cx="156" cy="142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79" name="AutoShape 107"/>
              <p:cNvSpPr>
                <a:spLocks noChangeArrowheads="1"/>
              </p:cNvSpPr>
              <p:nvPr/>
            </p:nvSpPr>
            <p:spPr bwMode="auto">
              <a:xfrm rot="3600000" flipH="1" flipV="1">
                <a:off x="3987" y="1708"/>
                <a:ext cx="376" cy="376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pattFill prst="lgCheck">
                <a:fgClr>
                  <a:srgbClr val="0066CC"/>
                </a:fgClr>
                <a:bgClr>
                  <a:schemeClr val="bg1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80" name="Oval 108"/>
              <p:cNvSpPr>
                <a:spLocks noChangeArrowheads="1"/>
              </p:cNvSpPr>
              <p:nvPr/>
            </p:nvSpPr>
            <p:spPr bwMode="auto">
              <a:xfrm rot="14400000">
                <a:off x="4095" y="1816"/>
                <a:ext cx="160" cy="16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81" name="AutoShape 109"/>
              <p:cNvSpPr>
                <a:spLocks noChangeArrowheads="1"/>
              </p:cNvSpPr>
              <p:nvPr/>
            </p:nvSpPr>
            <p:spPr bwMode="auto">
              <a:xfrm rot="5220000" flipH="1" flipV="1">
                <a:off x="3891" y="1468"/>
                <a:ext cx="376" cy="376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pattFill prst="lgCheck">
                <a:fgClr>
                  <a:srgbClr val="0066CC"/>
                </a:fgClr>
                <a:bgClr>
                  <a:schemeClr val="bg1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82" name="Oval 110"/>
              <p:cNvSpPr>
                <a:spLocks noChangeArrowheads="1"/>
              </p:cNvSpPr>
              <p:nvPr/>
            </p:nvSpPr>
            <p:spPr bwMode="auto">
              <a:xfrm rot="16020000">
                <a:off x="4001" y="1578"/>
                <a:ext cx="156" cy="156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83" name="AutoShape 111"/>
              <p:cNvSpPr>
                <a:spLocks noChangeArrowheads="1"/>
              </p:cNvSpPr>
              <p:nvPr/>
            </p:nvSpPr>
            <p:spPr bwMode="auto">
              <a:xfrm>
                <a:off x="4779" y="532"/>
                <a:ext cx="230" cy="230"/>
              </a:xfrm>
              <a:prstGeom prst="roundRect">
                <a:avLst>
                  <a:gd name="adj" fmla="val 12495"/>
                </a:avLst>
              </a:prstGeom>
              <a:solidFill>
                <a:schemeClr val="hlink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84" name="Oval 112"/>
              <p:cNvSpPr>
                <a:spLocks noChangeArrowheads="1"/>
              </p:cNvSpPr>
              <p:nvPr/>
            </p:nvSpPr>
            <p:spPr bwMode="auto">
              <a:xfrm rot="5280000">
                <a:off x="4863" y="616"/>
                <a:ext cx="142" cy="142"/>
              </a:xfrm>
              <a:prstGeom prst="ellipse">
                <a:avLst/>
              </a:prstGeom>
              <a:solidFill>
                <a:schemeClr val="hlink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grpSp>
            <p:nvGrpSpPr>
              <p:cNvPr id="18" name="Group 115"/>
              <p:cNvGrpSpPr>
                <a:grpSpLocks/>
              </p:cNvGrpSpPr>
              <p:nvPr/>
            </p:nvGrpSpPr>
            <p:grpSpPr bwMode="auto">
              <a:xfrm>
                <a:off x="4779" y="340"/>
                <a:ext cx="230" cy="230"/>
                <a:chOff x="4779" y="340"/>
                <a:chExt cx="230" cy="230"/>
              </a:xfrm>
            </p:grpSpPr>
            <p:sp>
              <p:nvSpPr>
                <p:cNvPr id="28785" name="AutoShape 113"/>
                <p:cNvSpPr>
                  <a:spLocks noChangeArrowheads="1"/>
                </p:cNvSpPr>
                <p:nvPr/>
              </p:nvSpPr>
              <p:spPr bwMode="auto">
                <a:xfrm>
                  <a:off x="4779" y="340"/>
                  <a:ext cx="230" cy="230"/>
                </a:xfrm>
                <a:prstGeom prst="roundRect">
                  <a:avLst>
                    <a:gd name="adj" fmla="val 12495"/>
                  </a:avLst>
                </a:prstGeom>
                <a:solidFill>
                  <a:schemeClr val="hlink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8786" name="Oval 114"/>
                <p:cNvSpPr>
                  <a:spLocks noChangeArrowheads="1"/>
                </p:cNvSpPr>
                <p:nvPr/>
              </p:nvSpPr>
              <p:spPr bwMode="auto">
                <a:xfrm rot="5280000">
                  <a:off x="4863" y="424"/>
                  <a:ext cx="142" cy="142"/>
                </a:xfrm>
                <a:prstGeom prst="ellipse">
                  <a:avLst/>
                </a:prstGeom>
                <a:solidFill>
                  <a:schemeClr val="hlink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28788" name="AutoShape 116"/>
              <p:cNvSpPr>
                <a:spLocks noChangeArrowheads="1"/>
              </p:cNvSpPr>
              <p:nvPr/>
            </p:nvSpPr>
            <p:spPr bwMode="auto">
              <a:xfrm>
                <a:off x="4779" y="724"/>
                <a:ext cx="230" cy="230"/>
              </a:xfrm>
              <a:prstGeom prst="roundRect">
                <a:avLst>
                  <a:gd name="adj" fmla="val 12495"/>
                </a:avLst>
              </a:prstGeom>
              <a:solidFill>
                <a:schemeClr val="hlink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89" name="Oval 117"/>
              <p:cNvSpPr>
                <a:spLocks noChangeArrowheads="1"/>
              </p:cNvSpPr>
              <p:nvPr/>
            </p:nvSpPr>
            <p:spPr bwMode="auto">
              <a:xfrm rot="5280000">
                <a:off x="4863" y="808"/>
                <a:ext cx="142" cy="142"/>
              </a:xfrm>
              <a:prstGeom prst="ellipse">
                <a:avLst/>
              </a:prstGeom>
              <a:solidFill>
                <a:schemeClr val="hlink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grpSp>
            <p:nvGrpSpPr>
              <p:cNvPr id="19" name="Group 120"/>
              <p:cNvGrpSpPr>
                <a:grpSpLocks/>
              </p:cNvGrpSpPr>
              <p:nvPr/>
            </p:nvGrpSpPr>
            <p:grpSpPr bwMode="auto">
              <a:xfrm>
                <a:off x="4299" y="340"/>
                <a:ext cx="230" cy="230"/>
                <a:chOff x="4299" y="340"/>
                <a:chExt cx="230" cy="230"/>
              </a:xfrm>
            </p:grpSpPr>
            <p:sp>
              <p:nvSpPr>
                <p:cNvPr id="28790" name="AutoShape 118"/>
                <p:cNvSpPr>
                  <a:spLocks noChangeArrowheads="1"/>
                </p:cNvSpPr>
                <p:nvPr/>
              </p:nvSpPr>
              <p:spPr bwMode="auto">
                <a:xfrm>
                  <a:off x="4299" y="340"/>
                  <a:ext cx="230" cy="230"/>
                </a:xfrm>
                <a:prstGeom prst="roundRect">
                  <a:avLst>
                    <a:gd name="adj" fmla="val 12495"/>
                  </a:avLst>
                </a:prstGeom>
                <a:solidFill>
                  <a:schemeClr val="hlink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8791" name="Oval 119"/>
                <p:cNvSpPr>
                  <a:spLocks noChangeArrowheads="1"/>
                </p:cNvSpPr>
                <p:nvPr/>
              </p:nvSpPr>
              <p:spPr bwMode="auto">
                <a:xfrm rot="16320000" flipH="1">
                  <a:off x="4301" y="424"/>
                  <a:ext cx="142" cy="142"/>
                </a:xfrm>
                <a:prstGeom prst="ellipse">
                  <a:avLst/>
                </a:prstGeom>
                <a:solidFill>
                  <a:schemeClr val="hlink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28793" name="AutoShape 121"/>
              <p:cNvSpPr>
                <a:spLocks noChangeArrowheads="1"/>
              </p:cNvSpPr>
              <p:nvPr/>
            </p:nvSpPr>
            <p:spPr bwMode="auto">
              <a:xfrm>
                <a:off x="4299" y="532"/>
                <a:ext cx="230" cy="230"/>
              </a:xfrm>
              <a:prstGeom prst="roundRect">
                <a:avLst>
                  <a:gd name="adj" fmla="val 12495"/>
                </a:avLst>
              </a:prstGeom>
              <a:solidFill>
                <a:schemeClr val="hlink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94" name="Oval 122"/>
              <p:cNvSpPr>
                <a:spLocks noChangeArrowheads="1"/>
              </p:cNvSpPr>
              <p:nvPr/>
            </p:nvSpPr>
            <p:spPr bwMode="auto">
              <a:xfrm rot="16320000" flipH="1">
                <a:off x="4301" y="616"/>
                <a:ext cx="142" cy="142"/>
              </a:xfrm>
              <a:prstGeom prst="ellipse">
                <a:avLst/>
              </a:prstGeom>
              <a:solidFill>
                <a:schemeClr val="hlink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95" name="AutoShape 123"/>
              <p:cNvSpPr>
                <a:spLocks noChangeArrowheads="1"/>
              </p:cNvSpPr>
              <p:nvPr/>
            </p:nvSpPr>
            <p:spPr bwMode="auto">
              <a:xfrm>
                <a:off x="4299" y="724"/>
                <a:ext cx="230" cy="230"/>
              </a:xfrm>
              <a:prstGeom prst="roundRect">
                <a:avLst>
                  <a:gd name="adj" fmla="val 12495"/>
                </a:avLst>
              </a:prstGeom>
              <a:solidFill>
                <a:schemeClr val="hlink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96" name="Oval 124"/>
              <p:cNvSpPr>
                <a:spLocks noChangeArrowheads="1"/>
              </p:cNvSpPr>
              <p:nvPr/>
            </p:nvSpPr>
            <p:spPr bwMode="auto">
              <a:xfrm rot="16320000" flipH="1">
                <a:off x="4301" y="808"/>
                <a:ext cx="142" cy="142"/>
              </a:xfrm>
              <a:prstGeom prst="ellipse">
                <a:avLst/>
              </a:prstGeom>
              <a:solidFill>
                <a:schemeClr val="hlink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8797" name="Line 125"/>
              <p:cNvSpPr>
                <a:spLocks noChangeShapeType="1"/>
              </p:cNvSpPr>
              <p:nvPr/>
            </p:nvSpPr>
            <p:spPr bwMode="auto">
              <a:xfrm>
                <a:off x="4511" y="816"/>
                <a:ext cx="288" cy="0"/>
              </a:xfrm>
              <a:prstGeom prst="line">
                <a:avLst/>
              </a:prstGeom>
              <a:noFill/>
              <a:ln w="127000">
                <a:solidFill>
                  <a:srgbClr val="777777"/>
                </a:solidFill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798" name="Line 126"/>
              <p:cNvSpPr>
                <a:spLocks noChangeShapeType="1"/>
              </p:cNvSpPr>
              <p:nvPr/>
            </p:nvSpPr>
            <p:spPr bwMode="auto">
              <a:xfrm>
                <a:off x="4511" y="768"/>
                <a:ext cx="288" cy="0"/>
              </a:xfrm>
              <a:prstGeom prst="line">
                <a:avLst/>
              </a:prstGeom>
              <a:noFill/>
              <a:ln w="127000">
                <a:solidFill>
                  <a:srgbClr val="777777"/>
                </a:solidFill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799" name="Freeform 127"/>
              <p:cNvSpPr>
                <a:spLocks/>
              </p:cNvSpPr>
              <p:nvPr/>
            </p:nvSpPr>
            <p:spPr bwMode="auto">
              <a:xfrm>
                <a:off x="4224" y="912"/>
                <a:ext cx="296" cy="30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44" y="19"/>
                  </a:cxn>
                  <a:cxn ang="0">
                    <a:pos x="77" y="19"/>
                  </a:cxn>
                  <a:cxn ang="0">
                    <a:pos x="109" y="19"/>
                  </a:cxn>
                  <a:cxn ang="0">
                    <a:pos x="142" y="19"/>
                  </a:cxn>
                  <a:cxn ang="0">
                    <a:pos x="186" y="30"/>
                  </a:cxn>
                  <a:cxn ang="0">
                    <a:pos x="218" y="30"/>
                  </a:cxn>
                  <a:cxn ang="0">
                    <a:pos x="251" y="30"/>
                  </a:cxn>
                  <a:cxn ang="0">
                    <a:pos x="284" y="41"/>
                  </a:cxn>
                  <a:cxn ang="0">
                    <a:pos x="295" y="74"/>
                  </a:cxn>
                  <a:cxn ang="0">
                    <a:pos x="284" y="106"/>
                  </a:cxn>
                  <a:cxn ang="0">
                    <a:pos x="262" y="139"/>
                  </a:cxn>
                  <a:cxn ang="0">
                    <a:pos x="240" y="172"/>
                  </a:cxn>
                  <a:cxn ang="0">
                    <a:pos x="229" y="205"/>
                  </a:cxn>
                  <a:cxn ang="0">
                    <a:pos x="218" y="237"/>
                  </a:cxn>
                  <a:cxn ang="0">
                    <a:pos x="218" y="270"/>
                  </a:cxn>
                  <a:cxn ang="0">
                    <a:pos x="207" y="303"/>
                  </a:cxn>
                  <a:cxn ang="0">
                    <a:pos x="175" y="303"/>
                  </a:cxn>
                  <a:cxn ang="0">
                    <a:pos x="153" y="270"/>
                  </a:cxn>
                  <a:cxn ang="0">
                    <a:pos x="142" y="237"/>
                  </a:cxn>
                  <a:cxn ang="0">
                    <a:pos x="120" y="205"/>
                  </a:cxn>
                  <a:cxn ang="0">
                    <a:pos x="98" y="172"/>
                  </a:cxn>
                  <a:cxn ang="0">
                    <a:pos x="66" y="150"/>
                  </a:cxn>
                  <a:cxn ang="0">
                    <a:pos x="44" y="117"/>
                  </a:cxn>
                  <a:cxn ang="0">
                    <a:pos x="22" y="84"/>
                  </a:cxn>
                  <a:cxn ang="0">
                    <a:pos x="11" y="52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296" h="304">
                    <a:moveTo>
                      <a:pt x="0" y="0"/>
                    </a:moveTo>
                    <a:lnTo>
                      <a:pt x="44" y="19"/>
                    </a:lnTo>
                    <a:lnTo>
                      <a:pt x="77" y="19"/>
                    </a:lnTo>
                    <a:lnTo>
                      <a:pt x="109" y="19"/>
                    </a:lnTo>
                    <a:lnTo>
                      <a:pt x="142" y="19"/>
                    </a:lnTo>
                    <a:lnTo>
                      <a:pt x="186" y="30"/>
                    </a:lnTo>
                    <a:lnTo>
                      <a:pt x="218" y="30"/>
                    </a:lnTo>
                    <a:lnTo>
                      <a:pt x="251" y="30"/>
                    </a:lnTo>
                    <a:lnTo>
                      <a:pt x="284" y="41"/>
                    </a:lnTo>
                    <a:lnTo>
                      <a:pt x="295" y="74"/>
                    </a:lnTo>
                    <a:lnTo>
                      <a:pt x="284" y="106"/>
                    </a:lnTo>
                    <a:lnTo>
                      <a:pt x="262" y="139"/>
                    </a:lnTo>
                    <a:lnTo>
                      <a:pt x="240" y="172"/>
                    </a:lnTo>
                    <a:lnTo>
                      <a:pt x="229" y="205"/>
                    </a:lnTo>
                    <a:lnTo>
                      <a:pt x="218" y="237"/>
                    </a:lnTo>
                    <a:lnTo>
                      <a:pt x="218" y="270"/>
                    </a:lnTo>
                    <a:lnTo>
                      <a:pt x="207" y="303"/>
                    </a:lnTo>
                    <a:lnTo>
                      <a:pt x="175" y="303"/>
                    </a:lnTo>
                    <a:lnTo>
                      <a:pt x="153" y="270"/>
                    </a:lnTo>
                    <a:lnTo>
                      <a:pt x="142" y="237"/>
                    </a:lnTo>
                    <a:lnTo>
                      <a:pt x="120" y="205"/>
                    </a:lnTo>
                    <a:lnTo>
                      <a:pt x="98" y="172"/>
                    </a:lnTo>
                    <a:lnTo>
                      <a:pt x="66" y="150"/>
                    </a:lnTo>
                    <a:lnTo>
                      <a:pt x="44" y="117"/>
                    </a:lnTo>
                    <a:lnTo>
                      <a:pt x="22" y="84"/>
                    </a:lnTo>
                    <a:lnTo>
                      <a:pt x="11" y="52"/>
                    </a:lnTo>
                    <a:lnTo>
                      <a:pt x="0" y="0"/>
                    </a:lnTo>
                    <a:lnTo>
                      <a:pt x="0" y="0"/>
                    </a:lnTo>
                  </a:path>
                </a:pathLst>
              </a:custGeom>
              <a:pattFill prst="lgCheck">
                <a:fgClr>
                  <a:srgbClr val="0066CC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800" name="Freeform 128"/>
              <p:cNvSpPr>
                <a:spLocks/>
              </p:cNvSpPr>
              <p:nvPr/>
            </p:nvSpPr>
            <p:spPr bwMode="auto">
              <a:xfrm>
                <a:off x="4800" y="942"/>
                <a:ext cx="178" cy="328"/>
              </a:xfrm>
              <a:custGeom>
                <a:avLst/>
                <a:gdLst/>
                <a:ahLst/>
                <a:cxnLst>
                  <a:cxn ang="0">
                    <a:pos x="0" y="18"/>
                  </a:cxn>
                  <a:cxn ang="0">
                    <a:pos x="57" y="0"/>
                  </a:cxn>
                  <a:cxn ang="0">
                    <a:pos x="90" y="0"/>
                  </a:cxn>
                  <a:cxn ang="0">
                    <a:pos x="122" y="0"/>
                  </a:cxn>
                  <a:cxn ang="0">
                    <a:pos x="155" y="0"/>
                  </a:cxn>
                  <a:cxn ang="0">
                    <a:pos x="177" y="33"/>
                  </a:cxn>
                  <a:cxn ang="0">
                    <a:pos x="177" y="65"/>
                  </a:cxn>
                  <a:cxn ang="0">
                    <a:pos x="166" y="109"/>
                  </a:cxn>
                  <a:cxn ang="0">
                    <a:pos x="155" y="142"/>
                  </a:cxn>
                  <a:cxn ang="0">
                    <a:pos x="133" y="175"/>
                  </a:cxn>
                  <a:cxn ang="0">
                    <a:pos x="133" y="207"/>
                  </a:cxn>
                  <a:cxn ang="0">
                    <a:pos x="112" y="240"/>
                  </a:cxn>
                  <a:cxn ang="0">
                    <a:pos x="90" y="284"/>
                  </a:cxn>
                  <a:cxn ang="0">
                    <a:pos x="79" y="316"/>
                  </a:cxn>
                  <a:cxn ang="0">
                    <a:pos x="46" y="327"/>
                  </a:cxn>
                  <a:cxn ang="0">
                    <a:pos x="35" y="295"/>
                  </a:cxn>
                  <a:cxn ang="0">
                    <a:pos x="35" y="262"/>
                  </a:cxn>
                  <a:cxn ang="0">
                    <a:pos x="35" y="229"/>
                  </a:cxn>
                  <a:cxn ang="0">
                    <a:pos x="35" y="196"/>
                  </a:cxn>
                  <a:cxn ang="0">
                    <a:pos x="24" y="164"/>
                  </a:cxn>
                  <a:cxn ang="0">
                    <a:pos x="24" y="131"/>
                  </a:cxn>
                  <a:cxn ang="0">
                    <a:pos x="13" y="98"/>
                  </a:cxn>
                  <a:cxn ang="0">
                    <a:pos x="2" y="65"/>
                  </a:cxn>
                  <a:cxn ang="0">
                    <a:pos x="0" y="18"/>
                  </a:cxn>
                  <a:cxn ang="0">
                    <a:pos x="0" y="18"/>
                  </a:cxn>
                </a:cxnLst>
                <a:rect l="0" t="0" r="r" b="b"/>
                <a:pathLst>
                  <a:path w="178" h="328">
                    <a:moveTo>
                      <a:pt x="0" y="18"/>
                    </a:moveTo>
                    <a:lnTo>
                      <a:pt x="57" y="0"/>
                    </a:lnTo>
                    <a:lnTo>
                      <a:pt x="90" y="0"/>
                    </a:lnTo>
                    <a:lnTo>
                      <a:pt x="122" y="0"/>
                    </a:lnTo>
                    <a:lnTo>
                      <a:pt x="155" y="0"/>
                    </a:lnTo>
                    <a:lnTo>
                      <a:pt x="177" y="33"/>
                    </a:lnTo>
                    <a:lnTo>
                      <a:pt x="177" y="65"/>
                    </a:lnTo>
                    <a:lnTo>
                      <a:pt x="166" y="109"/>
                    </a:lnTo>
                    <a:lnTo>
                      <a:pt x="155" y="142"/>
                    </a:lnTo>
                    <a:lnTo>
                      <a:pt x="133" y="175"/>
                    </a:lnTo>
                    <a:lnTo>
                      <a:pt x="133" y="207"/>
                    </a:lnTo>
                    <a:lnTo>
                      <a:pt x="112" y="240"/>
                    </a:lnTo>
                    <a:lnTo>
                      <a:pt x="90" y="284"/>
                    </a:lnTo>
                    <a:lnTo>
                      <a:pt x="79" y="316"/>
                    </a:lnTo>
                    <a:lnTo>
                      <a:pt x="46" y="327"/>
                    </a:lnTo>
                    <a:lnTo>
                      <a:pt x="35" y="295"/>
                    </a:lnTo>
                    <a:lnTo>
                      <a:pt x="35" y="262"/>
                    </a:lnTo>
                    <a:lnTo>
                      <a:pt x="35" y="229"/>
                    </a:lnTo>
                    <a:lnTo>
                      <a:pt x="35" y="196"/>
                    </a:lnTo>
                    <a:lnTo>
                      <a:pt x="24" y="164"/>
                    </a:lnTo>
                    <a:lnTo>
                      <a:pt x="24" y="131"/>
                    </a:lnTo>
                    <a:lnTo>
                      <a:pt x="13" y="98"/>
                    </a:lnTo>
                    <a:lnTo>
                      <a:pt x="2" y="65"/>
                    </a:lnTo>
                    <a:lnTo>
                      <a:pt x="0" y="18"/>
                    </a:lnTo>
                    <a:lnTo>
                      <a:pt x="0" y="18"/>
                    </a:lnTo>
                  </a:path>
                </a:pathLst>
              </a:custGeom>
              <a:pattFill prst="lgCheck">
                <a:fgClr>
                  <a:srgbClr val="0066CC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28802" name="Rectangle 130"/>
            <p:cNvSpPr>
              <a:spLocks noChangeArrowheads="1"/>
            </p:cNvSpPr>
            <p:nvPr/>
          </p:nvSpPr>
          <p:spPr bwMode="auto">
            <a:xfrm>
              <a:off x="3599" y="48"/>
              <a:ext cx="2161" cy="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2800" b="1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1. </a:t>
              </a:r>
              <a:r>
                <a:rPr lang="ru-RU" sz="2800" b="1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SEROUS </a:t>
              </a:r>
              <a:r>
                <a:rPr lang="ru-RU" sz="2800" b="1" dirty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ALVEOLUS</a:t>
              </a:r>
            </a:p>
          </p:txBody>
        </p:sp>
        <p:sp>
          <p:nvSpPr>
            <p:cNvPr id="28803" name="Rectangle 131"/>
            <p:cNvSpPr>
              <a:spLocks noChangeArrowheads="1"/>
            </p:cNvSpPr>
            <p:nvPr/>
          </p:nvSpPr>
          <p:spPr bwMode="auto">
            <a:xfrm>
              <a:off x="432" y="3216"/>
              <a:ext cx="1632" cy="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2800" b="1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3. MIXED UNIT</a:t>
              </a:r>
              <a:endParaRPr lang="ru-RU" sz="2800" b="1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28804" name="Rectangle 132"/>
            <p:cNvSpPr>
              <a:spLocks noChangeArrowheads="1"/>
            </p:cNvSpPr>
            <p:nvPr/>
          </p:nvSpPr>
          <p:spPr bwMode="auto">
            <a:xfrm>
              <a:off x="1008" y="3600"/>
              <a:ext cx="72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>
                  <a:solidFill>
                    <a:schemeClr val="bg1"/>
                  </a:solidFill>
                  <a:latin typeface="Times New Roman" pitchFamily="18" charset="0"/>
                </a:rPr>
                <a:t>with</a:t>
              </a:r>
            </a:p>
          </p:txBody>
        </p:sp>
        <p:sp>
          <p:nvSpPr>
            <p:cNvPr id="28805" name="Arc 133"/>
            <p:cNvSpPr>
              <a:spLocks/>
            </p:cNvSpPr>
            <p:nvPr/>
          </p:nvSpPr>
          <p:spPr bwMode="auto">
            <a:xfrm>
              <a:off x="3652" y="3600"/>
              <a:ext cx="1100" cy="576"/>
            </a:xfrm>
            <a:custGeom>
              <a:avLst/>
              <a:gdLst>
                <a:gd name="G0" fmla="+- 1973 0 0"/>
                <a:gd name="G1" fmla="+- 0 0 0"/>
                <a:gd name="G2" fmla="+- 21600 0 0"/>
                <a:gd name="T0" fmla="*/ 23573 w 23573"/>
                <a:gd name="T1" fmla="*/ 0 h 21600"/>
                <a:gd name="T2" fmla="*/ 0 w 23573"/>
                <a:gd name="T3" fmla="*/ 21510 h 21600"/>
                <a:gd name="T4" fmla="*/ 1973 w 23573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3573" h="21600" fill="none" extrusionOk="0">
                  <a:moveTo>
                    <a:pt x="23573" y="0"/>
                  </a:moveTo>
                  <a:cubicBezTo>
                    <a:pt x="23573" y="11929"/>
                    <a:pt x="13902" y="21600"/>
                    <a:pt x="1973" y="21600"/>
                  </a:cubicBezTo>
                  <a:cubicBezTo>
                    <a:pt x="1314" y="21600"/>
                    <a:pt x="655" y="21569"/>
                    <a:pt x="0" y="21509"/>
                  </a:cubicBezTo>
                </a:path>
                <a:path w="23573" h="21600" stroke="0" extrusionOk="0">
                  <a:moveTo>
                    <a:pt x="23573" y="0"/>
                  </a:moveTo>
                  <a:cubicBezTo>
                    <a:pt x="23573" y="11929"/>
                    <a:pt x="13902" y="21600"/>
                    <a:pt x="1973" y="21600"/>
                  </a:cubicBezTo>
                  <a:cubicBezTo>
                    <a:pt x="1314" y="21600"/>
                    <a:pt x="655" y="21569"/>
                    <a:pt x="0" y="21509"/>
                  </a:cubicBezTo>
                  <a:lnTo>
                    <a:pt x="1973" y="0"/>
                  </a:lnTo>
                  <a:close/>
                </a:path>
              </a:pathLst>
            </a:custGeom>
            <a:noFill/>
            <a:ln w="25400" cap="rnd">
              <a:solidFill>
                <a:srgbClr val="FFFF00"/>
              </a:solidFill>
              <a:round/>
              <a:headEnd type="stealth" w="med" len="lg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8806" name="Arc 134"/>
            <p:cNvSpPr>
              <a:spLocks/>
            </p:cNvSpPr>
            <p:nvPr/>
          </p:nvSpPr>
          <p:spPr bwMode="auto">
            <a:xfrm>
              <a:off x="4704" y="336"/>
              <a:ext cx="576" cy="1344"/>
            </a:xfrm>
            <a:custGeom>
              <a:avLst/>
              <a:gdLst>
                <a:gd name="G0" fmla="+- 0 0 0"/>
                <a:gd name="G1" fmla="+- 0 0 0"/>
                <a:gd name="G2" fmla="+- 21600 0 0"/>
                <a:gd name="T0" fmla="*/ 21600 w 21600"/>
                <a:gd name="T1" fmla="*/ 0 h 21600"/>
                <a:gd name="T2" fmla="*/ 0 w 21600"/>
                <a:gd name="T3" fmla="*/ 21600 h 21600"/>
                <a:gd name="T4" fmla="*/ 0 w 21600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</a:path>
                <a:path w="21600" h="21600" stroke="0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12700" cap="rnd">
              <a:solidFill>
                <a:schemeClr val="bg1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28807" name="Line 135"/>
            <p:cNvSpPr>
              <a:spLocks noChangeShapeType="1"/>
            </p:cNvSpPr>
            <p:nvPr/>
          </p:nvSpPr>
          <p:spPr bwMode="auto">
            <a:xfrm flipV="1">
              <a:off x="2016" y="1440"/>
              <a:ext cx="288" cy="480"/>
            </a:xfrm>
            <a:prstGeom prst="line">
              <a:avLst/>
            </a:prstGeom>
            <a:ln>
              <a:headEnd type="none" w="sm" len="sm"/>
              <a:tailEnd type="stealth" w="med" len="lg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808" name="Line 136"/>
            <p:cNvSpPr>
              <a:spLocks noChangeShapeType="1"/>
            </p:cNvSpPr>
            <p:nvPr/>
          </p:nvSpPr>
          <p:spPr bwMode="auto">
            <a:xfrm>
              <a:off x="2256" y="2064"/>
              <a:ext cx="1824" cy="672"/>
            </a:xfrm>
            <a:prstGeom prst="line">
              <a:avLst/>
            </a:prstGeom>
            <a:ln>
              <a:headEnd type="none" w="sm" len="sm"/>
              <a:tailEnd type="stealth" w="med" len="lg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28"/>
          <p:cNvGrpSpPr>
            <a:grpSpLocks/>
          </p:cNvGrpSpPr>
          <p:nvPr/>
        </p:nvGrpSpPr>
        <p:grpSpPr bwMode="auto">
          <a:xfrm>
            <a:off x="0" y="0"/>
            <a:ext cx="9107488" cy="6772275"/>
            <a:chOff x="0" y="0"/>
            <a:chExt cx="5737" cy="4266"/>
          </a:xfrm>
        </p:grpSpPr>
        <p:sp>
          <p:nvSpPr>
            <p:cNvPr id="29698" name="Rectangle 2"/>
            <p:cNvSpPr>
              <a:spLocks noChangeArrowheads="1"/>
            </p:cNvSpPr>
            <p:nvPr/>
          </p:nvSpPr>
          <p:spPr bwMode="auto">
            <a:xfrm>
              <a:off x="1488" y="0"/>
              <a:ext cx="4249" cy="408"/>
            </a:xfrm>
            <a:prstGeom prst="rect">
              <a:avLst/>
            </a:prstGeom>
            <a:solidFill>
              <a:srgbClr val="FFFF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square"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3600" b="1" dirty="0">
                  <a:solidFill>
                    <a:schemeClr val="accent2"/>
                  </a:solidFill>
                </a:rPr>
                <a:t>PAROTID </a:t>
              </a:r>
              <a:r>
                <a:rPr lang="ru-RU" sz="3600" b="1" dirty="0" smtClean="0">
                  <a:solidFill>
                    <a:schemeClr val="accent2"/>
                  </a:solidFill>
                </a:rPr>
                <a:t>GLAND</a:t>
              </a:r>
              <a:r>
                <a:rPr lang="en-US" sz="3600" b="1" dirty="0" smtClean="0">
                  <a:solidFill>
                    <a:schemeClr val="accent2"/>
                  </a:solidFill>
                </a:rPr>
                <a:t> (serous)</a:t>
              </a:r>
              <a:endParaRPr lang="ru-RU" sz="3600" b="1" dirty="0">
                <a:solidFill>
                  <a:schemeClr val="accent2"/>
                </a:solidFill>
              </a:endParaRPr>
            </a:p>
          </p:txBody>
        </p:sp>
        <p:grpSp>
          <p:nvGrpSpPr>
            <p:cNvPr id="3" name="Group 618"/>
            <p:cNvGrpSpPr>
              <a:grpSpLocks/>
            </p:cNvGrpSpPr>
            <p:nvPr/>
          </p:nvGrpSpPr>
          <p:grpSpPr bwMode="auto">
            <a:xfrm>
              <a:off x="1490" y="443"/>
              <a:ext cx="4142" cy="3599"/>
              <a:chOff x="1490" y="443"/>
              <a:chExt cx="4142" cy="3599"/>
            </a:xfrm>
          </p:grpSpPr>
          <p:grpSp>
            <p:nvGrpSpPr>
              <p:cNvPr id="4" name="Group 48"/>
              <p:cNvGrpSpPr>
                <a:grpSpLocks/>
              </p:cNvGrpSpPr>
              <p:nvPr/>
            </p:nvGrpSpPr>
            <p:grpSpPr bwMode="auto">
              <a:xfrm>
                <a:off x="3065" y="3283"/>
                <a:ext cx="913" cy="710"/>
                <a:chOff x="3065" y="3283"/>
                <a:chExt cx="913" cy="710"/>
              </a:xfrm>
            </p:grpSpPr>
            <p:sp useBgFill="1">
              <p:nvSpPr>
                <p:cNvPr id="29699" name="Oval 3"/>
                <p:cNvSpPr>
                  <a:spLocks noChangeArrowheads="1"/>
                </p:cNvSpPr>
                <p:nvPr/>
              </p:nvSpPr>
              <p:spPr bwMode="auto">
                <a:xfrm rot="16560000">
                  <a:off x="3286" y="3322"/>
                  <a:ext cx="691" cy="652"/>
                </a:xfrm>
                <a:prstGeom prst="ellipse">
                  <a:avLst/>
                </a:prstGeom>
                <a:ln w="127000">
                  <a:solidFill>
                    <a:srgbClr val="FFCCCC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00" name="Line 4"/>
                <p:cNvSpPr>
                  <a:spLocks noChangeShapeType="1"/>
                </p:cNvSpPr>
                <p:nvPr/>
              </p:nvSpPr>
              <p:spPr bwMode="auto">
                <a:xfrm>
                  <a:off x="3065" y="3761"/>
                  <a:ext cx="246" cy="26"/>
                </a:xfrm>
                <a:prstGeom prst="line">
                  <a:avLst/>
                </a:prstGeom>
                <a:noFill/>
                <a:ln w="50800">
                  <a:solidFill>
                    <a:srgbClr val="FFCCCC"/>
                  </a:solidFill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9701" name="Line 5"/>
                <p:cNvSpPr>
                  <a:spLocks noChangeShapeType="1"/>
                </p:cNvSpPr>
                <p:nvPr/>
              </p:nvSpPr>
              <p:spPr bwMode="auto">
                <a:xfrm>
                  <a:off x="3080" y="3416"/>
                  <a:ext cx="268" cy="27"/>
                </a:xfrm>
                <a:prstGeom prst="line">
                  <a:avLst/>
                </a:prstGeom>
                <a:noFill/>
                <a:ln w="50800">
                  <a:solidFill>
                    <a:srgbClr val="FFCCCC"/>
                  </a:solidFill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9702" name="AutoShape 6"/>
                <p:cNvSpPr>
                  <a:spLocks noChangeArrowheads="1"/>
                </p:cNvSpPr>
                <p:nvPr/>
              </p:nvSpPr>
              <p:spPr bwMode="auto">
                <a:xfrm rot="11400000" flipH="1" flipV="1">
                  <a:off x="3593" y="3283"/>
                  <a:ext cx="175" cy="174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03" name="Oval 7"/>
                <p:cNvSpPr>
                  <a:spLocks noChangeArrowheads="1"/>
                </p:cNvSpPr>
                <p:nvPr/>
              </p:nvSpPr>
              <p:spPr bwMode="auto">
                <a:xfrm rot="600000">
                  <a:off x="3646" y="3336"/>
                  <a:ext cx="70" cy="70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04" name="AutoShape 8"/>
                <p:cNvSpPr>
                  <a:spLocks noChangeArrowheads="1"/>
                </p:cNvSpPr>
                <p:nvPr/>
              </p:nvSpPr>
              <p:spPr bwMode="auto">
                <a:xfrm rot="2940000" flipH="1" flipV="1">
                  <a:off x="3356" y="3740"/>
                  <a:ext cx="164" cy="165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05" name="Oval 9"/>
                <p:cNvSpPr>
                  <a:spLocks noChangeArrowheads="1"/>
                </p:cNvSpPr>
                <p:nvPr/>
              </p:nvSpPr>
              <p:spPr bwMode="auto">
                <a:xfrm rot="13740000">
                  <a:off x="3405" y="3789"/>
                  <a:ext cx="66" cy="67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06" name="AutoShape 10"/>
                <p:cNvSpPr>
                  <a:spLocks noChangeArrowheads="1"/>
                </p:cNvSpPr>
                <p:nvPr/>
              </p:nvSpPr>
              <p:spPr bwMode="auto">
                <a:xfrm rot="1320000" flipH="1" flipV="1">
                  <a:off x="3456" y="3816"/>
                  <a:ext cx="165" cy="166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07" name="Oval 11"/>
                <p:cNvSpPr>
                  <a:spLocks noChangeArrowheads="1"/>
                </p:cNvSpPr>
                <p:nvPr/>
              </p:nvSpPr>
              <p:spPr bwMode="auto">
                <a:xfrm rot="12120000">
                  <a:off x="3505" y="3865"/>
                  <a:ext cx="67" cy="66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08" name="AutoShape 12"/>
                <p:cNvSpPr>
                  <a:spLocks noChangeArrowheads="1"/>
                </p:cNvSpPr>
                <p:nvPr/>
              </p:nvSpPr>
              <p:spPr bwMode="auto">
                <a:xfrm rot="14100000" flipH="1" flipV="1">
                  <a:off x="3781" y="3415"/>
                  <a:ext cx="165" cy="165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09" name="Oval 13"/>
                <p:cNvSpPr>
                  <a:spLocks noChangeArrowheads="1"/>
                </p:cNvSpPr>
                <p:nvPr/>
              </p:nvSpPr>
              <p:spPr bwMode="auto">
                <a:xfrm rot="3300000">
                  <a:off x="3831" y="3465"/>
                  <a:ext cx="66" cy="66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10" name="AutoShape 14"/>
                <p:cNvSpPr>
                  <a:spLocks noChangeArrowheads="1"/>
                </p:cNvSpPr>
                <p:nvPr/>
              </p:nvSpPr>
              <p:spPr bwMode="auto">
                <a:xfrm rot="12960000" flipH="1" flipV="1">
                  <a:off x="3704" y="3321"/>
                  <a:ext cx="166" cy="165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11" name="Oval 15"/>
                <p:cNvSpPr>
                  <a:spLocks noChangeArrowheads="1"/>
                </p:cNvSpPr>
                <p:nvPr/>
              </p:nvSpPr>
              <p:spPr bwMode="auto">
                <a:xfrm rot="2160000">
                  <a:off x="3752" y="3370"/>
                  <a:ext cx="67" cy="67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12" name="AutoShape 16"/>
                <p:cNvSpPr>
                  <a:spLocks noChangeArrowheads="1"/>
                </p:cNvSpPr>
                <p:nvPr/>
              </p:nvSpPr>
              <p:spPr bwMode="auto">
                <a:xfrm rot="9660000" flipH="1" flipV="1">
                  <a:off x="3489" y="3298"/>
                  <a:ext cx="165" cy="166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13" name="Oval 17"/>
                <p:cNvSpPr>
                  <a:spLocks noChangeArrowheads="1"/>
                </p:cNvSpPr>
                <p:nvPr/>
              </p:nvSpPr>
              <p:spPr bwMode="auto">
                <a:xfrm rot="20460000">
                  <a:off x="3538" y="3348"/>
                  <a:ext cx="66" cy="65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14" name="AutoShape 18"/>
                <p:cNvSpPr>
                  <a:spLocks noChangeArrowheads="1"/>
                </p:cNvSpPr>
                <p:nvPr/>
              </p:nvSpPr>
              <p:spPr bwMode="auto">
                <a:xfrm rot="7980000" flipH="1" flipV="1">
                  <a:off x="3394" y="3375"/>
                  <a:ext cx="164" cy="166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15" name="Oval 19"/>
                <p:cNvSpPr>
                  <a:spLocks noChangeArrowheads="1"/>
                </p:cNvSpPr>
                <p:nvPr/>
              </p:nvSpPr>
              <p:spPr bwMode="auto">
                <a:xfrm rot="18780000">
                  <a:off x="3443" y="3424"/>
                  <a:ext cx="67" cy="67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16" name="AutoShape 20"/>
                <p:cNvSpPr>
                  <a:spLocks noChangeArrowheads="1"/>
                </p:cNvSpPr>
                <p:nvPr/>
              </p:nvSpPr>
              <p:spPr bwMode="auto">
                <a:xfrm rot="15600000" flipH="1" flipV="1">
                  <a:off x="3812" y="3528"/>
                  <a:ext cx="165" cy="166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17" name="Oval 21"/>
                <p:cNvSpPr>
                  <a:spLocks noChangeArrowheads="1"/>
                </p:cNvSpPr>
                <p:nvPr/>
              </p:nvSpPr>
              <p:spPr bwMode="auto">
                <a:xfrm rot="4800000">
                  <a:off x="3861" y="3577"/>
                  <a:ext cx="66" cy="66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18" name="AutoShape 22"/>
                <p:cNvSpPr>
                  <a:spLocks noChangeArrowheads="1"/>
                </p:cNvSpPr>
                <p:nvPr/>
              </p:nvSpPr>
              <p:spPr bwMode="auto">
                <a:xfrm rot="17040000" flipH="1" flipV="1">
                  <a:off x="3800" y="3635"/>
                  <a:ext cx="167" cy="166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19" name="Oval 23"/>
                <p:cNvSpPr>
                  <a:spLocks noChangeArrowheads="1"/>
                </p:cNvSpPr>
                <p:nvPr/>
              </p:nvSpPr>
              <p:spPr bwMode="auto">
                <a:xfrm rot="6240000">
                  <a:off x="3850" y="3684"/>
                  <a:ext cx="66" cy="67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20" name="AutoShape 24"/>
                <p:cNvSpPr>
                  <a:spLocks noChangeArrowheads="1"/>
                </p:cNvSpPr>
                <p:nvPr/>
              </p:nvSpPr>
              <p:spPr bwMode="auto">
                <a:xfrm rot="18360000" flipH="1" flipV="1">
                  <a:off x="3760" y="3725"/>
                  <a:ext cx="165" cy="150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21" name="Oval 25"/>
                <p:cNvSpPr>
                  <a:spLocks noChangeArrowheads="1"/>
                </p:cNvSpPr>
                <p:nvPr/>
              </p:nvSpPr>
              <p:spPr bwMode="auto">
                <a:xfrm rot="7560000">
                  <a:off x="3809" y="3770"/>
                  <a:ext cx="67" cy="60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22" name="AutoShape 26"/>
                <p:cNvSpPr>
                  <a:spLocks noChangeArrowheads="1"/>
                </p:cNvSpPr>
                <p:nvPr/>
              </p:nvSpPr>
              <p:spPr bwMode="auto">
                <a:xfrm rot="20160000" flipH="1" flipV="1">
                  <a:off x="3676" y="3794"/>
                  <a:ext cx="165" cy="166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23" name="Oval 27"/>
                <p:cNvSpPr>
                  <a:spLocks noChangeArrowheads="1"/>
                </p:cNvSpPr>
                <p:nvPr/>
              </p:nvSpPr>
              <p:spPr bwMode="auto">
                <a:xfrm rot="9360000">
                  <a:off x="3725" y="3844"/>
                  <a:ext cx="66" cy="69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24" name="AutoShape 28"/>
                <p:cNvSpPr>
                  <a:spLocks noChangeArrowheads="1"/>
                </p:cNvSpPr>
                <p:nvPr/>
              </p:nvSpPr>
              <p:spPr bwMode="auto">
                <a:xfrm rot="180000" flipH="1" flipV="1">
                  <a:off x="3564" y="3827"/>
                  <a:ext cx="164" cy="166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25" name="Oval 29"/>
                <p:cNvSpPr>
                  <a:spLocks noChangeArrowheads="1"/>
                </p:cNvSpPr>
                <p:nvPr/>
              </p:nvSpPr>
              <p:spPr bwMode="auto">
                <a:xfrm rot="10980000">
                  <a:off x="3613" y="3877"/>
                  <a:ext cx="66" cy="66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26" name="AutoShape 30"/>
                <p:cNvSpPr>
                  <a:spLocks noChangeArrowheads="1"/>
                </p:cNvSpPr>
                <p:nvPr/>
              </p:nvSpPr>
              <p:spPr bwMode="auto">
                <a:xfrm rot="16560000">
                  <a:off x="3184" y="3448"/>
                  <a:ext cx="99" cy="99"/>
                </a:xfrm>
                <a:prstGeom prst="roundRect">
                  <a:avLst>
                    <a:gd name="adj" fmla="val 12495"/>
                  </a:avLst>
                </a:prstGeom>
                <a:solidFill>
                  <a:schemeClr val="hlink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27" name="Oval 31"/>
                <p:cNvSpPr>
                  <a:spLocks noChangeArrowheads="1"/>
                </p:cNvSpPr>
                <p:nvPr/>
              </p:nvSpPr>
              <p:spPr bwMode="auto">
                <a:xfrm rot="240000">
                  <a:off x="3222" y="3452"/>
                  <a:ext cx="60" cy="59"/>
                </a:xfrm>
                <a:prstGeom prst="ellipse">
                  <a:avLst/>
                </a:prstGeom>
                <a:solidFill>
                  <a:schemeClr val="hlink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5" name="Group 34"/>
                <p:cNvGrpSpPr>
                  <a:grpSpLocks/>
                </p:cNvGrpSpPr>
                <p:nvPr/>
              </p:nvGrpSpPr>
              <p:grpSpPr bwMode="auto">
                <a:xfrm>
                  <a:off x="3097" y="3439"/>
                  <a:ext cx="99" cy="99"/>
                  <a:chOff x="3097" y="3439"/>
                  <a:chExt cx="99" cy="99"/>
                </a:xfrm>
              </p:grpSpPr>
              <p:sp>
                <p:nvSpPr>
                  <p:cNvPr id="29728" name="AutoShape 32"/>
                  <p:cNvSpPr>
                    <a:spLocks noChangeArrowheads="1"/>
                  </p:cNvSpPr>
                  <p:nvPr/>
                </p:nvSpPr>
                <p:spPr bwMode="auto">
                  <a:xfrm rot="16560000">
                    <a:off x="3097" y="3439"/>
                    <a:ext cx="99" cy="99"/>
                  </a:xfrm>
                  <a:prstGeom prst="roundRect">
                    <a:avLst>
                      <a:gd name="adj" fmla="val 12495"/>
                    </a:avLst>
                  </a:prstGeom>
                  <a:solidFill>
                    <a:schemeClr val="hlink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29729" name="Oval 33"/>
                  <p:cNvSpPr>
                    <a:spLocks noChangeArrowheads="1"/>
                  </p:cNvSpPr>
                  <p:nvPr/>
                </p:nvSpPr>
                <p:spPr bwMode="auto">
                  <a:xfrm rot="240000">
                    <a:off x="3136" y="3442"/>
                    <a:ext cx="60" cy="60"/>
                  </a:xfrm>
                  <a:prstGeom prst="ellipse">
                    <a:avLst/>
                  </a:prstGeom>
                  <a:solidFill>
                    <a:schemeClr val="hlink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29731" name="AutoShape 35"/>
                <p:cNvSpPr>
                  <a:spLocks noChangeArrowheads="1"/>
                </p:cNvSpPr>
                <p:nvPr/>
              </p:nvSpPr>
              <p:spPr bwMode="auto">
                <a:xfrm rot="16560000">
                  <a:off x="3268" y="3456"/>
                  <a:ext cx="100" cy="100"/>
                </a:xfrm>
                <a:prstGeom prst="roundRect">
                  <a:avLst>
                    <a:gd name="adj" fmla="val 12495"/>
                  </a:avLst>
                </a:prstGeom>
                <a:solidFill>
                  <a:schemeClr val="hlink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32" name="Oval 36"/>
                <p:cNvSpPr>
                  <a:spLocks noChangeArrowheads="1"/>
                </p:cNvSpPr>
                <p:nvPr/>
              </p:nvSpPr>
              <p:spPr bwMode="auto">
                <a:xfrm rot="240000">
                  <a:off x="3307" y="3461"/>
                  <a:ext cx="60" cy="59"/>
                </a:xfrm>
                <a:prstGeom prst="ellipse">
                  <a:avLst/>
                </a:prstGeom>
                <a:solidFill>
                  <a:schemeClr val="hlink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6" name="Group 39"/>
                <p:cNvGrpSpPr>
                  <a:grpSpLocks/>
                </p:cNvGrpSpPr>
                <p:nvPr/>
              </p:nvGrpSpPr>
              <p:grpSpPr bwMode="auto">
                <a:xfrm>
                  <a:off x="3074" y="3655"/>
                  <a:ext cx="99" cy="99"/>
                  <a:chOff x="3074" y="3655"/>
                  <a:chExt cx="99" cy="99"/>
                </a:xfrm>
              </p:grpSpPr>
              <p:sp>
                <p:nvSpPr>
                  <p:cNvPr id="29733" name="AutoShape 37"/>
                  <p:cNvSpPr>
                    <a:spLocks noChangeArrowheads="1"/>
                  </p:cNvSpPr>
                  <p:nvPr/>
                </p:nvSpPr>
                <p:spPr bwMode="auto">
                  <a:xfrm rot="16560000">
                    <a:off x="3075" y="3654"/>
                    <a:ext cx="98" cy="99"/>
                  </a:xfrm>
                  <a:prstGeom prst="roundRect">
                    <a:avLst>
                      <a:gd name="adj" fmla="val 12495"/>
                    </a:avLst>
                  </a:prstGeom>
                  <a:solidFill>
                    <a:schemeClr val="hlink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29734" name="Oval 38"/>
                  <p:cNvSpPr>
                    <a:spLocks noChangeArrowheads="1"/>
                  </p:cNvSpPr>
                  <p:nvPr/>
                </p:nvSpPr>
                <p:spPr bwMode="auto">
                  <a:xfrm rot="11280000" flipH="1">
                    <a:off x="3110" y="3693"/>
                    <a:ext cx="59" cy="61"/>
                  </a:xfrm>
                  <a:prstGeom prst="ellipse">
                    <a:avLst/>
                  </a:prstGeom>
                  <a:solidFill>
                    <a:schemeClr val="hlink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29736" name="AutoShape 40"/>
                <p:cNvSpPr>
                  <a:spLocks noChangeArrowheads="1"/>
                </p:cNvSpPr>
                <p:nvPr/>
              </p:nvSpPr>
              <p:spPr bwMode="auto">
                <a:xfrm rot="16560000">
                  <a:off x="3161" y="3663"/>
                  <a:ext cx="99" cy="100"/>
                </a:xfrm>
                <a:prstGeom prst="roundRect">
                  <a:avLst>
                    <a:gd name="adj" fmla="val 12495"/>
                  </a:avLst>
                </a:prstGeom>
                <a:solidFill>
                  <a:schemeClr val="hlink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37" name="Oval 41"/>
                <p:cNvSpPr>
                  <a:spLocks noChangeArrowheads="1"/>
                </p:cNvSpPr>
                <p:nvPr/>
              </p:nvSpPr>
              <p:spPr bwMode="auto">
                <a:xfrm rot="11280000" flipH="1">
                  <a:off x="3195" y="3703"/>
                  <a:ext cx="60" cy="60"/>
                </a:xfrm>
                <a:prstGeom prst="ellipse">
                  <a:avLst/>
                </a:prstGeom>
                <a:solidFill>
                  <a:schemeClr val="hlink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38" name="AutoShape 42"/>
                <p:cNvSpPr>
                  <a:spLocks noChangeArrowheads="1"/>
                </p:cNvSpPr>
                <p:nvPr/>
              </p:nvSpPr>
              <p:spPr bwMode="auto">
                <a:xfrm rot="16560000">
                  <a:off x="3246" y="3672"/>
                  <a:ext cx="100" cy="100"/>
                </a:xfrm>
                <a:prstGeom prst="roundRect">
                  <a:avLst>
                    <a:gd name="adj" fmla="val 12495"/>
                  </a:avLst>
                </a:prstGeom>
                <a:solidFill>
                  <a:schemeClr val="hlink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39" name="Oval 43"/>
                <p:cNvSpPr>
                  <a:spLocks noChangeArrowheads="1"/>
                </p:cNvSpPr>
                <p:nvPr/>
              </p:nvSpPr>
              <p:spPr bwMode="auto">
                <a:xfrm rot="11280000" flipH="1">
                  <a:off x="3282" y="3713"/>
                  <a:ext cx="61" cy="59"/>
                </a:xfrm>
                <a:prstGeom prst="ellipse">
                  <a:avLst/>
                </a:prstGeom>
                <a:solidFill>
                  <a:schemeClr val="hlink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40" name="Line 44"/>
                <p:cNvSpPr>
                  <a:spLocks noChangeShapeType="1"/>
                </p:cNvSpPr>
                <p:nvPr/>
              </p:nvSpPr>
              <p:spPr bwMode="auto">
                <a:xfrm flipV="1">
                  <a:off x="3291" y="3548"/>
                  <a:ext cx="13" cy="129"/>
                </a:xfrm>
                <a:prstGeom prst="line">
                  <a:avLst/>
                </a:prstGeom>
                <a:noFill/>
                <a:ln w="127000">
                  <a:solidFill>
                    <a:srgbClr val="777777"/>
                  </a:solidFill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9741" name="Line 45"/>
                <p:cNvSpPr>
                  <a:spLocks noChangeShapeType="1"/>
                </p:cNvSpPr>
                <p:nvPr/>
              </p:nvSpPr>
              <p:spPr bwMode="auto">
                <a:xfrm flipV="1">
                  <a:off x="3269" y="3545"/>
                  <a:ext cx="14" cy="129"/>
                </a:xfrm>
                <a:prstGeom prst="line">
                  <a:avLst/>
                </a:prstGeom>
                <a:noFill/>
                <a:ln w="127000">
                  <a:solidFill>
                    <a:srgbClr val="777777"/>
                  </a:solidFill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9742" name="Freeform 46"/>
                <p:cNvSpPr>
                  <a:spLocks/>
                </p:cNvSpPr>
                <p:nvPr/>
              </p:nvSpPr>
              <p:spPr bwMode="auto">
                <a:xfrm>
                  <a:off x="3320" y="3681"/>
                  <a:ext cx="147" cy="130"/>
                </a:xfrm>
                <a:custGeom>
                  <a:avLst/>
                  <a:gdLst/>
                  <a:ahLst/>
                  <a:cxnLst>
                    <a:cxn ang="0">
                      <a:pos x="0" y="129"/>
                    </a:cxn>
                    <a:cxn ang="0">
                      <a:pos x="10" y="110"/>
                    </a:cxn>
                    <a:cxn ang="0">
                      <a:pos x="12" y="94"/>
                    </a:cxn>
                    <a:cxn ang="0">
                      <a:pos x="14" y="81"/>
                    </a:cxn>
                    <a:cxn ang="0">
                      <a:pos x="15" y="65"/>
                    </a:cxn>
                    <a:cxn ang="0">
                      <a:pos x="22" y="46"/>
                    </a:cxn>
                    <a:cxn ang="0">
                      <a:pos x="23" y="32"/>
                    </a:cxn>
                    <a:cxn ang="0">
                      <a:pos x="25" y="17"/>
                    </a:cxn>
                    <a:cxn ang="0">
                      <a:pos x="31" y="3"/>
                    </a:cxn>
                    <a:cxn ang="0">
                      <a:pos x="47" y="0"/>
                    </a:cxn>
                    <a:cxn ang="0">
                      <a:pos x="61" y="6"/>
                    </a:cxn>
                    <a:cxn ang="0">
                      <a:pos x="74" y="18"/>
                    </a:cxn>
                    <a:cxn ang="0">
                      <a:pos x="89" y="28"/>
                    </a:cxn>
                    <a:cxn ang="0">
                      <a:pos x="102" y="36"/>
                    </a:cxn>
                    <a:cxn ang="0">
                      <a:pos x="117" y="42"/>
                    </a:cxn>
                    <a:cxn ang="0">
                      <a:pos x="132" y="44"/>
                    </a:cxn>
                    <a:cxn ang="0">
                      <a:pos x="146" y="50"/>
                    </a:cxn>
                    <a:cxn ang="0">
                      <a:pos x="145" y="64"/>
                    </a:cxn>
                    <a:cxn ang="0">
                      <a:pos x="128" y="73"/>
                    </a:cxn>
                    <a:cxn ang="0">
                      <a:pos x="113" y="75"/>
                    </a:cxn>
                    <a:cxn ang="0">
                      <a:pos x="98" y="84"/>
                    </a:cxn>
                    <a:cxn ang="0">
                      <a:pos x="82" y="92"/>
                    </a:cxn>
                    <a:cxn ang="0">
                      <a:pos x="70" y="106"/>
                    </a:cxn>
                    <a:cxn ang="0">
                      <a:pos x="54" y="113"/>
                    </a:cxn>
                    <a:cxn ang="0">
                      <a:pos x="39" y="122"/>
                    </a:cxn>
                    <a:cxn ang="0">
                      <a:pos x="24" y="126"/>
                    </a:cxn>
                    <a:cxn ang="0">
                      <a:pos x="0" y="129"/>
                    </a:cxn>
                    <a:cxn ang="0">
                      <a:pos x="0" y="129"/>
                    </a:cxn>
                  </a:cxnLst>
                  <a:rect l="0" t="0" r="r" b="b"/>
                  <a:pathLst>
                    <a:path w="147" h="130">
                      <a:moveTo>
                        <a:pt x="0" y="129"/>
                      </a:moveTo>
                      <a:lnTo>
                        <a:pt x="10" y="110"/>
                      </a:lnTo>
                      <a:lnTo>
                        <a:pt x="12" y="94"/>
                      </a:lnTo>
                      <a:lnTo>
                        <a:pt x="14" y="81"/>
                      </a:lnTo>
                      <a:lnTo>
                        <a:pt x="15" y="65"/>
                      </a:lnTo>
                      <a:lnTo>
                        <a:pt x="22" y="46"/>
                      </a:lnTo>
                      <a:lnTo>
                        <a:pt x="23" y="32"/>
                      </a:lnTo>
                      <a:lnTo>
                        <a:pt x="25" y="17"/>
                      </a:lnTo>
                      <a:lnTo>
                        <a:pt x="31" y="3"/>
                      </a:lnTo>
                      <a:lnTo>
                        <a:pt x="47" y="0"/>
                      </a:lnTo>
                      <a:lnTo>
                        <a:pt x="61" y="6"/>
                      </a:lnTo>
                      <a:lnTo>
                        <a:pt x="74" y="18"/>
                      </a:lnTo>
                      <a:lnTo>
                        <a:pt x="89" y="28"/>
                      </a:lnTo>
                      <a:lnTo>
                        <a:pt x="102" y="36"/>
                      </a:lnTo>
                      <a:lnTo>
                        <a:pt x="117" y="42"/>
                      </a:lnTo>
                      <a:lnTo>
                        <a:pt x="132" y="44"/>
                      </a:lnTo>
                      <a:lnTo>
                        <a:pt x="146" y="50"/>
                      </a:lnTo>
                      <a:lnTo>
                        <a:pt x="145" y="64"/>
                      </a:lnTo>
                      <a:lnTo>
                        <a:pt x="128" y="73"/>
                      </a:lnTo>
                      <a:lnTo>
                        <a:pt x="113" y="75"/>
                      </a:lnTo>
                      <a:lnTo>
                        <a:pt x="98" y="84"/>
                      </a:lnTo>
                      <a:lnTo>
                        <a:pt x="82" y="92"/>
                      </a:lnTo>
                      <a:lnTo>
                        <a:pt x="70" y="106"/>
                      </a:lnTo>
                      <a:lnTo>
                        <a:pt x="54" y="113"/>
                      </a:lnTo>
                      <a:lnTo>
                        <a:pt x="39" y="122"/>
                      </a:lnTo>
                      <a:lnTo>
                        <a:pt x="24" y="126"/>
                      </a:lnTo>
                      <a:lnTo>
                        <a:pt x="0" y="129"/>
                      </a:lnTo>
                      <a:lnTo>
                        <a:pt x="0" y="129"/>
                      </a:lnTo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9743" name="Freeform 47"/>
                <p:cNvSpPr>
                  <a:spLocks/>
                </p:cNvSpPr>
                <p:nvPr/>
              </p:nvSpPr>
              <p:spPr bwMode="auto">
                <a:xfrm>
                  <a:off x="3363" y="3476"/>
                  <a:ext cx="148" cy="80"/>
                </a:xfrm>
                <a:custGeom>
                  <a:avLst/>
                  <a:gdLst/>
                  <a:ahLst/>
                  <a:cxnLst>
                    <a:cxn ang="0">
                      <a:pos x="5" y="77"/>
                    </a:cxn>
                    <a:cxn ang="0">
                      <a:pos x="0" y="51"/>
                    </a:cxn>
                    <a:cxn ang="0">
                      <a:pos x="1" y="36"/>
                    </a:cxn>
                    <a:cxn ang="0">
                      <a:pos x="3" y="21"/>
                    </a:cxn>
                    <a:cxn ang="0">
                      <a:pos x="4" y="8"/>
                    </a:cxn>
                    <a:cxn ang="0">
                      <a:pos x="20" y="0"/>
                    </a:cxn>
                    <a:cxn ang="0">
                      <a:pos x="35" y="0"/>
                    </a:cxn>
                    <a:cxn ang="0">
                      <a:pos x="54" y="8"/>
                    </a:cxn>
                    <a:cxn ang="0">
                      <a:pos x="68" y="14"/>
                    </a:cxn>
                    <a:cxn ang="0">
                      <a:pos x="82" y="26"/>
                    </a:cxn>
                    <a:cxn ang="0">
                      <a:pos x="96" y="26"/>
                    </a:cxn>
                    <a:cxn ang="0">
                      <a:pos x="110" y="37"/>
                    </a:cxn>
                    <a:cxn ang="0">
                      <a:pos x="129" y="49"/>
                    </a:cxn>
                    <a:cxn ang="0">
                      <a:pos x="143" y="56"/>
                    </a:cxn>
                    <a:cxn ang="0">
                      <a:pos x="147" y="70"/>
                    </a:cxn>
                    <a:cxn ang="0">
                      <a:pos x="131" y="75"/>
                    </a:cxn>
                    <a:cxn ang="0">
                      <a:pos x="117" y="73"/>
                    </a:cxn>
                    <a:cxn ang="0">
                      <a:pos x="101" y="71"/>
                    </a:cxn>
                    <a:cxn ang="0">
                      <a:pos x="87" y="70"/>
                    </a:cxn>
                    <a:cxn ang="0">
                      <a:pos x="72" y="73"/>
                    </a:cxn>
                    <a:cxn ang="0">
                      <a:pos x="56" y="71"/>
                    </a:cxn>
                    <a:cxn ang="0">
                      <a:pos x="42" y="74"/>
                    </a:cxn>
                    <a:cxn ang="0">
                      <a:pos x="27" y="79"/>
                    </a:cxn>
                    <a:cxn ang="0">
                      <a:pos x="5" y="77"/>
                    </a:cxn>
                    <a:cxn ang="0">
                      <a:pos x="5" y="77"/>
                    </a:cxn>
                  </a:cxnLst>
                  <a:rect l="0" t="0" r="r" b="b"/>
                  <a:pathLst>
                    <a:path w="148" h="80">
                      <a:moveTo>
                        <a:pt x="5" y="77"/>
                      </a:moveTo>
                      <a:lnTo>
                        <a:pt x="0" y="51"/>
                      </a:lnTo>
                      <a:lnTo>
                        <a:pt x="1" y="36"/>
                      </a:lnTo>
                      <a:lnTo>
                        <a:pt x="3" y="21"/>
                      </a:lnTo>
                      <a:lnTo>
                        <a:pt x="4" y="8"/>
                      </a:lnTo>
                      <a:lnTo>
                        <a:pt x="20" y="0"/>
                      </a:lnTo>
                      <a:lnTo>
                        <a:pt x="35" y="0"/>
                      </a:lnTo>
                      <a:lnTo>
                        <a:pt x="54" y="8"/>
                      </a:lnTo>
                      <a:lnTo>
                        <a:pt x="68" y="14"/>
                      </a:lnTo>
                      <a:lnTo>
                        <a:pt x="82" y="26"/>
                      </a:lnTo>
                      <a:lnTo>
                        <a:pt x="96" y="26"/>
                      </a:lnTo>
                      <a:lnTo>
                        <a:pt x="110" y="37"/>
                      </a:lnTo>
                      <a:lnTo>
                        <a:pt x="129" y="49"/>
                      </a:lnTo>
                      <a:lnTo>
                        <a:pt x="143" y="56"/>
                      </a:lnTo>
                      <a:lnTo>
                        <a:pt x="147" y="70"/>
                      </a:lnTo>
                      <a:lnTo>
                        <a:pt x="131" y="75"/>
                      </a:lnTo>
                      <a:lnTo>
                        <a:pt x="117" y="73"/>
                      </a:lnTo>
                      <a:lnTo>
                        <a:pt x="101" y="71"/>
                      </a:lnTo>
                      <a:lnTo>
                        <a:pt x="87" y="70"/>
                      </a:lnTo>
                      <a:lnTo>
                        <a:pt x="72" y="73"/>
                      </a:lnTo>
                      <a:lnTo>
                        <a:pt x="56" y="71"/>
                      </a:lnTo>
                      <a:lnTo>
                        <a:pt x="42" y="74"/>
                      </a:lnTo>
                      <a:lnTo>
                        <a:pt x="27" y="79"/>
                      </a:lnTo>
                      <a:lnTo>
                        <a:pt x="5" y="77"/>
                      </a:lnTo>
                      <a:lnTo>
                        <a:pt x="5" y="77"/>
                      </a:lnTo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grpSp>
            <p:nvGrpSpPr>
              <p:cNvPr id="7" name="Group 78"/>
              <p:cNvGrpSpPr>
                <a:grpSpLocks/>
              </p:cNvGrpSpPr>
              <p:nvPr/>
            </p:nvGrpSpPr>
            <p:grpSpPr bwMode="auto">
              <a:xfrm>
                <a:off x="4056" y="3363"/>
                <a:ext cx="714" cy="668"/>
                <a:chOff x="4056" y="3363"/>
                <a:chExt cx="714" cy="668"/>
              </a:xfrm>
            </p:grpSpPr>
            <p:sp useBgFill="1">
              <p:nvSpPr>
                <p:cNvPr id="29745" name="Oval 49"/>
                <p:cNvSpPr>
                  <a:spLocks noChangeArrowheads="1"/>
                </p:cNvSpPr>
                <p:nvPr/>
              </p:nvSpPr>
              <p:spPr bwMode="auto">
                <a:xfrm>
                  <a:off x="4056" y="3363"/>
                  <a:ext cx="689" cy="651"/>
                </a:xfrm>
                <a:prstGeom prst="ellipse">
                  <a:avLst/>
                </a:prstGeom>
                <a:ln w="127000">
                  <a:solidFill>
                    <a:srgbClr val="FFCCCC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46" name="AutoShape 50"/>
                <p:cNvSpPr>
                  <a:spLocks noChangeArrowheads="1"/>
                </p:cNvSpPr>
                <p:nvPr/>
              </p:nvSpPr>
              <p:spPr bwMode="auto">
                <a:xfrm rot="16440000" flipH="1" flipV="1">
                  <a:off x="4579" y="3582"/>
                  <a:ext cx="153" cy="228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47" name="Oval 51"/>
                <p:cNvSpPr>
                  <a:spLocks noChangeArrowheads="1"/>
                </p:cNvSpPr>
                <p:nvPr/>
              </p:nvSpPr>
              <p:spPr bwMode="auto">
                <a:xfrm rot="5640000">
                  <a:off x="4647" y="3673"/>
                  <a:ext cx="69" cy="70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48" name="AutoShape 52"/>
                <p:cNvSpPr>
                  <a:spLocks noChangeArrowheads="1"/>
                </p:cNvSpPr>
                <p:nvPr/>
              </p:nvSpPr>
              <p:spPr bwMode="auto">
                <a:xfrm rot="7980000" flipH="1" flipV="1">
                  <a:off x="4145" y="3427"/>
                  <a:ext cx="155" cy="216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49" name="Oval 53"/>
                <p:cNvSpPr>
                  <a:spLocks noChangeArrowheads="1"/>
                </p:cNvSpPr>
                <p:nvPr/>
              </p:nvSpPr>
              <p:spPr bwMode="auto">
                <a:xfrm rot="18780000">
                  <a:off x="4174" y="3481"/>
                  <a:ext cx="65" cy="66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50" name="AutoShape 54"/>
                <p:cNvSpPr>
                  <a:spLocks noChangeArrowheads="1"/>
                </p:cNvSpPr>
                <p:nvPr/>
              </p:nvSpPr>
              <p:spPr bwMode="auto">
                <a:xfrm rot="6360000" flipH="1" flipV="1">
                  <a:off x="4115" y="3500"/>
                  <a:ext cx="163" cy="279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51" name="Oval 55"/>
                <p:cNvSpPr>
                  <a:spLocks noChangeArrowheads="1"/>
                </p:cNvSpPr>
                <p:nvPr/>
              </p:nvSpPr>
              <p:spPr bwMode="auto">
                <a:xfrm rot="17160000">
                  <a:off x="4109" y="3589"/>
                  <a:ext cx="66" cy="66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52" name="AutoShape 56"/>
                <p:cNvSpPr>
                  <a:spLocks noChangeArrowheads="1"/>
                </p:cNvSpPr>
                <p:nvPr/>
              </p:nvSpPr>
              <p:spPr bwMode="auto">
                <a:xfrm rot="19140000" flipH="1" flipV="1">
                  <a:off x="4526" y="3708"/>
                  <a:ext cx="87" cy="26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53" name="AutoShape 57"/>
                <p:cNvSpPr>
                  <a:spLocks noChangeArrowheads="1"/>
                </p:cNvSpPr>
                <p:nvPr/>
              </p:nvSpPr>
              <p:spPr bwMode="auto">
                <a:xfrm rot="18000000" flipH="1" flipV="1">
                  <a:off x="4558" y="3643"/>
                  <a:ext cx="106" cy="309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54" name="Oval 58"/>
                <p:cNvSpPr>
                  <a:spLocks noChangeArrowheads="1"/>
                </p:cNvSpPr>
                <p:nvPr/>
              </p:nvSpPr>
              <p:spPr bwMode="auto">
                <a:xfrm rot="7200000">
                  <a:off x="4627" y="3783"/>
                  <a:ext cx="66" cy="66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55" name="AutoShape 59"/>
                <p:cNvSpPr>
                  <a:spLocks noChangeArrowheads="1"/>
                </p:cNvSpPr>
                <p:nvPr/>
              </p:nvSpPr>
              <p:spPr bwMode="auto">
                <a:xfrm rot="14700000" flipH="1" flipV="1">
                  <a:off x="4550" y="3482"/>
                  <a:ext cx="137" cy="245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56" name="Oval 60"/>
                <p:cNvSpPr>
                  <a:spLocks noChangeArrowheads="1"/>
                </p:cNvSpPr>
                <p:nvPr/>
              </p:nvSpPr>
              <p:spPr bwMode="auto">
                <a:xfrm rot="3900000">
                  <a:off x="4627" y="3567"/>
                  <a:ext cx="66" cy="66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57" name="AutoShape 61"/>
                <p:cNvSpPr>
                  <a:spLocks noChangeArrowheads="1"/>
                </p:cNvSpPr>
                <p:nvPr/>
              </p:nvSpPr>
              <p:spPr bwMode="auto">
                <a:xfrm rot="13020000" flipH="1" flipV="1">
                  <a:off x="4461" y="3418"/>
                  <a:ext cx="154" cy="271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58" name="AutoShape 62"/>
                <p:cNvSpPr>
                  <a:spLocks noChangeArrowheads="1"/>
                </p:cNvSpPr>
                <p:nvPr/>
              </p:nvSpPr>
              <p:spPr bwMode="auto">
                <a:xfrm rot="20640000" flipH="1" flipV="1">
                  <a:off x="4364" y="3737"/>
                  <a:ext cx="224" cy="285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59" name="Oval 63"/>
                <p:cNvSpPr>
                  <a:spLocks noChangeArrowheads="1"/>
                </p:cNvSpPr>
                <p:nvPr/>
              </p:nvSpPr>
              <p:spPr bwMode="auto">
                <a:xfrm rot="9840000">
                  <a:off x="4433" y="3913"/>
                  <a:ext cx="66" cy="66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60" name="AutoShape 64"/>
                <p:cNvSpPr>
                  <a:spLocks noChangeArrowheads="1"/>
                </p:cNvSpPr>
                <p:nvPr/>
              </p:nvSpPr>
              <p:spPr bwMode="auto">
                <a:xfrm rot="480000" flipH="1" flipV="1">
                  <a:off x="4279" y="3799"/>
                  <a:ext cx="191" cy="232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61" name="AutoShape 65"/>
                <p:cNvSpPr>
                  <a:spLocks noChangeArrowheads="1"/>
                </p:cNvSpPr>
                <p:nvPr/>
              </p:nvSpPr>
              <p:spPr bwMode="auto">
                <a:xfrm rot="1800000" flipH="1" flipV="1">
                  <a:off x="4189" y="3839"/>
                  <a:ext cx="165" cy="149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62" name="Oval 66"/>
                <p:cNvSpPr>
                  <a:spLocks noChangeArrowheads="1"/>
                </p:cNvSpPr>
                <p:nvPr/>
              </p:nvSpPr>
              <p:spPr bwMode="auto">
                <a:xfrm rot="12600000">
                  <a:off x="4238" y="3884"/>
                  <a:ext cx="66" cy="59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63" name="AutoShape 67"/>
                <p:cNvSpPr>
                  <a:spLocks noChangeArrowheads="1"/>
                </p:cNvSpPr>
                <p:nvPr/>
              </p:nvSpPr>
              <p:spPr bwMode="auto">
                <a:xfrm rot="3600000" flipH="1" flipV="1">
                  <a:off x="4160" y="3684"/>
                  <a:ext cx="149" cy="270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64" name="AutoShape 68"/>
                <p:cNvSpPr>
                  <a:spLocks noChangeArrowheads="1"/>
                </p:cNvSpPr>
                <p:nvPr/>
              </p:nvSpPr>
              <p:spPr bwMode="auto">
                <a:xfrm rot="5220000" flipH="1" flipV="1">
                  <a:off x="4086" y="3577"/>
                  <a:ext cx="205" cy="260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65" name="Oval 69"/>
                <p:cNvSpPr>
                  <a:spLocks noChangeArrowheads="1"/>
                </p:cNvSpPr>
                <p:nvPr/>
              </p:nvSpPr>
              <p:spPr bwMode="auto">
                <a:xfrm rot="16020000">
                  <a:off x="4132" y="3664"/>
                  <a:ext cx="73" cy="120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29766" name="Freeform 70"/>
                <p:cNvSpPr>
                  <a:spLocks/>
                </p:cNvSpPr>
                <p:nvPr/>
              </p:nvSpPr>
              <p:spPr bwMode="auto">
                <a:xfrm>
                  <a:off x="4467" y="3408"/>
                  <a:ext cx="80" cy="149"/>
                </a:xfrm>
                <a:custGeom>
                  <a:avLst/>
                  <a:gdLst/>
                  <a:ahLst/>
                  <a:cxnLst>
                    <a:cxn ang="0">
                      <a:pos x="0" y="8"/>
                    </a:cxn>
                    <a:cxn ang="0">
                      <a:pos x="25" y="0"/>
                    </a:cxn>
                    <a:cxn ang="0">
                      <a:pos x="40" y="0"/>
                    </a:cxn>
                    <a:cxn ang="0">
                      <a:pos x="54" y="0"/>
                    </a:cxn>
                    <a:cxn ang="0">
                      <a:pos x="69" y="0"/>
                    </a:cxn>
                    <a:cxn ang="0">
                      <a:pos x="79" y="14"/>
                    </a:cxn>
                    <a:cxn ang="0">
                      <a:pos x="79" y="29"/>
                    </a:cxn>
                    <a:cxn ang="0">
                      <a:pos x="74" y="49"/>
                    </a:cxn>
                    <a:cxn ang="0">
                      <a:pos x="69" y="64"/>
                    </a:cxn>
                    <a:cxn ang="0">
                      <a:pos x="59" y="79"/>
                    </a:cxn>
                    <a:cxn ang="0">
                      <a:pos x="59" y="93"/>
                    </a:cxn>
                    <a:cxn ang="0">
                      <a:pos x="49" y="108"/>
                    </a:cxn>
                    <a:cxn ang="0">
                      <a:pos x="40" y="128"/>
                    </a:cxn>
                    <a:cxn ang="0">
                      <a:pos x="35" y="143"/>
                    </a:cxn>
                    <a:cxn ang="0">
                      <a:pos x="20" y="148"/>
                    </a:cxn>
                    <a:cxn ang="0">
                      <a:pos x="15" y="133"/>
                    </a:cxn>
                    <a:cxn ang="0">
                      <a:pos x="15" y="118"/>
                    </a:cxn>
                    <a:cxn ang="0">
                      <a:pos x="15" y="103"/>
                    </a:cxn>
                    <a:cxn ang="0">
                      <a:pos x="15" y="88"/>
                    </a:cxn>
                    <a:cxn ang="0">
                      <a:pos x="10" y="74"/>
                    </a:cxn>
                    <a:cxn ang="0">
                      <a:pos x="10" y="59"/>
                    </a:cxn>
                    <a:cxn ang="0">
                      <a:pos x="5" y="44"/>
                    </a:cxn>
                    <a:cxn ang="0">
                      <a:pos x="0" y="29"/>
                    </a:cxn>
                    <a:cxn ang="0">
                      <a:pos x="0" y="8"/>
                    </a:cxn>
                    <a:cxn ang="0">
                      <a:pos x="0" y="8"/>
                    </a:cxn>
                  </a:cxnLst>
                  <a:rect l="0" t="0" r="r" b="b"/>
                  <a:pathLst>
                    <a:path w="80" h="149">
                      <a:moveTo>
                        <a:pt x="0" y="8"/>
                      </a:moveTo>
                      <a:lnTo>
                        <a:pt x="25" y="0"/>
                      </a:lnTo>
                      <a:lnTo>
                        <a:pt x="40" y="0"/>
                      </a:lnTo>
                      <a:lnTo>
                        <a:pt x="54" y="0"/>
                      </a:lnTo>
                      <a:lnTo>
                        <a:pt x="69" y="0"/>
                      </a:lnTo>
                      <a:lnTo>
                        <a:pt x="79" y="14"/>
                      </a:lnTo>
                      <a:lnTo>
                        <a:pt x="79" y="29"/>
                      </a:lnTo>
                      <a:lnTo>
                        <a:pt x="74" y="49"/>
                      </a:lnTo>
                      <a:lnTo>
                        <a:pt x="69" y="64"/>
                      </a:lnTo>
                      <a:lnTo>
                        <a:pt x="59" y="79"/>
                      </a:lnTo>
                      <a:lnTo>
                        <a:pt x="59" y="93"/>
                      </a:lnTo>
                      <a:lnTo>
                        <a:pt x="49" y="108"/>
                      </a:lnTo>
                      <a:lnTo>
                        <a:pt x="40" y="128"/>
                      </a:lnTo>
                      <a:lnTo>
                        <a:pt x="35" y="143"/>
                      </a:lnTo>
                      <a:lnTo>
                        <a:pt x="20" y="148"/>
                      </a:lnTo>
                      <a:lnTo>
                        <a:pt x="15" y="133"/>
                      </a:lnTo>
                      <a:lnTo>
                        <a:pt x="15" y="118"/>
                      </a:lnTo>
                      <a:lnTo>
                        <a:pt x="15" y="103"/>
                      </a:lnTo>
                      <a:lnTo>
                        <a:pt x="15" y="88"/>
                      </a:lnTo>
                      <a:lnTo>
                        <a:pt x="10" y="74"/>
                      </a:lnTo>
                      <a:lnTo>
                        <a:pt x="10" y="59"/>
                      </a:lnTo>
                      <a:lnTo>
                        <a:pt x="5" y="44"/>
                      </a:lnTo>
                      <a:lnTo>
                        <a:pt x="0" y="29"/>
                      </a:lnTo>
                      <a:lnTo>
                        <a:pt x="0" y="8"/>
                      </a:lnTo>
                      <a:lnTo>
                        <a:pt x="0" y="8"/>
                      </a:lnTo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9767" name="Freeform 71"/>
                <p:cNvSpPr>
                  <a:spLocks/>
                </p:cNvSpPr>
                <p:nvPr/>
              </p:nvSpPr>
              <p:spPr bwMode="auto">
                <a:xfrm>
                  <a:off x="4207" y="3395"/>
                  <a:ext cx="134" cy="13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9" y="8"/>
                    </a:cxn>
                    <a:cxn ang="0">
                      <a:pos x="34" y="8"/>
                    </a:cxn>
                    <a:cxn ang="0">
                      <a:pos x="49" y="8"/>
                    </a:cxn>
                    <a:cxn ang="0">
                      <a:pos x="64" y="8"/>
                    </a:cxn>
                    <a:cxn ang="0">
                      <a:pos x="83" y="13"/>
                    </a:cxn>
                    <a:cxn ang="0">
                      <a:pos x="98" y="13"/>
                    </a:cxn>
                    <a:cxn ang="0">
                      <a:pos x="113" y="13"/>
                    </a:cxn>
                    <a:cxn ang="0">
                      <a:pos x="128" y="18"/>
                    </a:cxn>
                    <a:cxn ang="0">
                      <a:pos x="133" y="33"/>
                    </a:cxn>
                    <a:cxn ang="0">
                      <a:pos x="128" y="47"/>
                    </a:cxn>
                    <a:cxn ang="0">
                      <a:pos x="118" y="62"/>
                    </a:cxn>
                    <a:cxn ang="0">
                      <a:pos x="108" y="77"/>
                    </a:cxn>
                    <a:cxn ang="0">
                      <a:pos x="103" y="92"/>
                    </a:cxn>
                    <a:cxn ang="0">
                      <a:pos x="98" y="107"/>
                    </a:cxn>
                    <a:cxn ang="0">
                      <a:pos x="98" y="122"/>
                    </a:cxn>
                    <a:cxn ang="0">
                      <a:pos x="93" y="137"/>
                    </a:cxn>
                    <a:cxn ang="0">
                      <a:pos x="78" y="137"/>
                    </a:cxn>
                    <a:cxn ang="0">
                      <a:pos x="68" y="122"/>
                    </a:cxn>
                    <a:cxn ang="0">
                      <a:pos x="64" y="107"/>
                    </a:cxn>
                    <a:cxn ang="0">
                      <a:pos x="54" y="92"/>
                    </a:cxn>
                    <a:cxn ang="0">
                      <a:pos x="44" y="77"/>
                    </a:cxn>
                    <a:cxn ang="0">
                      <a:pos x="29" y="67"/>
                    </a:cxn>
                    <a:cxn ang="0">
                      <a:pos x="19" y="52"/>
                    </a:cxn>
                    <a:cxn ang="0">
                      <a:pos x="9" y="37"/>
                    </a:cxn>
                    <a:cxn ang="0">
                      <a:pos x="4" y="23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134" h="138">
                      <a:moveTo>
                        <a:pt x="0" y="0"/>
                      </a:moveTo>
                      <a:lnTo>
                        <a:pt x="19" y="8"/>
                      </a:lnTo>
                      <a:lnTo>
                        <a:pt x="34" y="8"/>
                      </a:lnTo>
                      <a:lnTo>
                        <a:pt x="49" y="8"/>
                      </a:lnTo>
                      <a:lnTo>
                        <a:pt x="64" y="8"/>
                      </a:lnTo>
                      <a:lnTo>
                        <a:pt x="83" y="13"/>
                      </a:lnTo>
                      <a:lnTo>
                        <a:pt x="98" y="13"/>
                      </a:lnTo>
                      <a:lnTo>
                        <a:pt x="113" y="13"/>
                      </a:lnTo>
                      <a:lnTo>
                        <a:pt x="128" y="18"/>
                      </a:lnTo>
                      <a:lnTo>
                        <a:pt x="133" y="33"/>
                      </a:lnTo>
                      <a:lnTo>
                        <a:pt x="128" y="47"/>
                      </a:lnTo>
                      <a:lnTo>
                        <a:pt x="118" y="62"/>
                      </a:lnTo>
                      <a:lnTo>
                        <a:pt x="108" y="77"/>
                      </a:lnTo>
                      <a:lnTo>
                        <a:pt x="103" y="92"/>
                      </a:lnTo>
                      <a:lnTo>
                        <a:pt x="98" y="107"/>
                      </a:lnTo>
                      <a:lnTo>
                        <a:pt x="98" y="122"/>
                      </a:lnTo>
                      <a:lnTo>
                        <a:pt x="93" y="137"/>
                      </a:lnTo>
                      <a:lnTo>
                        <a:pt x="78" y="137"/>
                      </a:lnTo>
                      <a:lnTo>
                        <a:pt x="68" y="122"/>
                      </a:lnTo>
                      <a:lnTo>
                        <a:pt x="64" y="107"/>
                      </a:lnTo>
                      <a:lnTo>
                        <a:pt x="54" y="92"/>
                      </a:lnTo>
                      <a:lnTo>
                        <a:pt x="44" y="77"/>
                      </a:lnTo>
                      <a:lnTo>
                        <a:pt x="29" y="67"/>
                      </a:lnTo>
                      <a:lnTo>
                        <a:pt x="19" y="52"/>
                      </a:lnTo>
                      <a:lnTo>
                        <a:pt x="9" y="37"/>
                      </a:lnTo>
                      <a:lnTo>
                        <a:pt x="4" y="23"/>
                      </a:lnTo>
                      <a:lnTo>
                        <a:pt x="0" y="0"/>
                      </a:lnTo>
                      <a:lnTo>
                        <a:pt x="0" y="0"/>
                      </a:lnTo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grpSp>
              <p:nvGrpSpPr>
                <p:cNvPr id="8" name="Group 74"/>
                <p:cNvGrpSpPr>
                  <a:grpSpLocks/>
                </p:cNvGrpSpPr>
                <p:nvPr/>
              </p:nvGrpSpPr>
              <p:grpSpPr bwMode="auto">
                <a:xfrm>
                  <a:off x="4335" y="3366"/>
                  <a:ext cx="166" cy="193"/>
                  <a:chOff x="4335" y="3366"/>
                  <a:chExt cx="166" cy="193"/>
                </a:xfrm>
              </p:grpSpPr>
              <p:sp>
                <p:nvSpPr>
                  <p:cNvPr id="29768" name="AutoShape 72"/>
                  <p:cNvSpPr>
                    <a:spLocks noChangeArrowheads="1"/>
                  </p:cNvSpPr>
                  <p:nvPr/>
                </p:nvSpPr>
                <p:spPr bwMode="auto">
                  <a:xfrm rot="12180000" flipH="1" flipV="1">
                    <a:off x="4335" y="3366"/>
                    <a:ext cx="166" cy="19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29769" name="Oval 73"/>
                  <p:cNvSpPr>
                    <a:spLocks noChangeArrowheads="1"/>
                  </p:cNvSpPr>
                  <p:nvPr/>
                </p:nvSpPr>
                <p:spPr bwMode="auto">
                  <a:xfrm rot="1380000">
                    <a:off x="4385" y="3423"/>
                    <a:ext cx="66" cy="79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9" name="Group 77"/>
                <p:cNvGrpSpPr>
                  <a:grpSpLocks/>
                </p:cNvGrpSpPr>
                <p:nvPr/>
              </p:nvGrpSpPr>
              <p:grpSpPr bwMode="auto">
                <a:xfrm>
                  <a:off x="4249" y="3365"/>
                  <a:ext cx="187" cy="260"/>
                  <a:chOff x="4249" y="3365"/>
                  <a:chExt cx="187" cy="260"/>
                </a:xfrm>
              </p:grpSpPr>
              <p:sp>
                <p:nvSpPr>
                  <p:cNvPr id="29771" name="AutoShape 75"/>
                  <p:cNvSpPr>
                    <a:spLocks noChangeArrowheads="1"/>
                  </p:cNvSpPr>
                  <p:nvPr/>
                </p:nvSpPr>
                <p:spPr bwMode="auto">
                  <a:xfrm rot="10560000" flipV="1">
                    <a:off x="4249" y="3365"/>
                    <a:ext cx="187" cy="260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29772" name="Oval 76"/>
                  <p:cNvSpPr>
                    <a:spLocks noChangeArrowheads="1"/>
                  </p:cNvSpPr>
                  <p:nvPr/>
                </p:nvSpPr>
                <p:spPr bwMode="auto">
                  <a:xfrm rot="21360000" flipH="1">
                    <a:off x="4305" y="3442"/>
                    <a:ext cx="75" cy="105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29775" name="Freeform 79"/>
              <p:cNvSpPr>
                <a:spLocks/>
              </p:cNvSpPr>
              <p:nvPr/>
            </p:nvSpPr>
            <p:spPr bwMode="auto">
              <a:xfrm>
                <a:off x="2717" y="641"/>
                <a:ext cx="2241" cy="3387"/>
              </a:xfrm>
              <a:custGeom>
                <a:avLst/>
                <a:gdLst/>
                <a:ahLst/>
                <a:cxnLst>
                  <a:cxn ang="0">
                    <a:pos x="39" y="0"/>
                  </a:cxn>
                  <a:cxn ang="0">
                    <a:pos x="137" y="0"/>
                  </a:cxn>
                  <a:cxn ang="0">
                    <a:pos x="255" y="9"/>
                  </a:cxn>
                  <a:cxn ang="0">
                    <a:pos x="373" y="68"/>
                  </a:cxn>
                  <a:cxn ang="0">
                    <a:pos x="432" y="117"/>
                  </a:cxn>
                  <a:cxn ang="0">
                    <a:pos x="510" y="186"/>
                  </a:cxn>
                  <a:cxn ang="0">
                    <a:pos x="589" y="245"/>
                  </a:cxn>
                  <a:cxn ang="0">
                    <a:pos x="726" y="294"/>
                  </a:cxn>
                  <a:cxn ang="0">
                    <a:pos x="795" y="344"/>
                  </a:cxn>
                  <a:cxn ang="0">
                    <a:pos x="942" y="393"/>
                  </a:cxn>
                  <a:cxn ang="0">
                    <a:pos x="1080" y="402"/>
                  </a:cxn>
                  <a:cxn ang="0">
                    <a:pos x="1178" y="422"/>
                  </a:cxn>
                  <a:cxn ang="0">
                    <a:pos x="1296" y="442"/>
                  </a:cxn>
                  <a:cxn ang="0">
                    <a:pos x="1365" y="471"/>
                  </a:cxn>
                  <a:cxn ang="0">
                    <a:pos x="1463" y="511"/>
                  </a:cxn>
                  <a:cxn ang="0">
                    <a:pos x="1522" y="579"/>
                  </a:cxn>
                  <a:cxn ang="0">
                    <a:pos x="1581" y="658"/>
                  </a:cxn>
                  <a:cxn ang="0">
                    <a:pos x="1620" y="727"/>
                  </a:cxn>
                  <a:cxn ang="0">
                    <a:pos x="1670" y="796"/>
                  </a:cxn>
                  <a:cxn ang="0">
                    <a:pos x="1708" y="855"/>
                  </a:cxn>
                  <a:cxn ang="0">
                    <a:pos x="1778" y="914"/>
                  </a:cxn>
                  <a:cxn ang="0">
                    <a:pos x="1856" y="982"/>
                  </a:cxn>
                  <a:cxn ang="0">
                    <a:pos x="1924" y="1032"/>
                  </a:cxn>
                  <a:cxn ang="0">
                    <a:pos x="1984" y="1090"/>
                  </a:cxn>
                  <a:cxn ang="0">
                    <a:pos x="2032" y="1149"/>
                  </a:cxn>
                  <a:cxn ang="0">
                    <a:pos x="2092" y="1218"/>
                  </a:cxn>
                  <a:cxn ang="0">
                    <a:pos x="2131" y="1297"/>
                  </a:cxn>
                  <a:cxn ang="0">
                    <a:pos x="2170" y="1366"/>
                  </a:cxn>
                  <a:cxn ang="0">
                    <a:pos x="2200" y="1444"/>
                  </a:cxn>
                  <a:cxn ang="0">
                    <a:pos x="2220" y="1562"/>
                  </a:cxn>
                  <a:cxn ang="0">
                    <a:pos x="2220" y="1680"/>
                  </a:cxn>
                  <a:cxn ang="0">
                    <a:pos x="2230" y="1749"/>
                  </a:cxn>
                  <a:cxn ang="0">
                    <a:pos x="2240" y="1828"/>
                  </a:cxn>
                  <a:cxn ang="0">
                    <a:pos x="2240" y="1946"/>
                  </a:cxn>
                  <a:cxn ang="0">
                    <a:pos x="2240" y="2083"/>
                  </a:cxn>
                  <a:cxn ang="0">
                    <a:pos x="2240" y="2201"/>
                  </a:cxn>
                  <a:cxn ang="0">
                    <a:pos x="2240" y="2260"/>
                  </a:cxn>
                  <a:cxn ang="0">
                    <a:pos x="2240" y="2378"/>
                  </a:cxn>
                  <a:cxn ang="0">
                    <a:pos x="2220" y="2555"/>
                  </a:cxn>
                  <a:cxn ang="0">
                    <a:pos x="2200" y="2752"/>
                  </a:cxn>
                  <a:cxn ang="0">
                    <a:pos x="2200" y="2869"/>
                  </a:cxn>
                  <a:cxn ang="0">
                    <a:pos x="2190" y="2928"/>
                  </a:cxn>
                  <a:cxn ang="0">
                    <a:pos x="2190" y="3007"/>
                  </a:cxn>
                  <a:cxn ang="0">
                    <a:pos x="2180" y="3076"/>
                  </a:cxn>
                  <a:cxn ang="0">
                    <a:pos x="2170" y="3134"/>
                  </a:cxn>
                  <a:cxn ang="0">
                    <a:pos x="2170" y="3194"/>
                  </a:cxn>
                  <a:cxn ang="0">
                    <a:pos x="2160" y="3312"/>
                  </a:cxn>
                  <a:cxn ang="0">
                    <a:pos x="2150" y="3370"/>
                  </a:cxn>
                </a:cxnLst>
                <a:rect l="0" t="0" r="r" b="b"/>
                <a:pathLst>
                  <a:path w="2241" h="3387">
                    <a:moveTo>
                      <a:pt x="0" y="14"/>
                    </a:moveTo>
                    <a:lnTo>
                      <a:pt x="39" y="0"/>
                    </a:lnTo>
                    <a:lnTo>
                      <a:pt x="98" y="0"/>
                    </a:lnTo>
                    <a:lnTo>
                      <a:pt x="137" y="0"/>
                    </a:lnTo>
                    <a:lnTo>
                      <a:pt x="196" y="9"/>
                    </a:lnTo>
                    <a:lnTo>
                      <a:pt x="255" y="9"/>
                    </a:lnTo>
                    <a:lnTo>
                      <a:pt x="334" y="39"/>
                    </a:lnTo>
                    <a:lnTo>
                      <a:pt x="373" y="68"/>
                    </a:lnTo>
                    <a:lnTo>
                      <a:pt x="402" y="88"/>
                    </a:lnTo>
                    <a:lnTo>
                      <a:pt x="432" y="117"/>
                    </a:lnTo>
                    <a:lnTo>
                      <a:pt x="471" y="157"/>
                    </a:lnTo>
                    <a:lnTo>
                      <a:pt x="510" y="186"/>
                    </a:lnTo>
                    <a:lnTo>
                      <a:pt x="550" y="226"/>
                    </a:lnTo>
                    <a:lnTo>
                      <a:pt x="589" y="245"/>
                    </a:lnTo>
                    <a:lnTo>
                      <a:pt x="668" y="285"/>
                    </a:lnTo>
                    <a:lnTo>
                      <a:pt x="726" y="294"/>
                    </a:lnTo>
                    <a:lnTo>
                      <a:pt x="766" y="324"/>
                    </a:lnTo>
                    <a:lnTo>
                      <a:pt x="795" y="344"/>
                    </a:lnTo>
                    <a:lnTo>
                      <a:pt x="864" y="363"/>
                    </a:lnTo>
                    <a:lnTo>
                      <a:pt x="942" y="393"/>
                    </a:lnTo>
                    <a:lnTo>
                      <a:pt x="1002" y="393"/>
                    </a:lnTo>
                    <a:lnTo>
                      <a:pt x="1080" y="402"/>
                    </a:lnTo>
                    <a:lnTo>
                      <a:pt x="1120" y="412"/>
                    </a:lnTo>
                    <a:lnTo>
                      <a:pt x="1178" y="422"/>
                    </a:lnTo>
                    <a:lnTo>
                      <a:pt x="1237" y="432"/>
                    </a:lnTo>
                    <a:lnTo>
                      <a:pt x="1296" y="442"/>
                    </a:lnTo>
                    <a:lnTo>
                      <a:pt x="1326" y="461"/>
                    </a:lnTo>
                    <a:lnTo>
                      <a:pt x="1365" y="471"/>
                    </a:lnTo>
                    <a:lnTo>
                      <a:pt x="1424" y="481"/>
                    </a:lnTo>
                    <a:lnTo>
                      <a:pt x="1463" y="511"/>
                    </a:lnTo>
                    <a:lnTo>
                      <a:pt x="1492" y="540"/>
                    </a:lnTo>
                    <a:lnTo>
                      <a:pt x="1522" y="579"/>
                    </a:lnTo>
                    <a:lnTo>
                      <a:pt x="1552" y="619"/>
                    </a:lnTo>
                    <a:lnTo>
                      <a:pt x="1581" y="658"/>
                    </a:lnTo>
                    <a:lnTo>
                      <a:pt x="1590" y="688"/>
                    </a:lnTo>
                    <a:lnTo>
                      <a:pt x="1620" y="727"/>
                    </a:lnTo>
                    <a:lnTo>
                      <a:pt x="1640" y="766"/>
                    </a:lnTo>
                    <a:lnTo>
                      <a:pt x="1670" y="796"/>
                    </a:lnTo>
                    <a:lnTo>
                      <a:pt x="1689" y="825"/>
                    </a:lnTo>
                    <a:lnTo>
                      <a:pt x="1708" y="855"/>
                    </a:lnTo>
                    <a:lnTo>
                      <a:pt x="1748" y="884"/>
                    </a:lnTo>
                    <a:lnTo>
                      <a:pt x="1778" y="914"/>
                    </a:lnTo>
                    <a:lnTo>
                      <a:pt x="1816" y="943"/>
                    </a:lnTo>
                    <a:lnTo>
                      <a:pt x="1856" y="982"/>
                    </a:lnTo>
                    <a:lnTo>
                      <a:pt x="1896" y="1012"/>
                    </a:lnTo>
                    <a:lnTo>
                      <a:pt x="1924" y="1032"/>
                    </a:lnTo>
                    <a:lnTo>
                      <a:pt x="1954" y="1061"/>
                    </a:lnTo>
                    <a:lnTo>
                      <a:pt x="1984" y="1090"/>
                    </a:lnTo>
                    <a:lnTo>
                      <a:pt x="2014" y="1110"/>
                    </a:lnTo>
                    <a:lnTo>
                      <a:pt x="2032" y="1149"/>
                    </a:lnTo>
                    <a:lnTo>
                      <a:pt x="2062" y="1179"/>
                    </a:lnTo>
                    <a:lnTo>
                      <a:pt x="2092" y="1218"/>
                    </a:lnTo>
                    <a:lnTo>
                      <a:pt x="2112" y="1258"/>
                    </a:lnTo>
                    <a:lnTo>
                      <a:pt x="2131" y="1297"/>
                    </a:lnTo>
                    <a:lnTo>
                      <a:pt x="2150" y="1326"/>
                    </a:lnTo>
                    <a:lnTo>
                      <a:pt x="2170" y="1366"/>
                    </a:lnTo>
                    <a:lnTo>
                      <a:pt x="2190" y="1405"/>
                    </a:lnTo>
                    <a:lnTo>
                      <a:pt x="2200" y="1444"/>
                    </a:lnTo>
                    <a:lnTo>
                      <a:pt x="2210" y="1484"/>
                    </a:lnTo>
                    <a:lnTo>
                      <a:pt x="2220" y="1562"/>
                    </a:lnTo>
                    <a:lnTo>
                      <a:pt x="2220" y="1641"/>
                    </a:lnTo>
                    <a:lnTo>
                      <a:pt x="2220" y="1680"/>
                    </a:lnTo>
                    <a:lnTo>
                      <a:pt x="2220" y="1710"/>
                    </a:lnTo>
                    <a:lnTo>
                      <a:pt x="2230" y="1749"/>
                    </a:lnTo>
                    <a:lnTo>
                      <a:pt x="2240" y="1788"/>
                    </a:lnTo>
                    <a:lnTo>
                      <a:pt x="2240" y="1828"/>
                    </a:lnTo>
                    <a:lnTo>
                      <a:pt x="2240" y="1867"/>
                    </a:lnTo>
                    <a:lnTo>
                      <a:pt x="2240" y="1946"/>
                    </a:lnTo>
                    <a:lnTo>
                      <a:pt x="2240" y="2024"/>
                    </a:lnTo>
                    <a:lnTo>
                      <a:pt x="2240" y="2083"/>
                    </a:lnTo>
                    <a:lnTo>
                      <a:pt x="2240" y="2162"/>
                    </a:lnTo>
                    <a:lnTo>
                      <a:pt x="2240" y="2201"/>
                    </a:lnTo>
                    <a:lnTo>
                      <a:pt x="2240" y="2230"/>
                    </a:lnTo>
                    <a:lnTo>
                      <a:pt x="2240" y="2260"/>
                    </a:lnTo>
                    <a:lnTo>
                      <a:pt x="2240" y="2299"/>
                    </a:lnTo>
                    <a:lnTo>
                      <a:pt x="2240" y="2378"/>
                    </a:lnTo>
                    <a:lnTo>
                      <a:pt x="2230" y="2456"/>
                    </a:lnTo>
                    <a:lnTo>
                      <a:pt x="2220" y="2555"/>
                    </a:lnTo>
                    <a:lnTo>
                      <a:pt x="2210" y="2653"/>
                    </a:lnTo>
                    <a:lnTo>
                      <a:pt x="2200" y="2752"/>
                    </a:lnTo>
                    <a:lnTo>
                      <a:pt x="2200" y="2810"/>
                    </a:lnTo>
                    <a:lnTo>
                      <a:pt x="2200" y="2869"/>
                    </a:lnTo>
                    <a:lnTo>
                      <a:pt x="2190" y="2899"/>
                    </a:lnTo>
                    <a:lnTo>
                      <a:pt x="2190" y="2928"/>
                    </a:lnTo>
                    <a:lnTo>
                      <a:pt x="2190" y="2968"/>
                    </a:lnTo>
                    <a:lnTo>
                      <a:pt x="2190" y="3007"/>
                    </a:lnTo>
                    <a:lnTo>
                      <a:pt x="2180" y="3036"/>
                    </a:lnTo>
                    <a:lnTo>
                      <a:pt x="2180" y="3076"/>
                    </a:lnTo>
                    <a:lnTo>
                      <a:pt x="2180" y="3105"/>
                    </a:lnTo>
                    <a:lnTo>
                      <a:pt x="2170" y="3134"/>
                    </a:lnTo>
                    <a:lnTo>
                      <a:pt x="2170" y="3164"/>
                    </a:lnTo>
                    <a:lnTo>
                      <a:pt x="2170" y="3194"/>
                    </a:lnTo>
                    <a:lnTo>
                      <a:pt x="2160" y="3252"/>
                    </a:lnTo>
                    <a:lnTo>
                      <a:pt x="2160" y="3312"/>
                    </a:lnTo>
                    <a:lnTo>
                      <a:pt x="2150" y="3341"/>
                    </a:lnTo>
                    <a:lnTo>
                      <a:pt x="2150" y="3370"/>
                    </a:lnTo>
                    <a:lnTo>
                      <a:pt x="2160" y="3386"/>
                    </a:lnTo>
                  </a:path>
                </a:pathLst>
              </a:custGeom>
              <a:noFill/>
              <a:ln w="50800" cap="rnd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76" name="Freeform 80"/>
              <p:cNvSpPr>
                <a:spLocks/>
              </p:cNvSpPr>
              <p:nvPr/>
            </p:nvSpPr>
            <p:spPr bwMode="auto">
              <a:xfrm>
                <a:off x="2675" y="699"/>
                <a:ext cx="2391" cy="3343"/>
              </a:xfrm>
              <a:custGeom>
                <a:avLst/>
                <a:gdLst/>
                <a:ahLst/>
                <a:cxnLst>
                  <a:cxn ang="0">
                    <a:pos x="82" y="1"/>
                  </a:cxn>
                  <a:cxn ang="0">
                    <a:pos x="170" y="20"/>
                  </a:cxn>
                  <a:cxn ang="0">
                    <a:pos x="308" y="40"/>
                  </a:cxn>
                  <a:cxn ang="0">
                    <a:pos x="406" y="60"/>
                  </a:cxn>
                  <a:cxn ang="0">
                    <a:pos x="494" y="80"/>
                  </a:cxn>
                  <a:cxn ang="0">
                    <a:pos x="622" y="109"/>
                  </a:cxn>
                  <a:cxn ang="0">
                    <a:pos x="730" y="138"/>
                  </a:cxn>
                  <a:cxn ang="0">
                    <a:pos x="858" y="168"/>
                  </a:cxn>
                  <a:cxn ang="0">
                    <a:pos x="985" y="198"/>
                  </a:cxn>
                  <a:cxn ang="0">
                    <a:pos x="1093" y="236"/>
                  </a:cxn>
                  <a:cxn ang="0">
                    <a:pos x="1211" y="266"/>
                  </a:cxn>
                  <a:cxn ang="0">
                    <a:pos x="1388" y="316"/>
                  </a:cxn>
                  <a:cxn ang="0">
                    <a:pos x="1516" y="354"/>
                  </a:cxn>
                  <a:cxn ang="0">
                    <a:pos x="1643" y="394"/>
                  </a:cxn>
                  <a:cxn ang="0">
                    <a:pos x="1741" y="472"/>
                  </a:cxn>
                  <a:cxn ang="0">
                    <a:pos x="1820" y="590"/>
                  </a:cxn>
                  <a:cxn ang="0">
                    <a:pos x="1878" y="679"/>
                  </a:cxn>
                  <a:cxn ang="0">
                    <a:pos x="1938" y="767"/>
                  </a:cxn>
                  <a:cxn ang="0">
                    <a:pos x="2016" y="866"/>
                  </a:cxn>
                  <a:cxn ang="0">
                    <a:pos x="2114" y="954"/>
                  </a:cxn>
                  <a:cxn ang="0">
                    <a:pos x="2212" y="1062"/>
                  </a:cxn>
                  <a:cxn ang="0">
                    <a:pos x="2291" y="1160"/>
                  </a:cxn>
                  <a:cxn ang="0">
                    <a:pos x="2360" y="1258"/>
                  </a:cxn>
                  <a:cxn ang="0">
                    <a:pos x="2380" y="1357"/>
                  </a:cxn>
                  <a:cxn ang="0">
                    <a:pos x="2390" y="1455"/>
                  </a:cxn>
                  <a:cxn ang="0">
                    <a:pos x="2390" y="1544"/>
                  </a:cxn>
                  <a:cxn ang="0">
                    <a:pos x="2360" y="1642"/>
                  </a:cxn>
                  <a:cxn ang="0">
                    <a:pos x="2310" y="1730"/>
                  </a:cxn>
                  <a:cxn ang="0">
                    <a:pos x="2262" y="1838"/>
                  </a:cxn>
                  <a:cxn ang="0">
                    <a:pos x="2232" y="1927"/>
                  </a:cxn>
                  <a:cxn ang="0">
                    <a:pos x="2222" y="2015"/>
                  </a:cxn>
                  <a:cxn ang="0">
                    <a:pos x="2222" y="2104"/>
                  </a:cxn>
                  <a:cxn ang="0">
                    <a:pos x="2222" y="2221"/>
                  </a:cxn>
                  <a:cxn ang="0">
                    <a:pos x="2212" y="2320"/>
                  </a:cxn>
                  <a:cxn ang="0">
                    <a:pos x="2202" y="2418"/>
                  </a:cxn>
                  <a:cxn ang="0">
                    <a:pos x="2192" y="2615"/>
                  </a:cxn>
                  <a:cxn ang="0">
                    <a:pos x="2183" y="2703"/>
                  </a:cxn>
                  <a:cxn ang="0">
                    <a:pos x="2174" y="2791"/>
                  </a:cxn>
                  <a:cxn ang="0">
                    <a:pos x="2144" y="2880"/>
                  </a:cxn>
                  <a:cxn ang="0">
                    <a:pos x="2144" y="3007"/>
                  </a:cxn>
                  <a:cxn ang="0">
                    <a:pos x="2124" y="3116"/>
                  </a:cxn>
                  <a:cxn ang="0">
                    <a:pos x="2104" y="3312"/>
                  </a:cxn>
                </a:cxnLst>
                <a:rect l="0" t="0" r="r" b="b"/>
                <a:pathLst>
                  <a:path w="2391" h="3343">
                    <a:moveTo>
                      <a:pt x="0" y="0"/>
                    </a:moveTo>
                    <a:lnTo>
                      <a:pt x="43" y="1"/>
                    </a:lnTo>
                    <a:lnTo>
                      <a:pt x="82" y="1"/>
                    </a:lnTo>
                    <a:lnTo>
                      <a:pt x="111" y="10"/>
                    </a:lnTo>
                    <a:lnTo>
                      <a:pt x="141" y="20"/>
                    </a:lnTo>
                    <a:lnTo>
                      <a:pt x="170" y="20"/>
                    </a:lnTo>
                    <a:lnTo>
                      <a:pt x="199" y="30"/>
                    </a:lnTo>
                    <a:lnTo>
                      <a:pt x="278" y="40"/>
                    </a:lnTo>
                    <a:lnTo>
                      <a:pt x="308" y="40"/>
                    </a:lnTo>
                    <a:lnTo>
                      <a:pt x="337" y="50"/>
                    </a:lnTo>
                    <a:lnTo>
                      <a:pt x="377" y="60"/>
                    </a:lnTo>
                    <a:lnTo>
                      <a:pt x="406" y="60"/>
                    </a:lnTo>
                    <a:lnTo>
                      <a:pt x="435" y="70"/>
                    </a:lnTo>
                    <a:lnTo>
                      <a:pt x="465" y="70"/>
                    </a:lnTo>
                    <a:lnTo>
                      <a:pt x="494" y="80"/>
                    </a:lnTo>
                    <a:lnTo>
                      <a:pt x="524" y="90"/>
                    </a:lnTo>
                    <a:lnTo>
                      <a:pt x="563" y="99"/>
                    </a:lnTo>
                    <a:lnTo>
                      <a:pt x="622" y="109"/>
                    </a:lnTo>
                    <a:lnTo>
                      <a:pt x="661" y="118"/>
                    </a:lnTo>
                    <a:lnTo>
                      <a:pt x="700" y="138"/>
                    </a:lnTo>
                    <a:lnTo>
                      <a:pt x="730" y="138"/>
                    </a:lnTo>
                    <a:lnTo>
                      <a:pt x="769" y="148"/>
                    </a:lnTo>
                    <a:lnTo>
                      <a:pt x="799" y="158"/>
                    </a:lnTo>
                    <a:lnTo>
                      <a:pt x="858" y="168"/>
                    </a:lnTo>
                    <a:lnTo>
                      <a:pt x="916" y="178"/>
                    </a:lnTo>
                    <a:lnTo>
                      <a:pt x="946" y="188"/>
                    </a:lnTo>
                    <a:lnTo>
                      <a:pt x="985" y="198"/>
                    </a:lnTo>
                    <a:lnTo>
                      <a:pt x="1024" y="217"/>
                    </a:lnTo>
                    <a:lnTo>
                      <a:pt x="1054" y="217"/>
                    </a:lnTo>
                    <a:lnTo>
                      <a:pt x="1093" y="236"/>
                    </a:lnTo>
                    <a:lnTo>
                      <a:pt x="1123" y="246"/>
                    </a:lnTo>
                    <a:lnTo>
                      <a:pt x="1182" y="256"/>
                    </a:lnTo>
                    <a:lnTo>
                      <a:pt x="1211" y="266"/>
                    </a:lnTo>
                    <a:lnTo>
                      <a:pt x="1290" y="286"/>
                    </a:lnTo>
                    <a:lnTo>
                      <a:pt x="1329" y="306"/>
                    </a:lnTo>
                    <a:lnTo>
                      <a:pt x="1388" y="316"/>
                    </a:lnTo>
                    <a:lnTo>
                      <a:pt x="1427" y="335"/>
                    </a:lnTo>
                    <a:lnTo>
                      <a:pt x="1456" y="344"/>
                    </a:lnTo>
                    <a:lnTo>
                      <a:pt x="1516" y="354"/>
                    </a:lnTo>
                    <a:lnTo>
                      <a:pt x="1574" y="364"/>
                    </a:lnTo>
                    <a:lnTo>
                      <a:pt x="1604" y="374"/>
                    </a:lnTo>
                    <a:lnTo>
                      <a:pt x="1643" y="394"/>
                    </a:lnTo>
                    <a:lnTo>
                      <a:pt x="1672" y="414"/>
                    </a:lnTo>
                    <a:lnTo>
                      <a:pt x="1712" y="443"/>
                    </a:lnTo>
                    <a:lnTo>
                      <a:pt x="1741" y="472"/>
                    </a:lnTo>
                    <a:lnTo>
                      <a:pt x="1761" y="512"/>
                    </a:lnTo>
                    <a:lnTo>
                      <a:pt x="1790" y="551"/>
                    </a:lnTo>
                    <a:lnTo>
                      <a:pt x="1820" y="590"/>
                    </a:lnTo>
                    <a:lnTo>
                      <a:pt x="1830" y="620"/>
                    </a:lnTo>
                    <a:lnTo>
                      <a:pt x="1859" y="650"/>
                    </a:lnTo>
                    <a:lnTo>
                      <a:pt x="1878" y="679"/>
                    </a:lnTo>
                    <a:lnTo>
                      <a:pt x="1898" y="708"/>
                    </a:lnTo>
                    <a:lnTo>
                      <a:pt x="1928" y="738"/>
                    </a:lnTo>
                    <a:lnTo>
                      <a:pt x="1938" y="767"/>
                    </a:lnTo>
                    <a:lnTo>
                      <a:pt x="1958" y="797"/>
                    </a:lnTo>
                    <a:lnTo>
                      <a:pt x="1986" y="836"/>
                    </a:lnTo>
                    <a:lnTo>
                      <a:pt x="2016" y="866"/>
                    </a:lnTo>
                    <a:lnTo>
                      <a:pt x="2046" y="895"/>
                    </a:lnTo>
                    <a:lnTo>
                      <a:pt x="2075" y="924"/>
                    </a:lnTo>
                    <a:lnTo>
                      <a:pt x="2114" y="954"/>
                    </a:lnTo>
                    <a:lnTo>
                      <a:pt x="2144" y="993"/>
                    </a:lnTo>
                    <a:lnTo>
                      <a:pt x="2174" y="1023"/>
                    </a:lnTo>
                    <a:lnTo>
                      <a:pt x="2212" y="1062"/>
                    </a:lnTo>
                    <a:lnTo>
                      <a:pt x="2242" y="1101"/>
                    </a:lnTo>
                    <a:lnTo>
                      <a:pt x="2272" y="1131"/>
                    </a:lnTo>
                    <a:lnTo>
                      <a:pt x="2291" y="1160"/>
                    </a:lnTo>
                    <a:lnTo>
                      <a:pt x="2310" y="1190"/>
                    </a:lnTo>
                    <a:lnTo>
                      <a:pt x="2340" y="1229"/>
                    </a:lnTo>
                    <a:lnTo>
                      <a:pt x="2360" y="1258"/>
                    </a:lnTo>
                    <a:lnTo>
                      <a:pt x="2370" y="1288"/>
                    </a:lnTo>
                    <a:lnTo>
                      <a:pt x="2370" y="1327"/>
                    </a:lnTo>
                    <a:lnTo>
                      <a:pt x="2380" y="1357"/>
                    </a:lnTo>
                    <a:lnTo>
                      <a:pt x="2380" y="1386"/>
                    </a:lnTo>
                    <a:lnTo>
                      <a:pt x="2380" y="1416"/>
                    </a:lnTo>
                    <a:lnTo>
                      <a:pt x="2390" y="1455"/>
                    </a:lnTo>
                    <a:lnTo>
                      <a:pt x="2390" y="1484"/>
                    </a:lnTo>
                    <a:lnTo>
                      <a:pt x="2390" y="1514"/>
                    </a:lnTo>
                    <a:lnTo>
                      <a:pt x="2390" y="1544"/>
                    </a:lnTo>
                    <a:lnTo>
                      <a:pt x="2390" y="1573"/>
                    </a:lnTo>
                    <a:lnTo>
                      <a:pt x="2380" y="1602"/>
                    </a:lnTo>
                    <a:lnTo>
                      <a:pt x="2360" y="1642"/>
                    </a:lnTo>
                    <a:lnTo>
                      <a:pt x="2350" y="1671"/>
                    </a:lnTo>
                    <a:lnTo>
                      <a:pt x="2330" y="1701"/>
                    </a:lnTo>
                    <a:lnTo>
                      <a:pt x="2310" y="1730"/>
                    </a:lnTo>
                    <a:lnTo>
                      <a:pt x="2291" y="1770"/>
                    </a:lnTo>
                    <a:lnTo>
                      <a:pt x="2262" y="1809"/>
                    </a:lnTo>
                    <a:lnTo>
                      <a:pt x="2262" y="1838"/>
                    </a:lnTo>
                    <a:lnTo>
                      <a:pt x="2252" y="1868"/>
                    </a:lnTo>
                    <a:lnTo>
                      <a:pt x="2242" y="1897"/>
                    </a:lnTo>
                    <a:lnTo>
                      <a:pt x="2232" y="1927"/>
                    </a:lnTo>
                    <a:lnTo>
                      <a:pt x="2222" y="1956"/>
                    </a:lnTo>
                    <a:lnTo>
                      <a:pt x="2222" y="1986"/>
                    </a:lnTo>
                    <a:lnTo>
                      <a:pt x="2222" y="2015"/>
                    </a:lnTo>
                    <a:lnTo>
                      <a:pt x="2222" y="2045"/>
                    </a:lnTo>
                    <a:lnTo>
                      <a:pt x="2222" y="2074"/>
                    </a:lnTo>
                    <a:lnTo>
                      <a:pt x="2222" y="2104"/>
                    </a:lnTo>
                    <a:lnTo>
                      <a:pt x="2222" y="2133"/>
                    </a:lnTo>
                    <a:lnTo>
                      <a:pt x="2222" y="2192"/>
                    </a:lnTo>
                    <a:lnTo>
                      <a:pt x="2222" y="2221"/>
                    </a:lnTo>
                    <a:lnTo>
                      <a:pt x="2222" y="2251"/>
                    </a:lnTo>
                    <a:lnTo>
                      <a:pt x="2212" y="2290"/>
                    </a:lnTo>
                    <a:lnTo>
                      <a:pt x="2212" y="2320"/>
                    </a:lnTo>
                    <a:lnTo>
                      <a:pt x="2212" y="2349"/>
                    </a:lnTo>
                    <a:lnTo>
                      <a:pt x="2202" y="2389"/>
                    </a:lnTo>
                    <a:lnTo>
                      <a:pt x="2202" y="2418"/>
                    </a:lnTo>
                    <a:lnTo>
                      <a:pt x="2202" y="2497"/>
                    </a:lnTo>
                    <a:lnTo>
                      <a:pt x="2192" y="2556"/>
                    </a:lnTo>
                    <a:lnTo>
                      <a:pt x="2192" y="2615"/>
                    </a:lnTo>
                    <a:lnTo>
                      <a:pt x="2183" y="2644"/>
                    </a:lnTo>
                    <a:lnTo>
                      <a:pt x="2183" y="2673"/>
                    </a:lnTo>
                    <a:lnTo>
                      <a:pt x="2183" y="2703"/>
                    </a:lnTo>
                    <a:lnTo>
                      <a:pt x="2174" y="2733"/>
                    </a:lnTo>
                    <a:lnTo>
                      <a:pt x="2174" y="2762"/>
                    </a:lnTo>
                    <a:lnTo>
                      <a:pt x="2174" y="2791"/>
                    </a:lnTo>
                    <a:lnTo>
                      <a:pt x="2164" y="2821"/>
                    </a:lnTo>
                    <a:lnTo>
                      <a:pt x="2164" y="2850"/>
                    </a:lnTo>
                    <a:lnTo>
                      <a:pt x="2144" y="2880"/>
                    </a:lnTo>
                    <a:lnTo>
                      <a:pt x="2144" y="2909"/>
                    </a:lnTo>
                    <a:lnTo>
                      <a:pt x="2144" y="2949"/>
                    </a:lnTo>
                    <a:lnTo>
                      <a:pt x="2144" y="3007"/>
                    </a:lnTo>
                    <a:lnTo>
                      <a:pt x="2134" y="3047"/>
                    </a:lnTo>
                    <a:lnTo>
                      <a:pt x="2134" y="3076"/>
                    </a:lnTo>
                    <a:lnTo>
                      <a:pt x="2124" y="3116"/>
                    </a:lnTo>
                    <a:lnTo>
                      <a:pt x="2124" y="3194"/>
                    </a:lnTo>
                    <a:lnTo>
                      <a:pt x="2114" y="3253"/>
                    </a:lnTo>
                    <a:lnTo>
                      <a:pt x="2104" y="3312"/>
                    </a:lnTo>
                    <a:lnTo>
                      <a:pt x="2104" y="3342"/>
                    </a:lnTo>
                    <a:lnTo>
                      <a:pt x="2116" y="3327"/>
                    </a:lnTo>
                  </a:path>
                </a:pathLst>
              </a:custGeom>
              <a:noFill/>
              <a:ln w="50800" cap="rnd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grpSp>
            <p:nvGrpSpPr>
              <p:cNvPr id="10" name="Group 617"/>
              <p:cNvGrpSpPr>
                <a:grpSpLocks/>
              </p:cNvGrpSpPr>
              <p:nvPr/>
            </p:nvGrpSpPr>
            <p:grpSpPr bwMode="auto">
              <a:xfrm>
                <a:off x="1490" y="443"/>
                <a:ext cx="4142" cy="3556"/>
                <a:chOff x="1490" y="443"/>
                <a:chExt cx="4142" cy="3556"/>
              </a:xfrm>
            </p:grpSpPr>
            <p:grpSp>
              <p:nvGrpSpPr>
                <p:cNvPr id="11" name="Group 310"/>
                <p:cNvGrpSpPr>
                  <a:grpSpLocks/>
                </p:cNvGrpSpPr>
                <p:nvPr/>
              </p:nvGrpSpPr>
              <p:grpSpPr bwMode="auto">
                <a:xfrm>
                  <a:off x="1805" y="2654"/>
                  <a:ext cx="913" cy="960"/>
                  <a:chOff x="1805" y="2654"/>
                  <a:chExt cx="913" cy="960"/>
                </a:xfrm>
              </p:grpSpPr>
              <p:sp useBgFill="1">
                <p:nvSpPr>
                  <p:cNvPr id="29777" name="Oval 81"/>
                  <p:cNvSpPr>
                    <a:spLocks noChangeArrowheads="1"/>
                  </p:cNvSpPr>
                  <p:nvPr/>
                </p:nvSpPr>
                <p:spPr bwMode="auto">
                  <a:xfrm>
                    <a:off x="1809" y="2681"/>
                    <a:ext cx="878" cy="916"/>
                  </a:xfrm>
                  <a:prstGeom prst="ellipse">
                    <a:avLst/>
                  </a:prstGeom>
                  <a:ln w="101600">
                    <a:solidFill>
                      <a:srgbClr val="FF9999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grpSp>
                <p:nvGrpSpPr>
                  <p:cNvPr id="12" name="Group 233"/>
                  <p:cNvGrpSpPr>
                    <a:grpSpLocks/>
                  </p:cNvGrpSpPr>
                  <p:nvPr/>
                </p:nvGrpSpPr>
                <p:grpSpPr bwMode="auto">
                  <a:xfrm>
                    <a:off x="1809" y="2671"/>
                    <a:ext cx="885" cy="941"/>
                    <a:chOff x="1809" y="2671"/>
                    <a:chExt cx="885" cy="941"/>
                  </a:xfrm>
                </p:grpSpPr>
                <p:grpSp>
                  <p:nvGrpSpPr>
                    <p:cNvPr id="13" name="Group 91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131" y="2671"/>
                      <a:ext cx="219" cy="261"/>
                      <a:chOff x="2131" y="2671"/>
                      <a:chExt cx="219" cy="261"/>
                    </a:xfrm>
                  </p:grpSpPr>
                  <p:sp>
                    <p:nvSpPr>
                      <p:cNvPr id="29778" name="AutoShape 82"/>
                      <p:cNvSpPr>
                        <a:spLocks noChangeArrowheads="1"/>
                      </p:cNvSpPr>
                      <p:nvPr/>
                    </p:nvSpPr>
                    <p:spPr bwMode="auto">
                      <a:xfrm rot="-10800000" flipH="1" flipV="1">
                        <a:off x="2131" y="2671"/>
                        <a:ext cx="219" cy="241"/>
                      </a:xfrm>
                      <a:custGeom>
                        <a:avLst/>
                        <a:gdLst>
                          <a:gd name="G0" fmla="+- 5399 0 0"/>
                          <a:gd name="G1" fmla="+- 21600 0 5399"/>
                          <a:gd name="G2" fmla="*/ 5399 1 2"/>
                          <a:gd name="G3" fmla="+- 21600 0 G2"/>
                          <a:gd name="G4" fmla="+/ 5399 21600 2"/>
                          <a:gd name="G5" fmla="+/ G1 0 2"/>
                          <a:gd name="G6" fmla="*/ 21600 21600 5399"/>
                          <a:gd name="G7" fmla="*/ G6 1 2"/>
                          <a:gd name="G8" fmla="+- 21600 0 G7"/>
                          <a:gd name="G9" fmla="*/ 21600 1 2"/>
                          <a:gd name="G10" fmla="+- 5399 0 G9"/>
                          <a:gd name="G11" fmla="?: G10 G8 0"/>
                          <a:gd name="G12" fmla="?: G10 G7 21600"/>
                          <a:gd name="T0" fmla="*/ 18900 w 21600"/>
                          <a:gd name="T1" fmla="*/ 10800 h 21600"/>
                          <a:gd name="T2" fmla="*/ 10800 w 21600"/>
                          <a:gd name="T3" fmla="*/ 21600 h 21600"/>
                          <a:gd name="T4" fmla="*/ 2700 w 21600"/>
                          <a:gd name="T5" fmla="*/ 10800 h 21600"/>
                          <a:gd name="T6" fmla="*/ 10800 w 21600"/>
                          <a:gd name="T7" fmla="*/ 0 h 21600"/>
                          <a:gd name="T8" fmla="*/ 4500 w 21600"/>
                          <a:gd name="T9" fmla="*/ 4500 h 21600"/>
                          <a:gd name="T10" fmla="*/ 17100 w 21600"/>
                          <a:gd name="T11" fmla="*/ 17100 h 21600"/>
                        </a:gdLst>
                        <a:ahLst/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</a:cxnLst>
                        <a:rect l="T8" t="T9" r="T10" b="T11"/>
                        <a:pathLst>
                          <a:path w="21600" h="21600">
                            <a:moveTo>
                              <a:pt x="0" y="0"/>
                            </a:moveTo>
                            <a:lnTo>
                              <a:pt x="5399" y="21600"/>
                            </a:lnTo>
                            <a:lnTo>
                              <a:pt x="16201" y="21600"/>
                            </a:lnTo>
                            <a:lnTo>
                              <a:pt x="21600" y="0"/>
                            </a:lnTo>
                            <a:close/>
                          </a:path>
                        </a:pathLst>
                      </a:custGeom>
                      <a:solidFill>
                        <a:srgbClr val="FF6699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  <a:effectLst/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14" name="Group 90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2197" y="2890"/>
                        <a:ext cx="86" cy="42"/>
                        <a:chOff x="2197" y="2890"/>
                        <a:chExt cx="86" cy="42"/>
                      </a:xfrm>
                    </p:grpSpPr>
                    <p:sp>
                      <p:nvSpPr>
                        <p:cNvPr id="29779" name="Line 83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>
                          <a:off x="2197" y="2890"/>
                          <a:ext cx="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780" name="Line 84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>
                          <a:off x="2219" y="2890"/>
                          <a:ext cx="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781" name="Line 85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>
                          <a:off x="2240" y="2890"/>
                          <a:ext cx="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782" name="Line 86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>
                          <a:off x="2240" y="2890"/>
                          <a:ext cx="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783" name="Line 87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>
                          <a:off x="2262" y="2890"/>
                          <a:ext cx="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784" name="Line 88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>
                          <a:off x="2283" y="2890"/>
                          <a:ext cx="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785" name="Line 89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>
                          <a:off x="2283" y="2890"/>
                          <a:ext cx="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</p:grpSp>
                </p:grpSp>
                <p:grpSp>
                  <p:nvGrpSpPr>
                    <p:cNvPr id="15" name="Group 101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287" y="2715"/>
                      <a:ext cx="218" cy="269"/>
                      <a:chOff x="2287" y="2715"/>
                      <a:chExt cx="218" cy="269"/>
                    </a:xfrm>
                  </p:grpSpPr>
                  <p:sp>
                    <p:nvSpPr>
                      <p:cNvPr id="29788" name="AutoShape 92"/>
                      <p:cNvSpPr>
                        <a:spLocks noChangeArrowheads="1"/>
                      </p:cNvSpPr>
                      <p:nvPr/>
                    </p:nvSpPr>
                    <p:spPr bwMode="auto">
                      <a:xfrm rot="12240000" flipH="1" flipV="1">
                        <a:off x="2287" y="2715"/>
                        <a:ext cx="218" cy="240"/>
                      </a:xfrm>
                      <a:custGeom>
                        <a:avLst/>
                        <a:gdLst>
                          <a:gd name="G0" fmla="+- 5399 0 0"/>
                          <a:gd name="G1" fmla="+- 21600 0 5399"/>
                          <a:gd name="G2" fmla="*/ 5399 1 2"/>
                          <a:gd name="G3" fmla="+- 21600 0 G2"/>
                          <a:gd name="G4" fmla="+/ 5399 21600 2"/>
                          <a:gd name="G5" fmla="+/ G1 0 2"/>
                          <a:gd name="G6" fmla="*/ 21600 21600 5399"/>
                          <a:gd name="G7" fmla="*/ G6 1 2"/>
                          <a:gd name="G8" fmla="+- 21600 0 G7"/>
                          <a:gd name="G9" fmla="*/ 21600 1 2"/>
                          <a:gd name="G10" fmla="+- 5399 0 G9"/>
                          <a:gd name="G11" fmla="?: G10 G8 0"/>
                          <a:gd name="G12" fmla="?: G10 G7 21600"/>
                          <a:gd name="T0" fmla="*/ 18900 w 21600"/>
                          <a:gd name="T1" fmla="*/ 10800 h 21600"/>
                          <a:gd name="T2" fmla="*/ 10800 w 21600"/>
                          <a:gd name="T3" fmla="*/ 21600 h 21600"/>
                          <a:gd name="T4" fmla="*/ 2700 w 21600"/>
                          <a:gd name="T5" fmla="*/ 10800 h 21600"/>
                          <a:gd name="T6" fmla="*/ 10800 w 21600"/>
                          <a:gd name="T7" fmla="*/ 0 h 21600"/>
                          <a:gd name="T8" fmla="*/ 4500 w 21600"/>
                          <a:gd name="T9" fmla="*/ 4500 h 21600"/>
                          <a:gd name="T10" fmla="*/ 17100 w 21600"/>
                          <a:gd name="T11" fmla="*/ 17100 h 21600"/>
                        </a:gdLst>
                        <a:ahLst/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</a:cxnLst>
                        <a:rect l="T8" t="T9" r="T10" b="T11"/>
                        <a:pathLst>
                          <a:path w="21600" h="21600">
                            <a:moveTo>
                              <a:pt x="0" y="0"/>
                            </a:moveTo>
                            <a:lnTo>
                              <a:pt x="5399" y="21600"/>
                            </a:lnTo>
                            <a:lnTo>
                              <a:pt x="16201" y="21600"/>
                            </a:lnTo>
                            <a:lnTo>
                              <a:pt x="21600" y="0"/>
                            </a:lnTo>
                            <a:close/>
                          </a:path>
                        </a:pathLst>
                      </a:custGeom>
                      <a:solidFill>
                        <a:srgbClr val="FF6699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  <a:effectLst/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16" name="Group 100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2300" y="2909"/>
                        <a:ext cx="96" cy="75"/>
                        <a:chOff x="2300" y="2909"/>
                        <a:chExt cx="96" cy="75"/>
                      </a:xfrm>
                    </p:grpSpPr>
                    <p:sp>
                      <p:nvSpPr>
                        <p:cNvPr id="29789" name="Line 93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300" y="2909"/>
                          <a:ext cx="17" cy="39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790" name="Line 94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318" y="2917"/>
                          <a:ext cx="18" cy="38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791" name="Line 95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338" y="2926"/>
                          <a:ext cx="18" cy="40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792" name="Line 96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338" y="2926"/>
                          <a:ext cx="18" cy="40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793" name="Line 97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358" y="2935"/>
                          <a:ext cx="18" cy="40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794" name="Line 98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378" y="2943"/>
                          <a:ext cx="18" cy="41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795" name="Line 99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378" y="2943"/>
                          <a:ext cx="18" cy="41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</p:grpSp>
                </p:grpSp>
                <p:grpSp>
                  <p:nvGrpSpPr>
                    <p:cNvPr id="17" name="Group 111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374" y="2815"/>
                      <a:ext cx="255" cy="238"/>
                      <a:chOff x="2374" y="2815"/>
                      <a:chExt cx="255" cy="238"/>
                    </a:xfrm>
                  </p:grpSpPr>
                  <p:sp>
                    <p:nvSpPr>
                      <p:cNvPr id="29798" name="AutoShape 102"/>
                      <p:cNvSpPr>
                        <a:spLocks noChangeArrowheads="1"/>
                      </p:cNvSpPr>
                      <p:nvPr/>
                    </p:nvSpPr>
                    <p:spPr bwMode="auto">
                      <a:xfrm rot="13620000" flipH="1" flipV="1">
                        <a:off x="2400" y="2804"/>
                        <a:ext cx="218" cy="240"/>
                      </a:xfrm>
                      <a:custGeom>
                        <a:avLst/>
                        <a:gdLst>
                          <a:gd name="G0" fmla="+- 5399 0 0"/>
                          <a:gd name="G1" fmla="+- 21600 0 5399"/>
                          <a:gd name="G2" fmla="*/ 5399 1 2"/>
                          <a:gd name="G3" fmla="+- 21600 0 G2"/>
                          <a:gd name="G4" fmla="+/ 5399 21600 2"/>
                          <a:gd name="G5" fmla="+/ G1 0 2"/>
                          <a:gd name="G6" fmla="*/ 21600 21600 5399"/>
                          <a:gd name="G7" fmla="*/ G6 1 2"/>
                          <a:gd name="G8" fmla="+- 21600 0 G7"/>
                          <a:gd name="G9" fmla="*/ 21600 1 2"/>
                          <a:gd name="G10" fmla="+- 5399 0 G9"/>
                          <a:gd name="G11" fmla="?: G10 G8 0"/>
                          <a:gd name="G12" fmla="?: G10 G7 21600"/>
                          <a:gd name="T0" fmla="*/ 18900 w 21600"/>
                          <a:gd name="T1" fmla="*/ 10800 h 21600"/>
                          <a:gd name="T2" fmla="*/ 10800 w 21600"/>
                          <a:gd name="T3" fmla="*/ 21600 h 21600"/>
                          <a:gd name="T4" fmla="*/ 2700 w 21600"/>
                          <a:gd name="T5" fmla="*/ 10800 h 21600"/>
                          <a:gd name="T6" fmla="*/ 10800 w 21600"/>
                          <a:gd name="T7" fmla="*/ 0 h 21600"/>
                          <a:gd name="T8" fmla="*/ 4500 w 21600"/>
                          <a:gd name="T9" fmla="*/ 4500 h 21600"/>
                          <a:gd name="T10" fmla="*/ 17100 w 21600"/>
                          <a:gd name="T11" fmla="*/ 17100 h 21600"/>
                        </a:gdLst>
                        <a:ahLst/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</a:cxnLst>
                        <a:rect l="T8" t="T9" r="T10" b="T11"/>
                        <a:pathLst>
                          <a:path w="21600" h="21600">
                            <a:moveTo>
                              <a:pt x="0" y="0"/>
                            </a:moveTo>
                            <a:lnTo>
                              <a:pt x="5399" y="21600"/>
                            </a:lnTo>
                            <a:lnTo>
                              <a:pt x="16201" y="21600"/>
                            </a:lnTo>
                            <a:lnTo>
                              <a:pt x="21600" y="0"/>
                            </a:lnTo>
                            <a:close/>
                          </a:path>
                        </a:pathLst>
                      </a:custGeom>
                      <a:solidFill>
                        <a:srgbClr val="FF6699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  <a:effectLst/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18" name="Group 110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2374" y="2959"/>
                        <a:ext cx="92" cy="94"/>
                        <a:chOff x="2374" y="2959"/>
                        <a:chExt cx="92" cy="94"/>
                      </a:xfrm>
                    </p:grpSpPr>
                    <p:sp>
                      <p:nvSpPr>
                        <p:cNvPr id="29799" name="Line 103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374" y="2959"/>
                          <a:ext cx="34" cy="31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00" name="Line 104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390" y="2975"/>
                          <a:ext cx="33" cy="30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01" name="Line 105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04" y="2992"/>
                          <a:ext cx="31" cy="29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02" name="Line 106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04" y="2992"/>
                          <a:ext cx="31" cy="29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03" name="Line 107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19" y="3009"/>
                          <a:ext cx="31" cy="29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04" name="Line 108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35" y="3023"/>
                          <a:ext cx="31" cy="30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05" name="Line 109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35" y="3023"/>
                          <a:ext cx="31" cy="30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</p:grpSp>
                </p:grpSp>
                <p:grpSp>
                  <p:nvGrpSpPr>
                    <p:cNvPr id="19" name="Group 121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426" y="2946"/>
                      <a:ext cx="267" cy="217"/>
                      <a:chOff x="2426" y="2946"/>
                      <a:chExt cx="267" cy="217"/>
                    </a:xfrm>
                  </p:grpSpPr>
                  <p:sp>
                    <p:nvSpPr>
                      <p:cNvPr id="29808" name="AutoShape 112"/>
                      <p:cNvSpPr>
                        <a:spLocks noChangeArrowheads="1"/>
                      </p:cNvSpPr>
                      <p:nvPr/>
                    </p:nvSpPr>
                    <p:spPr bwMode="auto">
                      <a:xfrm rot="15180000" flipH="1" flipV="1">
                        <a:off x="2465" y="2935"/>
                        <a:ext cx="217" cy="239"/>
                      </a:xfrm>
                      <a:custGeom>
                        <a:avLst/>
                        <a:gdLst>
                          <a:gd name="G0" fmla="+- 5399 0 0"/>
                          <a:gd name="G1" fmla="+- 21600 0 5399"/>
                          <a:gd name="G2" fmla="*/ 5399 1 2"/>
                          <a:gd name="G3" fmla="+- 21600 0 G2"/>
                          <a:gd name="G4" fmla="+/ 5399 21600 2"/>
                          <a:gd name="G5" fmla="+/ G1 0 2"/>
                          <a:gd name="G6" fmla="*/ 21600 21600 5399"/>
                          <a:gd name="G7" fmla="*/ G6 1 2"/>
                          <a:gd name="G8" fmla="+- 21600 0 G7"/>
                          <a:gd name="G9" fmla="*/ 21600 1 2"/>
                          <a:gd name="G10" fmla="+- 5399 0 G9"/>
                          <a:gd name="G11" fmla="?: G10 G8 0"/>
                          <a:gd name="G12" fmla="?: G10 G7 21600"/>
                          <a:gd name="T0" fmla="*/ 18900 w 21600"/>
                          <a:gd name="T1" fmla="*/ 10800 h 21600"/>
                          <a:gd name="T2" fmla="*/ 10800 w 21600"/>
                          <a:gd name="T3" fmla="*/ 21600 h 21600"/>
                          <a:gd name="T4" fmla="*/ 2700 w 21600"/>
                          <a:gd name="T5" fmla="*/ 10800 h 21600"/>
                          <a:gd name="T6" fmla="*/ 10800 w 21600"/>
                          <a:gd name="T7" fmla="*/ 0 h 21600"/>
                          <a:gd name="T8" fmla="*/ 4500 w 21600"/>
                          <a:gd name="T9" fmla="*/ 4500 h 21600"/>
                          <a:gd name="T10" fmla="*/ 17100 w 21600"/>
                          <a:gd name="T11" fmla="*/ 17100 h 21600"/>
                        </a:gdLst>
                        <a:ahLst/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</a:cxnLst>
                        <a:rect l="T8" t="T9" r="T10" b="T11"/>
                        <a:pathLst>
                          <a:path w="21600" h="21600">
                            <a:moveTo>
                              <a:pt x="0" y="0"/>
                            </a:moveTo>
                            <a:lnTo>
                              <a:pt x="5399" y="21600"/>
                            </a:lnTo>
                            <a:lnTo>
                              <a:pt x="16201" y="21600"/>
                            </a:lnTo>
                            <a:lnTo>
                              <a:pt x="21600" y="0"/>
                            </a:lnTo>
                            <a:close/>
                          </a:path>
                        </a:pathLst>
                      </a:custGeom>
                      <a:solidFill>
                        <a:srgbClr val="FF6699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  <a:effectLst/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20" name="Group 120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2426" y="3043"/>
                        <a:ext cx="66" cy="95"/>
                        <a:chOff x="2426" y="3043"/>
                        <a:chExt cx="66" cy="95"/>
                      </a:xfrm>
                    </p:grpSpPr>
                    <p:sp>
                      <p:nvSpPr>
                        <p:cNvPr id="29809" name="Line 113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26" y="3043"/>
                          <a:ext cx="43" cy="1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10" name="Line 114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31" y="3064"/>
                          <a:ext cx="41" cy="1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11" name="Line 115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37" y="3085"/>
                          <a:ext cx="43" cy="13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12" name="Line 116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37" y="3085"/>
                          <a:ext cx="43" cy="13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13" name="Line 117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45" y="3106"/>
                          <a:ext cx="41" cy="13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14" name="Line 118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50" y="3126"/>
                          <a:ext cx="42" cy="1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15" name="Line 119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50" y="3126"/>
                          <a:ext cx="42" cy="1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</p:grpSp>
                </p:grpSp>
                <p:grpSp>
                  <p:nvGrpSpPr>
                    <p:cNvPr id="21" name="Group 131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427" y="3099"/>
                      <a:ext cx="267" cy="217"/>
                      <a:chOff x="2427" y="3099"/>
                      <a:chExt cx="267" cy="217"/>
                    </a:xfrm>
                  </p:grpSpPr>
                  <p:sp>
                    <p:nvSpPr>
                      <p:cNvPr id="29818" name="AutoShape 122"/>
                      <p:cNvSpPr>
                        <a:spLocks noChangeArrowheads="1"/>
                      </p:cNvSpPr>
                      <p:nvPr/>
                    </p:nvSpPr>
                    <p:spPr bwMode="auto">
                      <a:xfrm rot="16560000" flipH="1" flipV="1">
                        <a:off x="2465" y="3088"/>
                        <a:ext cx="217" cy="240"/>
                      </a:xfrm>
                      <a:custGeom>
                        <a:avLst/>
                        <a:gdLst>
                          <a:gd name="G0" fmla="+- 5399 0 0"/>
                          <a:gd name="G1" fmla="+- 21600 0 5399"/>
                          <a:gd name="G2" fmla="*/ 5399 1 2"/>
                          <a:gd name="G3" fmla="+- 21600 0 G2"/>
                          <a:gd name="G4" fmla="+/ 5399 21600 2"/>
                          <a:gd name="G5" fmla="+/ G1 0 2"/>
                          <a:gd name="G6" fmla="*/ 21600 21600 5399"/>
                          <a:gd name="G7" fmla="*/ G6 1 2"/>
                          <a:gd name="G8" fmla="+- 21600 0 G7"/>
                          <a:gd name="G9" fmla="*/ 21600 1 2"/>
                          <a:gd name="G10" fmla="+- 5399 0 G9"/>
                          <a:gd name="G11" fmla="?: G10 G8 0"/>
                          <a:gd name="G12" fmla="?: G10 G7 21600"/>
                          <a:gd name="T0" fmla="*/ 18900 w 21600"/>
                          <a:gd name="T1" fmla="*/ 10800 h 21600"/>
                          <a:gd name="T2" fmla="*/ 10800 w 21600"/>
                          <a:gd name="T3" fmla="*/ 21600 h 21600"/>
                          <a:gd name="T4" fmla="*/ 2700 w 21600"/>
                          <a:gd name="T5" fmla="*/ 10800 h 21600"/>
                          <a:gd name="T6" fmla="*/ 10800 w 21600"/>
                          <a:gd name="T7" fmla="*/ 0 h 21600"/>
                          <a:gd name="T8" fmla="*/ 4500 w 21600"/>
                          <a:gd name="T9" fmla="*/ 4500 h 21600"/>
                          <a:gd name="T10" fmla="*/ 17100 w 21600"/>
                          <a:gd name="T11" fmla="*/ 17100 h 21600"/>
                        </a:gdLst>
                        <a:ahLst/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</a:cxnLst>
                        <a:rect l="T8" t="T9" r="T10" b="T11"/>
                        <a:pathLst>
                          <a:path w="21600" h="21600">
                            <a:moveTo>
                              <a:pt x="0" y="0"/>
                            </a:moveTo>
                            <a:lnTo>
                              <a:pt x="5399" y="21600"/>
                            </a:lnTo>
                            <a:lnTo>
                              <a:pt x="16201" y="21600"/>
                            </a:lnTo>
                            <a:lnTo>
                              <a:pt x="21600" y="0"/>
                            </a:lnTo>
                            <a:close/>
                          </a:path>
                        </a:pathLst>
                      </a:custGeom>
                      <a:solidFill>
                        <a:srgbClr val="FF6699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  <a:effectLst/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22" name="Group 130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2427" y="3150"/>
                        <a:ext cx="55" cy="92"/>
                        <a:chOff x="2427" y="3150"/>
                        <a:chExt cx="55" cy="92"/>
                      </a:xfrm>
                    </p:grpSpPr>
                    <p:sp>
                      <p:nvSpPr>
                        <p:cNvPr id="29819" name="Line 123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37" y="3150"/>
                          <a:ext cx="45" cy="5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20" name="Line 124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35" y="3172"/>
                          <a:ext cx="42" cy="5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21" name="Line 125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32" y="3193"/>
                          <a:ext cx="43" cy="5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22" name="Line 126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32" y="3193"/>
                          <a:ext cx="43" cy="5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23" name="Line 127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30" y="3215"/>
                          <a:ext cx="43" cy="4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24" name="Line 128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27" y="3237"/>
                          <a:ext cx="44" cy="5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25" name="Line 129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27" y="3237"/>
                          <a:ext cx="44" cy="5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</p:grpSp>
                </p:grpSp>
                <p:grpSp>
                  <p:nvGrpSpPr>
                    <p:cNvPr id="23" name="Group 141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388" y="3225"/>
                      <a:ext cx="263" cy="223"/>
                      <a:chOff x="2388" y="3225"/>
                      <a:chExt cx="263" cy="223"/>
                    </a:xfrm>
                  </p:grpSpPr>
                  <p:sp>
                    <p:nvSpPr>
                      <p:cNvPr id="29828" name="AutoShape 132"/>
                      <p:cNvSpPr>
                        <a:spLocks noChangeArrowheads="1"/>
                      </p:cNvSpPr>
                      <p:nvPr/>
                    </p:nvSpPr>
                    <p:spPr bwMode="auto">
                      <a:xfrm rot="18180000" flipH="1" flipV="1">
                        <a:off x="2421" y="3219"/>
                        <a:ext cx="219" cy="240"/>
                      </a:xfrm>
                      <a:custGeom>
                        <a:avLst/>
                        <a:gdLst>
                          <a:gd name="G0" fmla="+- 5399 0 0"/>
                          <a:gd name="G1" fmla="+- 21600 0 5399"/>
                          <a:gd name="G2" fmla="*/ 5399 1 2"/>
                          <a:gd name="G3" fmla="+- 21600 0 G2"/>
                          <a:gd name="G4" fmla="+/ 5399 21600 2"/>
                          <a:gd name="G5" fmla="+/ G1 0 2"/>
                          <a:gd name="G6" fmla="*/ 21600 21600 5399"/>
                          <a:gd name="G7" fmla="*/ G6 1 2"/>
                          <a:gd name="G8" fmla="+- 21600 0 G7"/>
                          <a:gd name="G9" fmla="*/ 21600 1 2"/>
                          <a:gd name="G10" fmla="+- 5399 0 G9"/>
                          <a:gd name="G11" fmla="?: G10 G8 0"/>
                          <a:gd name="G12" fmla="?: G10 G7 21600"/>
                          <a:gd name="T0" fmla="*/ 18900 w 21600"/>
                          <a:gd name="T1" fmla="*/ 10800 h 21600"/>
                          <a:gd name="T2" fmla="*/ 10800 w 21600"/>
                          <a:gd name="T3" fmla="*/ 21600 h 21600"/>
                          <a:gd name="T4" fmla="*/ 2700 w 21600"/>
                          <a:gd name="T5" fmla="*/ 10800 h 21600"/>
                          <a:gd name="T6" fmla="*/ 10800 w 21600"/>
                          <a:gd name="T7" fmla="*/ 0 h 21600"/>
                          <a:gd name="T8" fmla="*/ 4500 w 21600"/>
                          <a:gd name="T9" fmla="*/ 4500 h 21600"/>
                          <a:gd name="T10" fmla="*/ 17100 w 21600"/>
                          <a:gd name="T11" fmla="*/ 17100 h 21600"/>
                        </a:gdLst>
                        <a:ahLst/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</a:cxnLst>
                        <a:rect l="T8" t="T9" r="T10" b="T11"/>
                        <a:pathLst>
                          <a:path w="21600" h="21600">
                            <a:moveTo>
                              <a:pt x="0" y="0"/>
                            </a:moveTo>
                            <a:lnTo>
                              <a:pt x="5399" y="21600"/>
                            </a:lnTo>
                            <a:lnTo>
                              <a:pt x="16201" y="21600"/>
                            </a:lnTo>
                            <a:lnTo>
                              <a:pt x="21600" y="0"/>
                            </a:lnTo>
                            <a:close/>
                          </a:path>
                        </a:pathLst>
                      </a:custGeom>
                      <a:solidFill>
                        <a:srgbClr val="FF6699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  <a:effectLst/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24" name="Group 140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2388" y="3225"/>
                        <a:ext cx="84" cy="97"/>
                        <a:chOff x="2388" y="3225"/>
                        <a:chExt cx="84" cy="97"/>
                      </a:xfrm>
                    </p:grpSpPr>
                    <p:sp>
                      <p:nvSpPr>
                        <p:cNvPr id="29829" name="Line 133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35" y="3225"/>
                          <a:ext cx="37" cy="25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30" name="Line 134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23" y="3243"/>
                          <a:ext cx="35" cy="25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31" name="Line 135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12" y="3262"/>
                          <a:ext cx="36" cy="23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32" name="Line 136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12" y="3262"/>
                          <a:ext cx="36" cy="23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33" name="Line 137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00" y="3280"/>
                          <a:ext cx="36" cy="24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34" name="Line 138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388" y="3298"/>
                          <a:ext cx="37" cy="24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35" name="Line 139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388" y="3298"/>
                          <a:ext cx="37" cy="24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</p:grpSp>
                </p:grpSp>
                <p:grpSp>
                  <p:nvGrpSpPr>
                    <p:cNvPr id="25" name="Group 151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310" y="3304"/>
                      <a:ext cx="221" cy="263"/>
                      <a:chOff x="2310" y="3304"/>
                      <a:chExt cx="221" cy="263"/>
                    </a:xfrm>
                  </p:grpSpPr>
                  <p:sp>
                    <p:nvSpPr>
                      <p:cNvPr id="29838" name="AutoShape 142"/>
                      <p:cNvSpPr>
                        <a:spLocks noChangeArrowheads="1"/>
                      </p:cNvSpPr>
                      <p:nvPr/>
                    </p:nvSpPr>
                    <p:spPr bwMode="auto">
                      <a:xfrm rot="19740000" flipH="1" flipV="1">
                        <a:off x="2313" y="3328"/>
                        <a:ext cx="218" cy="239"/>
                      </a:xfrm>
                      <a:custGeom>
                        <a:avLst/>
                        <a:gdLst>
                          <a:gd name="G0" fmla="+- 5399 0 0"/>
                          <a:gd name="G1" fmla="+- 21600 0 5399"/>
                          <a:gd name="G2" fmla="*/ 5399 1 2"/>
                          <a:gd name="G3" fmla="+- 21600 0 G2"/>
                          <a:gd name="G4" fmla="+/ 5399 21600 2"/>
                          <a:gd name="G5" fmla="+/ G1 0 2"/>
                          <a:gd name="G6" fmla="*/ 21600 21600 5399"/>
                          <a:gd name="G7" fmla="*/ G6 1 2"/>
                          <a:gd name="G8" fmla="+- 21600 0 G7"/>
                          <a:gd name="G9" fmla="*/ 21600 1 2"/>
                          <a:gd name="G10" fmla="+- 5399 0 G9"/>
                          <a:gd name="G11" fmla="?: G10 G8 0"/>
                          <a:gd name="G12" fmla="?: G10 G7 21600"/>
                          <a:gd name="T0" fmla="*/ 18900 w 21600"/>
                          <a:gd name="T1" fmla="*/ 10800 h 21600"/>
                          <a:gd name="T2" fmla="*/ 10800 w 21600"/>
                          <a:gd name="T3" fmla="*/ 21600 h 21600"/>
                          <a:gd name="T4" fmla="*/ 2700 w 21600"/>
                          <a:gd name="T5" fmla="*/ 10800 h 21600"/>
                          <a:gd name="T6" fmla="*/ 10800 w 21600"/>
                          <a:gd name="T7" fmla="*/ 0 h 21600"/>
                          <a:gd name="T8" fmla="*/ 4500 w 21600"/>
                          <a:gd name="T9" fmla="*/ 4500 h 21600"/>
                          <a:gd name="T10" fmla="*/ 17100 w 21600"/>
                          <a:gd name="T11" fmla="*/ 17100 h 21600"/>
                        </a:gdLst>
                        <a:ahLst/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</a:cxnLst>
                        <a:rect l="T8" t="T9" r="T10" b="T11"/>
                        <a:pathLst>
                          <a:path w="21600" h="21600">
                            <a:moveTo>
                              <a:pt x="0" y="0"/>
                            </a:moveTo>
                            <a:lnTo>
                              <a:pt x="5399" y="21600"/>
                            </a:lnTo>
                            <a:lnTo>
                              <a:pt x="16201" y="21600"/>
                            </a:lnTo>
                            <a:lnTo>
                              <a:pt x="21600" y="0"/>
                            </a:lnTo>
                            <a:close/>
                          </a:path>
                        </a:pathLst>
                      </a:custGeom>
                      <a:solidFill>
                        <a:srgbClr val="FF6699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  <a:effectLst/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26" name="Group 150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2310" y="3304"/>
                        <a:ext cx="98" cy="83"/>
                        <a:chOff x="2310" y="3304"/>
                        <a:chExt cx="98" cy="83"/>
                      </a:xfrm>
                    </p:grpSpPr>
                    <p:sp>
                      <p:nvSpPr>
                        <p:cNvPr id="29839" name="Line 143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385" y="3304"/>
                          <a:ext cx="23" cy="37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40" name="Line 144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367" y="3316"/>
                          <a:ext cx="21" cy="37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41" name="Line 145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349" y="3327"/>
                          <a:ext cx="22" cy="36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42" name="Line 146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349" y="3327"/>
                          <a:ext cx="22" cy="36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43" name="Line 147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328" y="3337"/>
                          <a:ext cx="23" cy="37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44" name="Line 148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310" y="3349"/>
                          <a:ext cx="23" cy="38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45" name="Line 149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310" y="3349"/>
                          <a:ext cx="23" cy="38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</p:grpSp>
                </p:grpSp>
                <p:grpSp>
                  <p:nvGrpSpPr>
                    <p:cNvPr id="27" name="Group 161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182" y="3346"/>
                      <a:ext cx="218" cy="266"/>
                      <a:chOff x="2182" y="3346"/>
                      <a:chExt cx="218" cy="266"/>
                    </a:xfrm>
                  </p:grpSpPr>
                  <p:sp>
                    <p:nvSpPr>
                      <p:cNvPr id="29848" name="AutoShape 152"/>
                      <p:cNvSpPr>
                        <a:spLocks noChangeArrowheads="1"/>
                      </p:cNvSpPr>
                      <p:nvPr/>
                    </p:nvSpPr>
                    <p:spPr bwMode="auto">
                      <a:xfrm rot="21360000" flipH="1" flipV="1">
                        <a:off x="2182" y="3370"/>
                        <a:ext cx="218" cy="242"/>
                      </a:xfrm>
                      <a:custGeom>
                        <a:avLst/>
                        <a:gdLst>
                          <a:gd name="G0" fmla="+- 5399 0 0"/>
                          <a:gd name="G1" fmla="+- 21600 0 5399"/>
                          <a:gd name="G2" fmla="*/ 5399 1 2"/>
                          <a:gd name="G3" fmla="+- 21600 0 G2"/>
                          <a:gd name="G4" fmla="+/ 5399 21600 2"/>
                          <a:gd name="G5" fmla="+/ G1 0 2"/>
                          <a:gd name="G6" fmla="*/ 21600 21600 5399"/>
                          <a:gd name="G7" fmla="*/ G6 1 2"/>
                          <a:gd name="G8" fmla="+- 21600 0 G7"/>
                          <a:gd name="G9" fmla="*/ 21600 1 2"/>
                          <a:gd name="G10" fmla="+- 5399 0 G9"/>
                          <a:gd name="G11" fmla="?: G10 G8 0"/>
                          <a:gd name="G12" fmla="?: G10 G7 21600"/>
                          <a:gd name="T0" fmla="*/ 18900 w 21600"/>
                          <a:gd name="T1" fmla="*/ 10800 h 21600"/>
                          <a:gd name="T2" fmla="*/ 10800 w 21600"/>
                          <a:gd name="T3" fmla="*/ 21600 h 21600"/>
                          <a:gd name="T4" fmla="*/ 2700 w 21600"/>
                          <a:gd name="T5" fmla="*/ 10800 h 21600"/>
                          <a:gd name="T6" fmla="*/ 10800 w 21600"/>
                          <a:gd name="T7" fmla="*/ 0 h 21600"/>
                          <a:gd name="T8" fmla="*/ 4500 w 21600"/>
                          <a:gd name="T9" fmla="*/ 4500 h 21600"/>
                          <a:gd name="T10" fmla="*/ 17100 w 21600"/>
                          <a:gd name="T11" fmla="*/ 17100 h 21600"/>
                        </a:gdLst>
                        <a:ahLst/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</a:cxnLst>
                        <a:rect l="T8" t="T9" r="T10" b="T11"/>
                        <a:pathLst>
                          <a:path w="21600" h="21600">
                            <a:moveTo>
                              <a:pt x="0" y="0"/>
                            </a:moveTo>
                            <a:lnTo>
                              <a:pt x="5399" y="21600"/>
                            </a:lnTo>
                            <a:lnTo>
                              <a:pt x="16201" y="21600"/>
                            </a:lnTo>
                            <a:lnTo>
                              <a:pt x="21600" y="0"/>
                            </a:lnTo>
                            <a:close/>
                          </a:path>
                        </a:pathLst>
                      </a:custGeom>
                      <a:solidFill>
                        <a:srgbClr val="FF6699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  <a:effectLst/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28" name="Group 160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2237" y="3346"/>
                        <a:ext cx="89" cy="50"/>
                        <a:chOff x="2237" y="3346"/>
                        <a:chExt cx="89" cy="50"/>
                      </a:xfrm>
                    </p:grpSpPr>
                    <p:sp>
                      <p:nvSpPr>
                        <p:cNvPr id="29849" name="Line 153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323" y="3346"/>
                          <a:ext cx="3" cy="45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50" name="Line 154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302" y="3349"/>
                          <a:ext cx="4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51" name="Line 155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281" y="3352"/>
                          <a:ext cx="1" cy="41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52" name="Line 156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281" y="3352"/>
                          <a:ext cx="1" cy="41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53" name="Line 157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259" y="3351"/>
                          <a:ext cx="2" cy="43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54" name="Line 158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237" y="3353"/>
                          <a:ext cx="3" cy="43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855" name="Line 159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237" y="3353"/>
                          <a:ext cx="3" cy="43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</p:grpSp>
                </p:grpSp>
                <p:grpSp>
                  <p:nvGrpSpPr>
                    <p:cNvPr id="29" name="Group 222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809" y="2715"/>
                      <a:ext cx="408" cy="852"/>
                      <a:chOff x="1809" y="2715"/>
                      <a:chExt cx="408" cy="852"/>
                    </a:xfrm>
                  </p:grpSpPr>
                  <p:grpSp>
                    <p:nvGrpSpPr>
                      <p:cNvPr id="30" name="Group 171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999" y="2715"/>
                        <a:ext cx="218" cy="269"/>
                        <a:chOff x="1999" y="2715"/>
                        <a:chExt cx="218" cy="269"/>
                      </a:xfrm>
                    </p:grpSpPr>
                    <p:sp>
                      <p:nvSpPr>
                        <p:cNvPr id="29858" name="AutoShape 162"/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 rot="9360000" flipV="1">
                          <a:off x="1999" y="2715"/>
                          <a:ext cx="218" cy="240"/>
                        </a:xfrm>
                        <a:custGeom>
                          <a:avLst/>
                          <a:gdLst>
                            <a:gd name="G0" fmla="+- 5399 0 0"/>
                            <a:gd name="G1" fmla="+- 21600 0 5399"/>
                            <a:gd name="G2" fmla="*/ 5399 1 2"/>
                            <a:gd name="G3" fmla="+- 21600 0 G2"/>
                            <a:gd name="G4" fmla="+/ 5399 21600 2"/>
                            <a:gd name="G5" fmla="+/ G1 0 2"/>
                            <a:gd name="G6" fmla="*/ 21600 21600 5399"/>
                            <a:gd name="G7" fmla="*/ G6 1 2"/>
                            <a:gd name="G8" fmla="+- 21600 0 G7"/>
                            <a:gd name="G9" fmla="*/ 21600 1 2"/>
                            <a:gd name="G10" fmla="+- 5399 0 G9"/>
                            <a:gd name="G11" fmla="?: G10 G8 0"/>
                            <a:gd name="G12" fmla="?: G10 G7 21600"/>
                            <a:gd name="T0" fmla="*/ 18900 w 21600"/>
                            <a:gd name="T1" fmla="*/ 10800 h 21600"/>
                            <a:gd name="T2" fmla="*/ 10800 w 21600"/>
                            <a:gd name="T3" fmla="*/ 21600 h 21600"/>
                            <a:gd name="T4" fmla="*/ 2700 w 21600"/>
                            <a:gd name="T5" fmla="*/ 10800 h 21600"/>
                            <a:gd name="T6" fmla="*/ 10800 w 21600"/>
                            <a:gd name="T7" fmla="*/ 0 h 21600"/>
                            <a:gd name="T8" fmla="*/ 4500 w 21600"/>
                            <a:gd name="T9" fmla="*/ 4500 h 21600"/>
                            <a:gd name="T10" fmla="*/ 17100 w 21600"/>
                            <a:gd name="T11" fmla="*/ 17100 h 21600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</a:cxnLst>
                          <a:rect l="T8" t="T9" r="T10" b="T11"/>
                          <a:pathLst>
                            <a:path w="21600" h="21600">
                              <a:moveTo>
                                <a:pt x="0" y="0"/>
                              </a:moveTo>
                              <a:lnTo>
                                <a:pt x="5399" y="21600"/>
                              </a:lnTo>
                              <a:lnTo>
                                <a:pt x="16201" y="21600"/>
                              </a:lnTo>
                              <a:lnTo>
                                <a:pt x="21600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FF6699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  <a:effectLst/>
                      </p:spPr>
                      <p:txBody>
                        <a:bodyPr wrap="none" anchor="ctr"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31" name="Group 170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2108" y="2909"/>
                          <a:ext cx="97" cy="75"/>
                          <a:chOff x="2108" y="2909"/>
                          <a:chExt cx="97" cy="75"/>
                        </a:xfrm>
                      </p:grpSpPr>
                      <p:sp>
                        <p:nvSpPr>
                          <p:cNvPr id="29859" name="Line 163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187" y="2909"/>
                            <a:ext cx="18" cy="39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60" name="Line 164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168" y="2917"/>
                            <a:ext cx="17" cy="38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61" name="Line 165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147" y="2926"/>
                            <a:ext cx="18" cy="40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62" name="Line 166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147" y="2926"/>
                            <a:ext cx="18" cy="40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63" name="Line 167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129" y="2935"/>
                            <a:ext cx="17" cy="40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64" name="Line 168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108" y="2943"/>
                            <a:ext cx="17" cy="41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65" name="Line 169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108" y="2943"/>
                            <a:ext cx="17" cy="41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</p:grpSp>
                  </p:grpSp>
                  <p:grpSp>
                    <p:nvGrpSpPr>
                      <p:cNvPr id="30182" name="Group 181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875" y="2815"/>
                        <a:ext cx="254" cy="238"/>
                        <a:chOff x="1875" y="2815"/>
                        <a:chExt cx="254" cy="238"/>
                      </a:xfrm>
                    </p:grpSpPr>
                    <p:sp>
                      <p:nvSpPr>
                        <p:cNvPr id="29868" name="AutoShape 172"/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 rot="7980000" flipV="1">
                          <a:off x="1886" y="2804"/>
                          <a:ext cx="217" cy="240"/>
                        </a:xfrm>
                        <a:custGeom>
                          <a:avLst/>
                          <a:gdLst>
                            <a:gd name="G0" fmla="+- 5399 0 0"/>
                            <a:gd name="G1" fmla="+- 21600 0 5399"/>
                            <a:gd name="G2" fmla="*/ 5399 1 2"/>
                            <a:gd name="G3" fmla="+- 21600 0 G2"/>
                            <a:gd name="G4" fmla="+/ 5399 21600 2"/>
                            <a:gd name="G5" fmla="+/ G1 0 2"/>
                            <a:gd name="G6" fmla="*/ 21600 21600 5399"/>
                            <a:gd name="G7" fmla="*/ G6 1 2"/>
                            <a:gd name="G8" fmla="+- 21600 0 G7"/>
                            <a:gd name="G9" fmla="*/ 21600 1 2"/>
                            <a:gd name="G10" fmla="+- 5399 0 G9"/>
                            <a:gd name="G11" fmla="?: G10 G8 0"/>
                            <a:gd name="G12" fmla="?: G10 G7 21600"/>
                            <a:gd name="T0" fmla="*/ 18900 w 21600"/>
                            <a:gd name="T1" fmla="*/ 10800 h 21600"/>
                            <a:gd name="T2" fmla="*/ 10800 w 21600"/>
                            <a:gd name="T3" fmla="*/ 21600 h 21600"/>
                            <a:gd name="T4" fmla="*/ 2700 w 21600"/>
                            <a:gd name="T5" fmla="*/ 10800 h 21600"/>
                            <a:gd name="T6" fmla="*/ 10800 w 21600"/>
                            <a:gd name="T7" fmla="*/ 0 h 21600"/>
                            <a:gd name="T8" fmla="*/ 4500 w 21600"/>
                            <a:gd name="T9" fmla="*/ 4500 h 21600"/>
                            <a:gd name="T10" fmla="*/ 17100 w 21600"/>
                            <a:gd name="T11" fmla="*/ 17100 h 21600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</a:cxnLst>
                          <a:rect l="T8" t="T9" r="T10" b="T11"/>
                          <a:pathLst>
                            <a:path w="21600" h="21600">
                              <a:moveTo>
                                <a:pt x="0" y="0"/>
                              </a:moveTo>
                              <a:lnTo>
                                <a:pt x="5399" y="21600"/>
                              </a:lnTo>
                              <a:lnTo>
                                <a:pt x="16201" y="21600"/>
                              </a:lnTo>
                              <a:lnTo>
                                <a:pt x="21600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FF6699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  <a:effectLst/>
                      </p:spPr>
                      <p:txBody>
                        <a:bodyPr wrap="none" anchor="ctr"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30185" name="Group 180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2036" y="2959"/>
                          <a:ext cx="93" cy="94"/>
                          <a:chOff x="2036" y="2959"/>
                          <a:chExt cx="93" cy="94"/>
                        </a:xfrm>
                      </p:grpSpPr>
                      <p:sp>
                        <p:nvSpPr>
                          <p:cNvPr id="29869" name="Line 173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96" y="2959"/>
                            <a:ext cx="33" cy="31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70" name="Line 174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79" y="2975"/>
                            <a:ext cx="33" cy="30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71" name="Line 175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65" y="2992"/>
                            <a:ext cx="31" cy="29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72" name="Line 176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65" y="2992"/>
                            <a:ext cx="31" cy="29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73" name="Line 177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50" y="3009"/>
                            <a:ext cx="33" cy="29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74" name="Line 178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36" y="3023"/>
                            <a:ext cx="32" cy="30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75" name="Line 179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36" y="3023"/>
                            <a:ext cx="32" cy="30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</p:grpSp>
                  </p:grpSp>
                  <p:grpSp>
                    <p:nvGrpSpPr>
                      <p:cNvPr id="30186" name="Group 191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809" y="2946"/>
                        <a:ext cx="268" cy="218"/>
                        <a:chOff x="1809" y="2946"/>
                        <a:chExt cx="268" cy="218"/>
                      </a:xfrm>
                    </p:grpSpPr>
                    <p:sp>
                      <p:nvSpPr>
                        <p:cNvPr id="29878" name="AutoShape 182"/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 rot="6420000" flipV="1">
                          <a:off x="1820" y="2935"/>
                          <a:ext cx="218" cy="239"/>
                        </a:xfrm>
                        <a:custGeom>
                          <a:avLst/>
                          <a:gdLst>
                            <a:gd name="G0" fmla="+- 5399 0 0"/>
                            <a:gd name="G1" fmla="+- 21600 0 5399"/>
                            <a:gd name="G2" fmla="*/ 5399 1 2"/>
                            <a:gd name="G3" fmla="+- 21600 0 G2"/>
                            <a:gd name="G4" fmla="+/ 5399 21600 2"/>
                            <a:gd name="G5" fmla="+/ G1 0 2"/>
                            <a:gd name="G6" fmla="*/ 21600 21600 5399"/>
                            <a:gd name="G7" fmla="*/ G6 1 2"/>
                            <a:gd name="G8" fmla="+- 21600 0 G7"/>
                            <a:gd name="G9" fmla="*/ 21600 1 2"/>
                            <a:gd name="G10" fmla="+- 5399 0 G9"/>
                            <a:gd name="G11" fmla="?: G10 G8 0"/>
                            <a:gd name="G12" fmla="?: G10 G7 21600"/>
                            <a:gd name="T0" fmla="*/ 18900 w 21600"/>
                            <a:gd name="T1" fmla="*/ 10800 h 21600"/>
                            <a:gd name="T2" fmla="*/ 10800 w 21600"/>
                            <a:gd name="T3" fmla="*/ 21600 h 21600"/>
                            <a:gd name="T4" fmla="*/ 2700 w 21600"/>
                            <a:gd name="T5" fmla="*/ 10800 h 21600"/>
                            <a:gd name="T6" fmla="*/ 10800 w 21600"/>
                            <a:gd name="T7" fmla="*/ 0 h 21600"/>
                            <a:gd name="T8" fmla="*/ 4500 w 21600"/>
                            <a:gd name="T9" fmla="*/ 4500 h 21600"/>
                            <a:gd name="T10" fmla="*/ 17100 w 21600"/>
                            <a:gd name="T11" fmla="*/ 17100 h 21600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</a:cxnLst>
                          <a:rect l="T8" t="T9" r="T10" b="T11"/>
                          <a:pathLst>
                            <a:path w="21600" h="21600">
                              <a:moveTo>
                                <a:pt x="0" y="0"/>
                              </a:moveTo>
                              <a:lnTo>
                                <a:pt x="5399" y="21600"/>
                              </a:lnTo>
                              <a:lnTo>
                                <a:pt x="16201" y="21600"/>
                              </a:lnTo>
                              <a:lnTo>
                                <a:pt x="21600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FF6699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  <a:effectLst/>
                      </p:spPr>
                      <p:txBody>
                        <a:bodyPr wrap="none" anchor="ctr"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30212" name="Group 190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2010" y="3043"/>
                          <a:ext cx="67" cy="95"/>
                          <a:chOff x="2010" y="3043"/>
                          <a:chExt cx="67" cy="95"/>
                        </a:xfrm>
                      </p:grpSpPr>
                      <p:sp>
                        <p:nvSpPr>
                          <p:cNvPr id="29879" name="Line 183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34" y="3043"/>
                            <a:ext cx="43" cy="12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80" name="Line 184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28" y="3064"/>
                            <a:ext cx="41" cy="12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81" name="Line 185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22" y="3085"/>
                            <a:ext cx="41" cy="13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82" name="Line 186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22" y="3085"/>
                            <a:ext cx="41" cy="13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83" name="Line 187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16" y="3106"/>
                            <a:ext cx="41" cy="13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84" name="Line 188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10" y="3126"/>
                            <a:ext cx="40" cy="12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85" name="Line 189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10" y="3126"/>
                            <a:ext cx="40" cy="12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</p:grpSp>
                  </p:grpSp>
                  <p:grpSp>
                    <p:nvGrpSpPr>
                      <p:cNvPr id="30215" name="Group 201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809" y="3099"/>
                        <a:ext cx="265" cy="218"/>
                        <a:chOff x="1809" y="3099"/>
                        <a:chExt cx="265" cy="218"/>
                      </a:xfrm>
                    </p:grpSpPr>
                    <p:sp>
                      <p:nvSpPr>
                        <p:cNvPr id="29888" name="AutoShape 192"/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 rot="5040000" flipV="1">
                          <a:off x="1820" y="3088"/>
                          <a:ext cx="218" cy="240"/>
                        </a:xfrm>
                        <a:custGeom>
                          <a:avLst/>
                          <a:gdLst>
                            <a:gd name="G0" fmla="+- 5399 0 0"/>
                            <a:gd name="G1" fmla="+- 21600 0 5399"/>
                            <a:gd name="G2" fmla="*/ 5399 1 2"/>
                            <a:gd name="G3" fmla="+- 21600 0 G2"/>
                            <a:gd name="G4" fmla="+/ 5399 21600 2"/>
                            <a:gd name="G5" fmla="+/ G1 0 2"/>
                            <a:gd name="G6" fmla="*/ 21600 21600 5399"/>
                            <a:gd name="G7" fmla="*/ G6 1 2"/>
                            <a:gd name="G8" fmla="+- 21600 0 G7"/>
                            <a:gd name="G9" fmla="*/ 21600 1 2"/>
                            <a:gd name="G10" fmla="+- 5399 0 G9"/>
                            <a:gd name="G11" fmla="?: G10 G8 0"/>
                            <a:gd name="G12" fmla="?: G10 G7 21600"/>
                            <a:gd name="T0" fmla="*/ 18900 w 21600"/>
                            <a:gd name="T1" fmla="*/ 10800 h 21600"/>
                            <a:gd name="T2" fmla="*/ 10800 w 21600"/>
                            <a:gd name="T3" fmla="*/ 21600 h 21600"/>
                            <a:gd name="T4" fmla="*/ 2700 w 21600"/>
                            <a:gd name="T5" fmla="*/ 10800 h 21600"/>
                            <a:gd name="T6" fmla="*/ 10800 w 21600"/>
                            <a:gd name="T7" fmla="*/ 0 h 21600"/>
                            <a:gd name="T8" fmla="*/ 4500 w 21600"/>
                            <a:gd name="T9" fmla="*/ 4500 h 21600"/>
                            <a:gd name="T10" fmla="*/ 17100 w 21600"/>
                            <a:gd name="T11" fmla="*/ 17100 h 21600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</a:cxnLst>
                          <a:rect l="T8" t="T9" r="T10" b="T11"/>
                          <a:pathLst>
                            <a:path w="21600" h="21600">
                              <a:moveTo>
                                <a:pt x="0" y="0"/>
                              </a:moveTo>
                              <a:lnTo>
                                <a:pt x="5399" y="21600"/>
                              </a:lnTo>
                              <a:lnTo>
                                <a:pt x="16201" y="21600"/>
                              </a:lnTo>
                              <a:lnTo>
                                <a:pt x="21600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FF6699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  <a:effectLst/>
                      </p:spPr>
                      <p:txBody>
                        <a:bodyPr wrap="none" anchor="ctr"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30216" name="Group 200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2021" y="3150"/>
                          <a:ext cx="53" cy="92"/>
                          <a:chOff x="2021" y="3150"/>
                          <a:chExt cx="53" cy="92"/>
                        </a:xfrm>
                      </p:grpSpPr>
                      <p:sp>
                        <p:nvSpPr>
                          <p:cNvPr id="29889" name="Line 193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21" y="3150"/>
                            <a:ext cx="45" cy="5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90" name="Line 194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22" y="3172"/>
                            <a:ext cx="45" cy="5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91" name="Line 195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27" y="3193"/>
                            <a:ext cx="42" cy="5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92" name="Line 196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27" y="3193"/>
                            <a:ext cx="42" cy="5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93" name="Line 197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29" y="3215"/>
                            <a:ext cx="43" cy="4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94" name="Line 198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30" y="3237"/>
                            <a:ext cx="44" cy="5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895" name="Line 199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30" y="3237"/>
                            <a:ext cx="44" cy="5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</p:grpSp>
                  </p:grpSp>
                  <p:grpSp>
                    <p:nvGrpSpPr>
                      <p:cNvPr id="30242" name="Group 211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853" y="3225"/>
                        <a:ext cx="261" cy="222"/>
                        <a:chOff x="1853" y="3225"/>
                        <a:chExt cx="261" cy="222"/>
                      </a:xfrm>
                    </p:grpSpPr>
                    <p:sp>
                      <p:nvSpPr>
                        <p:cNvPr id="29898" name="AutoShape 202"/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 rot="3420000" flipV="1">
                          <a:off x="1864" y="3219"/>
                          <a:ext cx="217" cy="240"/>
                        </a:xfrm>
                        <a:custGeom>
                          <a:avLst/>
                          <a:gdLst>
                            <a:gd name="G0" fmla="+- 5399 0 0"/>
                            <a:gd name="G1" fmla="+- 21600 0 5399"/>
                            <a:gd name="G2" fmla="*/ 5399 1 2"/>
                            <a:gd name="G3" fmla="+- 21600 0 G2"/>
                            <a:gd name="G4" fmla="+/ 5399 21600 2"/>
                            <a:gd name="G5" fmla="+/ G1 0 2"/>
                            <a:gd name="G6" fmla="*/ 21600 21600 5399"/>
                            <a:gd name="G7" fmla="*/ G6 1 2"/>
                            <a:gd name="G8" fmla="+- 21600 0 G7"/>
                            <a:gd name="G9" fmla="*/ 21600 1 2"/>
                            <a:gd name="G10" fmla="+- 5399 0 G9"/>
                            <a:gd name="G11" fmla="?: G10 G8 0"/>
                            <a:gd name="G12" fmla="?: G10 G7 21600"/>
                            <a:gd name="T0" fmla="*/ 18900 w 21600"/>
                            <a:gd name="T1" fmla="*/ 10800 h 21600"/>
                            <a:gd name="T2" fmla="*/ 10800 w 21600"/>
                            <a:gd name="T3" fmla="*/ 21600 h 21600"/>
                            <a:gd name="T4" fmla="*/ 2700 w 21600"/>
                            <a:gd name="T5" fmla="*/ 10800 h 21600"/>
                            <a:gd name="T6" fmla="*/ 10800 w 21600"/>
                            <a:gd name="T7" fmla="*/ 0 h 21600"/>
                            <a:gd name="T8" fmla="*/ 4500 w 21600"/>
                            <a:gd name="T9" fmla="*/ 4500 h 21600"/>
                            <a:gd name="T10" fmla="*/ 17100 w 21600"/>
                            <a:gd name="T11" fmla="*/ 17100 h 21600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</a:cxnLst>
                          <a:rect l="T8" t="T9" r="T10" b="T11"/>
                          <a:pathLst>
                            <a:path w="21600" h="21600">
                              <a:moveTo>
                                <a:pt x="0" y="0"/>
                              </a:moveTo>
                              <a:lnTo>
                                <a:pt x="5399" y="21600"/>
                              </a:lnTo>
                              <a:lnTo>
                                <a:pt x="16201" y="21600"/>
                              </a:lnTo>
                              <a:lnTo>
                                <a:pt x="21600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FF6699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  <a:effectLst/>
                      </p:spPr>
                      <p:txBody>
                        <a:bodyPr wrap="none" anchor="ctr"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30245" name="Group 210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2031" y="3225"/>
                          <a:ext cx="83" cy="97"/>
                          <a:chOff x="2031" y="3225"/>
                          <a:chExt cx="83" cy="97"/>
                        </a:xfrm>
                      </p:grpSpPr>
                      <p:sp>
                        <p:nvSpPr>
                          <p:cNvPr id="29899" name="Line 203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31" y="3225"/>
                            <a:ext cx="38" cy="25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900" name="Line 204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43" y="3243"/>
                            <a:ext cx="36" cy="25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901" name="Line 205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56" y="3262"/>
                            <a:ext cx="36" cy="23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902" name="Line 206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56" y="3262"/>
                            <a:ext cx="36" cy="23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903" name="Line 207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68" y="3280"/>
                            <a:ext cx="36" cy="24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904" name="Line 208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78" y="3298"/>
                            <a:ext cx="36" cy="24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905" name="Line 209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78" y="3298"/>
                            <a:ext cx="36" cy="24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</p:grpSp>
                  </p:grpSp>
                  <p:grpSp>
                    <p:nvGrpSpPr>
                      <p:cNvPr id="30246" name="Group 221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973" y="3304"/>
                        <a:ext cx="219" cy="263"/>
                        <a:chOff x="1973" y="3304"/>
                        <a:chExt cx="219" cy="263"/>
                      </a:xfrm>
                    </p:grpSpPr>
                    <p:sp>
                      <p:nvSpPr>
                        <p:cNvPr id="29908" name="AutoShape 212"/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 rot="1860000" flipV="1">
                          <a:off x="1973" y="3328"/>
                          <a:ext cx="219" cy="239"/>
                        </a:xfrm>
                        <a:custGeom>
                          <a:avLst/>
                          <a:gdLst>
                            <a:gd name="G0" fmla="+- 5399 0 0"/>
                            <a:gd name="G1" fmla="+- 21600 0 5399"/>
                            <a:gd name="G2" fmla="*/ 5399 1 2"/>
                            <a:gd name="G3" fmla="+- 21600 0 G2"/>
                            <a:gd name="G4" fmla="+/ 5399 21600 2"/>
                            <a:gd name="G5" fmla="+/ G1 0 2"/>
                            <a:gd name="G6" fmla="*/ 21600 21600 5399"/>
                            <a:gd name="G7" fmla="*/ G6 1 2"/>
                            <a:gd name="G8" fmla="+- 21600 0 G7"/>
                            <a:gd name="G9" fmla="*/ 21600 1 2"/>
                            <a:gd name="G10" fmla="+- 5399 0 G9"/>
                            <a:gd name="G11" fmla="?: G10 G8 0"/>
                            <a:gd name="G12" fmla="?: G10 G7 21600"/>
                            <a:gd name="T0" fmla="*/ 18900 w 21600"/>
                            <a:gd name="T1" fmla="*/ 10800 h 21600"/>
                            <a:gd name="T2" fmla="*/ 10800 w 21600"/>
                            <a:gd name="T3" fmla="*/ 21600 h 21600"/>
                            <a:gd name="T4" fmla="*/ 2700 w 21600"/>
                            <a:gd name="T5" fmla="*/ 10800 h 21600"/>
                            <a:gd name="T6" fmla="*/ 10800 w 21600"/>
                            <a:gd name="T7" fmla="*/ 0 h 21600"/>
                            <a:gd name="T8" fmla="*/ 4500 w 21600"/>
                            <a:gd name="T9" fmla="*/ 4500 h 21600"/>
                            <a:gd name="T10" fmla="*/ 17100 w 21600"/>
                            <a:gd name="T11" fmla="*/ 17100 h 21600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</a:cxnLst>
                          <a:rect l="T8" t="T9" r="T10" b="T11"/>
                          <a:pathLst>
                            <a:path w="21600" h="21600">
                              <a:moveTo>
                                <a:pt x="0" y="0"/>
                              </a:moveTo>
                              <a:lnTo>
                                <a:pt x="5399" y="21600"/>
                              </a:lnTo>
                              <a:lnTo>
                                <a:pt x="16201" y="21600"/>
                              </a:lnTo>
                              <a:lnTo>
                                <a:pt x="21600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FF6699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  <a:effectLst/>
                      </p:spPr>
                      <p:txBody>
                        <a:bodyPr wrap="none" anchor="ctr"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30272" name="Group 220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2094" y="3304"/>
                          <a:ext cx="97" cy="83"/>
                          <a:chOff x="2094" y="3304"/>
                          <a:chExt cx="97" cy="83"/>
                        </a:xfrm>
                      </p:grpSpPr>
                      <p:sp>
                        <p:nvSpPr>
                          <p:cNvPr id="29909" name="Line 213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94" y="3304"/>
                            <a:ext cx="23" cy="37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910" name="Line 214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113" y="3316"/>
                            <a:ext cx="23" cy="37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911" name="Line 215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131" y="3327"/>
                            <a:ext cx="23" cy="36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912" name="Line 216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131" y="3327"/>
                            <a:ext cx="23" cy="36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913" name="Line 217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151" y="3337"/>
                            <a:ext cx="21" cy="37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914" name="Line 218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168" y="3349"/>
                            <a:ext cx="23" cy="38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29915" name="Line 219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168" y="3349"/>
                            <a:ext cx="23" cy="38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</p:grpSp>
                  </p:grpSp>
                </p:grpSp>
                <p:grpSp>
                  <p:nvGrpSpPr>
                    <p:cNvPr id="30275" name="Group 232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092" y="3344"/>
                      <a:ext cx="218" cy="268"/>
                      <a:chOff x="2092" y="3344"/>
                      <a:chExt cx="218" cy="268"/>
                    </a:xfrm>
                  </p:grpSpPr>
                  <p:sp>
                    <p:nvSpPr>
                      <p:cNvPr id="29919" name="AutoShape 223"/>
                      <p:cNvSpPr>
                        <a:spLocks noChangeArrowheads="1"/>
                      </p:cNvSpPr>
                      <p:nvPr/>
                    </p:nvSpPr>
                    <p:spPr bwMode="auto">
                      <a:xfrm rot="840000" flipH="1" flipV="1">
                        <a:off x="2092" y="3370"/>
                        <a:ext cx="218" cy="242"/>
                      </a:xfrm>
                      <a:custGeom>
                        <a:avLst/>
                        <a:gdLst>
                          <a:gd name="G0" fmla="+- 5399 0 0"/>
                          <a:gd name="G1" fmla="+- 21600 0 5399"/>
                          <a:gd name="G2" fmla="*/ 5399 1 2"/>
                          <a:gd name="G3" fmla="+- 21600 0 G2"/>
                          <a:gd name="G4" fmla="+/ 5399 21600 2"/>
                          <a:gd name="G5" fmla="+/ G1 0 2"/>
                          <a:gd name="G6" fmla="*/ 21600 21600 5399"/>
                          <a:gd name="G7" fmla="*/ G6 1 2"/>
                          <a:gd name="G8" fmla="+- 21600 0 G7"/>
                          <a:gd name="G9" fmla="*/ 21600 1 2"/>
                          <a:gd name="G10" fmla="+- 5399 0 G9"/>
                          <a:gd name="G11" fmla="?: G10 G8 0"/>
                          <a:gd name="G12" fmla="?: G10 G7 21600"/>
                          <a:gd name="T0" fmla="*/ 18900 w 21600"/>
                          <a:gd name="T1" fmla="*/ 10800 h 21600"/>
                          <a:gd name="T2" fmla="*/ 10800 w 21600"/>
                          <a:gd name="T3" fmla="*/ 21600 h 21600"/>
                          <a:gd name="T4" fmla="*/ 2700 w 21600"/>
                          <a:gd name="T5" fmla="*/ 10800 h 21600"/>
                          <a:gd name="T6" fmla="*/ 10800 w 21600"/>
                          <a:gd name="T7" fmla="*/ 0 h 21600"/>
                          <a:gd name="T8" fmla="*/ 4500 w 21600"/>
                          <a:gd name="T9" fmla="*/ 4500 h 21600"/>
                          <a:gd name="T10" fmla="*/ 17100 w 21600"/>
                          <a:gd name="T11" fmla="*/ 17100 h 21600"/>
                        </a:gdLst>
                        <a:ahLst/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</a:cxnLst>
                        <a:rect l="T8" t="T9" r="T10" b="T11"/>
                        <a:pathLst>
                          <a:path w="21600" h="21600">
                            <a:moveTo>
                              <a:pt x="0" y="0"/>
                            </a:moveTo>
                            <a:lnTo>
                              <a:pt x="5399" y="21600"/>
                            </a:lnTo>
                            <a:lnTo>
                              <a:pt x="16201" y="21600"/>
                            </a:lnTo>
                            <a:lnTo>
                              <a:pt x="21600" y="0"/>
                            </a:lnTo>
                            <a:close/>
                          </a:path>
                        </a:pathLst>
                      </a:custGeom>
                      <a:solidFill>
                        <a:srgbClr val="FF6699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  <a:effectLst/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30276" name="Group 231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2182" y="3344"/>
                        <a:ext cx="96" cy="63"/>
                        <a:chOff x="2182" y="3344"/>
                        <a:chExt cx="96" cy="63"/>
                      </a:xfrm>
                    </p:grpSpPr>
                    <p:sp>
                      <p:nvSpPr>
                        <p:cNvPr id="29920" name="Line 224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V="1">
                          <a:off x="2265" y="3363"/>
                          <a:ext cx="13" cy="44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921" name="Line 225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V="1">
                          <a:off x="2245" y="3359"/>
                          <a:ext cx="10" cy="43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922" name="Line 226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V="1">
                          <a:off x="2225" y="3353"/>
                          <a:ext cx="1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923" name="Line 227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V="1">
                          <a:off x="2225" y="3353"/>
                          <a:ext cx="1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924" name="Line 228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V="1">
                          <a:off x="2203" y="3347"/>
                          <a:ext cx="1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925" name="Line 229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V="1">
                          <a:off x="2182" y="3344"/>
                          <a:ext cx="1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29926" name="Line 230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V="1">
                          <a:off x="2182" y="3344"/>
                          <a:ext cx="1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</p:grpSp>
                </p:grpSp>
              </p:grpSp>
              <p:sp>
                <p:nvSpPr>
                  <p:cNvPr id="29930" name="Oval 234"/>
                  <p:cNvSpPr>
                    <a:spLocks noChangeArrowheads="1"/>
                  </p:cNvSpPr>
                  <p:nvPr/>
                </p:nvSpPr>
                <p:spPr bwMode="auto">
                  <a:xfrm>
                    <a:off x="2242" y="2717"/>
                    <a:ext cx="83" cy="82"/>
                  </a:xfrm>
                  <a:prstGeom prst="ellipse">
                    <a:avLst/>
                  </a:prstGeom>
                  <a:solidFill>
                    <a:srgbClr val="FF6699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grpSp>
                <p:nvGrpSpPr>
                  <p:cNvPr id="30302" name="Group 237"/>
                  <p:cNvGrpSpPr>
                    <a:grpSpLocks/>
                  </p:cNvGrpSpPr>
                  <p:nvPr/>
                </p:nvGrpSpPr>
                <p:grpSpPr bwMode="auto">
                  <a:xfrm>
                    <a:off x="1957" y="2839"/>
                    <a:ext cx="566" cy="622"/>
                    <a:chOff x="1957" y="2839"/>
                    <a:chExt cx="566" cy="622"/>
                  </a:xfrm>
                </p:grpSpPr>
                <p:sp useBgFill="1">
                  <p:nvSpPr>
                    <p:cNvPr id="29931" name="Oval 235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57" y="2839"/>
                      <a:ext cx="566" cy="622"/>
                    </a:xfrm>
                    <a:prstGeom prst="ellipse">
                      <a:avLst/>
                    </a:prstGeom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 useBgFill="1">
                  <p:nvSpPr>
                    <p:cNvPr id="29932" name="Oval 236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048" y="2939"/>
                      <a:ext cx="384" cy="421"/>
                    </a:xfrm>
                    <a:prstGeom prst="ellipse">
                      <a:avLst/>
                    </a:prstGeom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sp>
                <p:nvSpPr>
                  <p:cNvPr id="29934" name="Oval 238"/>
                  <p:cNvSpPr>
                    <a:spLocks noChangeArrowheads="1"/>
                  </p:cNvSpPr>
                  <p:nvPr/>
                </p:nvSpPr>
                <p:spPr bwMode="auto">
                  <a:xfrm>
                    <a:off x="2569" y="3023"/>
                    <a:ext cx="83" cy="81"/>
                  </a:xfrm>
                  <a:prstGeom prst="ellipse">
                    <a:avLst/>
                  </a:prstGeom>
                  <a:solidFill>
                    <a:srgbClr val="FF6699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29935" name="Line 239"/>
                  <p:cNvSpPr>
                    <a:spLocks noChangeShapeType="1"/>
                  </p:cNvSpPr>
                  <p:nvPr/>
                </p:nvSpPr>
                <p:spPr bwMode="auto">
                  <a:xfrm>
                    <a:off x="2003" y="2915"/>
                    <a:ext cx="15" cy="25"/>
                  </a:xfrm>
                  <a:prstGeom prst="line">
                    <a:avLst/>
                  </a:prstGeom>
                  <a:noFill/>
                  <a:ln w="50800">
                    <a:solidFill>
                      <a:srgbClr val="FF0066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36" name="Line 240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118" y="3454"/>
                    <a:ext cx="3" cy="33"/>
                  </a:xfrm>
                  <a:prstGeom prst="line">
                    <a:avLst/>
                  </a:prstGeom>
                  <a:noFill/>
                  <a:ln w="50800">
                    <a:solidFill>
                      <a:srgbClr val="FF0066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37" name="Line 241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501" y="2981"/>
                    <a:ext cx="22" cy="22"/>
                  </a:xfrm>
                  <a:prstGeom prst="line">
                    <a:avLst/>
                  </a:prstGeom>
                  <a:noFill/>
                  <a:ln w="50800">
                    <a:solidFill>
                      <a:srgbClr val="FF0066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38" name="Line 242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956" y="3308"/>
                    <a:ext cx="21" cy="22"/>
                  </a:xfrm>
                  <a:prstGeom prst="line">
                    <a:avLst/>
                  </a:prstGeom>
                  <a:noFill/>
                  <a:ln w="50800">
                    <a:solidFill>
                      <a:srgbClr val="FF0066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39" name="Line 243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480" y="3330"/>
                    <a:ext cx="22" cy="22"/>
                  </a:xfrm>
                  <a:prstGeom prst="line">
                    <a:avLst/>
                  </a:prstGeom>
                  <a:noFill/>
                  <a:ln w="50800">
                    <a:solidFill>
                      <a:srgbClr val="FF0066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40" name="Line 244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450" y="3131"/>
                    <a:ext cx="42" cy="13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41" name="Line 245"/>
                  <p:cNvSpPr>
                    <a:spLocks noChangeShapeType="1"/>
                  </p:cNvSpPr>
                  <p:nvPr/>
                </p:nvSpPr>
                <p:spPr bwMode="auto">
                  <a:xfrm>
                    <a:off x="2044" y="2722"/>
                    <a:ext cx="22" cy="6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42" name="Line 246"/>
                  <p:cNvSpPr>
                    <a:spLocks noChangeShapeType="1"/>
                  </p:cNvSpPr>
                  <p:nvPr/>
                </p:nvSpPr>
                <p:spPr bwMode="auto">
                  <a:xfrm>
                    <a:off x="2086" y="2700"/>
                    <a:ext cx="23" cy="65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43" name="Line 247"/>
                  <p:cNvSpPr>
                    <a:spLocks noChangeShapeType="1"/>
                  </p:cNvSpPr>
                  <p:nvPr/>
                </p:nvSpPr>
                <p:spPr bwMode="auto">
                  <a:xfrm>
                    <a:off x="2131" y="2676"/>
                    <a:ext cx="22" cy="66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44" name="Line 248"/>
                  <p:cNvSpPr>
                    <a:spLocks noChangeShapeType="1"/>
                  </p:cNvSpPr>
                  <p:nvPr/>
                </p:nvSpPr>
                <p:spPr bwMode="auto">
                  <a:xfrm>
                    <a:off x="2174" y="2654"/>
                    <a:ext cx="20" cy="67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45" name="Line 249"/>
                  <p:cNvSpPr>
                    <a:spLocks noChangeShapeType="1"/>
                  </p:cNvSpPr>
                  <p:nvPr/>
                </p:nvSpPr>
                <p:spPr bwMode="auto">
                  <a:xfrm>
                    <a:off x="2219" y="2655"/>
                    <a:ext cx="0" cy="45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46" name="Line 250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261" y="2654"/>
                    <a:ext cx="21" cy="67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47" name="Line 251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304" y="2654"/>
                    <a:ext cx="23" cy="67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48" name="Line 252"/>
                  <p:cNvSpPr>
                    <a:spLocks noChangeShapeType="1"/>
                  </p:cNvSpPr>
                  <p:nvPr/>
                </p:nvSpPr>
                <p:spPr bwMode="auto">
                  <a:xfrm>
                    <a:off x="2349" y="3525"/>
                    <a:ext cx="22" cy="66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49" name="Line 253"/>
                  <p:cNvSpPr>
                    <a:spLocks noChangeShapeType="1"/>
                  </p:cNvSpPr>
                  <p:nvPr/>
                </p:nvSpPr>
                <p:spPr bwMode="auto">
                  <a:xfrm>
                    <a:off x="2392" y="3505"/>
                    <a:ext cx="22" cy="64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50" name="Line 254"/>
                  <p:cNvSpPr>
                    <a:spLocks noChangeShapeType="1"/>
                  </p:cNvSpPr>
                  <p:nvPr/>
                </p:nvSpPr>
                <p:spPr bwMode="auto">
                  <a:xfrm>
                    <a:off x="2500" y="3460"/>
                    <a:ext cx="44" cy="44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51" name="Line 255"/>
                  <p:cNvSpPr>
                    <a:spLocks noChangeShapeType="1"/>
                  </p:cNvSpPr>
                  <p:nvPr/>
                </p:nvSpPr>
                <p:spPr bwMode="auto">
                  <a:xfrm>
                    <a:off x="2436" y="3504"/>
                    <a:ext cx="22" cy="4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52" name="Line 256"/>
                  <p:cNvSpPr>
                    <a:spLocks noChangeShapeType="1"/>
                  </p:cNvSpPr>
                  <p:nvPr/>
                </p:nvSpPr>
                <p:spPr bwMode="auto">
                  <a:xfrm>
                    <a:off x="2478" y="3482"/>
                    <a:ext cx="22" cy="4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53" name="Line 257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522" y="3417"/>
                    <a:ext cx="44" cy="44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54" name="Line 258"/>
                  <p:cNvSpPr>
                    <a:spLocks noChangeShapeType="1"/>
                  </p:cNvSpPr>
                  <p:nvPr/>
                </p:nvSpPr>
                <p:spPr bwMode="auto">
                  <a:xfrm>
                    <a:off x="1977" y="2765"/>
                    <a:ext cx="23" cy="4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55" name="Line 259"/>
                  <p:cNvSpPr>
                    <a:spLocks noChangeShapeType="1"/>
                  </p:cNvSpPr>
                  <p:nvPr/>
                </p:nvSpPr>
                <p:spPr bwMode="auto">
                  <a:xfrm>
                    <a:off x="2000" y="2742"/>
                    <a:ext cx="21" cy="4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56" name="Line 260"/>
                  <p:cNvSpPr>
                    <a:spLocks noChangeShapeType="1"/>
                  </p:cNvSpPr>
                  <p:nvPr/>
                </p:nvSpPr>
                <p:spPr bwMode="auto">
                  <a:xfrm>
                    <a:off x="1935" y="2785"/>
                    <a:ext cx="42" cy="44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57" name="Line 261"/>
                  <p:cNvSpPr>
                    <a:spLocks noChangeShapeType="1"/>
                  </p:cNvSpPr>
                  <p:nvPr/>
                </p:nvSpPr>
                <p:spPr bwMode="auto">
                  <a:xfrm>
                    <a:off x="1913" y="2829"/>
                    <a:ext cx="43" cy="22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58" name="Line 262"/>
                  <p:cNvSpPr>
                    <a:spLocks noChangeShapeType="1"/>
                  </p:cNvSpPr>
                  <p:nvPr/>
                </p:nvSpPr>
                <p:spPr bwMode="auto">
                  <a:xfrm>
                    <a:off x="1891" y="2852"/>
                    <a:ext cx="44" cy="22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59" name="Line 263"/>
                  <p:cNvSpPr>
                    <a:spLocks noChangeShapeType="1"/>
                  </p:cNvSpPr>
                  <p:nvPr/>
                </p:nvSpPr>
                <p:spPr bwMode="auto">
                  <a:xfrm>
                    <a:off x="1868" y="2873"/>
                    <a:ext cx="67" cy="44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60" name="Line 264"/>
                  <p:cNvSpPr>
                    <a:spLocks noChangeShapeType="1"/>
                  </p:cNvSpPr>
                  <p:nvPr/>
                </p:nvSpPr>
                <p:spPr bwMode="auto">
                  <a:xfrm>
                    <a:off x="1847" y="2918"/>
                    <a:ext cx="44" cy="21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61" name="Line 265"/>
                  <p:cNvSpPr>
                    <a:spLocks noChangeShapeType="1"/>
                  </p:cNvSpPr>
                  <p:nvPr/>
                </p:nvSpPr>
                <p:spPr bwMode="auto">
                  <a:xfrm>
                    <a:off x="2588" y="3351"/>
                    <a:ext cx="65" cy="22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62" name="Line 266"/>
                  <p:cNvSpPr>
                    <a:spLocks noChangeShapeType="1"/>
                  </p:cNvSpPr>
                  <p:nvPr/>
                </p:nvSpPr>
                <p:spPr bwMode="auto">
                  <a:xfrm>
                    <a:off x="1825" y="2960"/>
                    <a:ext cx="66" cy="22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63" name="Line 267"/>
                  <p:cNvSpPr>
                    <a:spLocks noChangeShapeType="1"/>
                  </p:cNvSpPr>
                  <p:nvPr/>
                </p:nvSpPr>
                <p:spPr bwMode="auto">
                  <a:xfrm>
                    <a:off x="2609" y="3308"/>
                    <a:ext cx="66" cy="22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64" name="Line 268"/>
                  <p:cNvSpPr>
                    <a:spLocks noChangeShapeType="1"/>
                  </p:cNvSpPr>
                  <p:nvPr/>
                </p:nvSpPr>
                <p:spPr bwMode="auto">
                  <a:xfrm>
                    <a:off x="2609" y="3264"/>
                    <a:ext cx="66" cy="0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65" name="Line 269"/>
                  <p:cNvSpPr>
                    <a:spLocks noChangeShapeType="1"/>
                  </p:cNvSpPr>
                  <p:nvPr/>
                </p:nvSpPr>
                <p:spPr bwMode="auto">
                  <a:xfrm>
                    <a:off x="2631" y="3220"/>
                    <a:ext cx="65" cy="0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66" name="Line 270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631" y="3003"/>
                    <a:ext cx="65" cy="2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67" name="Line 271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653" y="3048"/>
                    <a:ext cx="43" cy="21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68" name="Line 272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609" y="2960"/>
                    <a:ext cx="66" cy="22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69" name="Line 273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608" y="2917"/>
                    <a:ext cx="45" cy="42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70" name="Line 274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370" y="2676"/>
                    <a:ext cx="21" cy="66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71" name="Line 275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391" y="2721"/>
                    <a:ext cx="44" cy="4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72" name="Line 276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457" y="2742"/>
                    <a:ext cx="43" cy="4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73" name="Line 277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500" y="2785"/>
                    <a:ext cx="44" cy="44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74" name="Line 278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522" y="2829"/>
                    <a:ext cx="66" cy="44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75" name="Line 279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825" y="3264"/>
                    <a:ext cx="66" cy="2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76" name="Line 280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588" y="2894"/>
                    <a:ext cx="42" cy="2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77" name="Line 281"/>
                  <p:cNvSpPr>
                    <a:spLocks noChangeShapeType="1"/>
                  </p:cNvSpPr>
                  <p:nvPr/>
                </p:nvSpPr>
                <p:spPr bwMode="auto">
                  <a:xfrm>
                    <a:off x="1825" y="3003"/>
                    <a:ext cx="66" cy="2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78" name="Line 282"/>
                  <p:cNvSpPr>
                    <a:spLocks noChangeShapeType="1"/>
                  </p:cNvSpPr>
                  <p:nvPr/>
                </p:nvSpPr>
                <p:spPr bwMode="auto">
                  <a:xfrm>
                    <a:off x="1805" y="3047"/>
                    <a:ext cx="64" cy="0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79" name="Line 283"/>
                  <p:cNvSpPr>
                    <a:spLocks noChangeShapeType="1"/>
                  </p:cNvSpPr>
                  <p:nvPr/>
                </p:nvSpPr>
                <p:spPr bwMode="auto">
                  <a:xfrm>
                    <a:off x="1805" y="3090"/>
                    <a:ext cx="64" cy="0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80" name="Line 284"/>
                  <p:cNvSpPr>
                    <a:spLocks noChangeShapeType="1"/>
                  </p:cNvSpPr>
                  <p:nvPr/>
                </p:nvSpPr>
                <p:spPr bwMode="auto">
                  <a:xfrm>
                    <a:off x="1805" y="3133"/>
                    <a:ext cx="64" cy="0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81" name="Line 285"/>
                  <p:cNvSpPr>
                    <a:spLocks noChangeShapeType="1"/>
                  </p:cNvSpPr>
                  <p:nvPr/>
                </p:nvSpPr>
                <p:spPr bwMode="auto">
                  <a:xfrm>
                    <a:off x="1805" y="3199"/>
                    <a:ext cx="42" cy="0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82" name="Line 286"/>
                  <p:cNvSpPr>
                    <a:spLocks noChangeShapeType="1"/>
                  </p:cNvSpPr>
                  <p:nvPr/>
                </p:nvSpPr>
                <p:spPr bwMode="auto">
                  <a:xfrm>
                    <a:off x="1805" y="3242"/>
                    <a:ext cx="64" cy="0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83" name="Line 287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825" y="3308"/>
                    <a:ext cx="66" cy="22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84" name="Line 288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848" y="3351"/>
                    <a:ext cx="66" cy="22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85" name="Line 289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891" y="3396"/>
                    <a:ext cx="44" cy="21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86" name="Line 290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913" y="3417"/>
                    <a:ext cx="43" cy="44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87" name="Line 291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935" y="3460"/>
                    <a:ext cx="42" cy="44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88" name="Line 292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977" y="3505"/>
                    <a:ext cx="23" cy="21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89" name="Line 293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304" y="3526"/>
                    <a:ext cx="23" cy="88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90" name="Line 294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262" y="3547"/>
                    <a:ext cx="0" cy="66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91" name="Line 295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065" y="3525"/>
                    <a:ext cx="21" cy="4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92" name="Line 296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109" y="3548"/>
                    <a:ext cx="21" cy="44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93" name="Line 297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152" y="3548"/>
                    <a:ext cx="21" cy="44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94" name="Line 298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196" y="3547"/>
                    <a:ext cx="23" cy="66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95" name="Line 299"/>
                  <p:cNvSpPr>
                    <a:spLocks noChangeShapeType="1"/>
                  </p:cNvSpPr>
                  <p:nvPr/>
                </p:nvSpPr>
                <p:spPr bwMode="auto">
                  <a:xfrm>
                    <a:off x="2653" y="3133"/>
                    <a:ext cx="65" cy="0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96" name="Line 300"/>
                  <p:cNvSpPr>
                    <a:spLocks noChangeShapeType="1"/>
                  </p:cNvSpPr>
                  <p:nvPr/>
                </p:nvSpPr>
                <p:spPr bwMode="auto">
                  <a:xfrm>
                    <a:off x="2653" y="3177"/>
                    <a:ext cx="43" cy="0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97" name="Line 301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653" y="3091"/>
                    <a:ext cx="43" cy="21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998" name="Oval 302"/>
                  <p:cNvSpPr>
                    <a:spLocks noChangeArrowheads="1"/>
                  </p:cNvSpPr>
                  <p:nvPr/>
                </p:nvSpPr>
                <p:spPr bwMode="auto">
                  <a:xfrm>
                    <a:off x="2045" y="2762"/>
                    <a:ext cx="83" cy="81"/>
                  </a:xfrm>
                  <a:prstGeom prst="ellipse">
                    <a:avLst/>
                  </a:prstGeom>
                  <a:solidFill>
                    <a:srgbClr val="FF6699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29999" name="Oval 303"/>
                  <p:cNvSpPr>
                    <a:spLocks noChangeArrowheads="1"/>
                  </p:cNvSpPr>
                  <p:nvPr/>
                </p:nvSpPr>
                <p:spPr bwMode="auto">
                  <a:xfrm>
                    <a:off x="2459" y="2826"/>
                    <a:ext cx="83" cy="82"/>
                  </a:xfrm>
                  <a:prstGeom prst="ellipse">
                    <a:avLst/>
                  </a:prstGeom>
                  <a:solidFill>
                    <a:srgbClr val="FF6699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00" name="Oval 304"/>
                  <p:cNvSpPr>
                    <a:spLocks noChangeArrowheads="1"/>
                  </p:cNvSpPr>
                  <p:nvPr/>
                </p:nvSpPr>
                <p:spPr bwMode="auto">
                  <a:xfrm>
                    <a:off x="2547" y="3262"/>
                    <a:ext cx="83" cy="81"/>
                  </a:xfrm>
                  <a:prstGeom prst="ellipse">
                    <a:avLst/>
                  </a:prstGeom>
                  <a:solidFill>
                    <a:srgbClr val="FF6699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01" name="Oval 305"/>
                  <p:cNvSpPr>
                    <a:spLocks noChangeArrowheads="1"/>
                  </p:cNvSpPr>
                  <p:nvPr/>
                </p:nvSpPr>
                <p:spPr bwMode="auto">
                  <a:xfrm>
                    <a:off x="2417" y="3436"/>
                    <a:ext cx="83" cy="82"/>
                  </a:xfrm>
                  <a:prstGeom prst="ellipse">
                    <a:avLst/>
                  </a:prstGeom>
                  <a:solidFill>
                    <a:srgbClr val="FF6699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02" name="Oval 306"/>
                  <p:cNvSpPr>
                    <a:spLocks noChangeArrowheads="1"/>
                  </p:cNvSpPr>
                  <p:nvPr/>
                </p:nvSpPr>
                <p:spPr bwMode="auto">
                  <a:xfrm>
                    <a:off x="2178" y="3501"/>
                    <a:ext cx="82" cy="82"/>
                  </a:xfrm>
                  <a:prstGeom prst="ellipse">
                    <a:avLst/>
                  </a:prstGeom>
                  <a:solidFill>
                    <a:srgbClr val="FF6699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03" name="Oval 307"/>
                  <p:cNvSpPr>
                    <a:spLocks noChangeArrowheads="1"/>
                  </p:cNvSpPr>
                  <p:nvPr/>
                </p:nvSpPr>
                <p:spPr bwMode="auto">
                  <a:xfrm>
                    <a:off x="1960" y="3413"/>
                    <a:ext cx="83" cy="83"/>
                  </a:xfrm>
                  <a:prstGeom prst="ellipse">
                    <a:avLst/>
                  </a:prstGeom>
                  <a:solidFill>
                    <a:srgbClr val="FF6699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04" name="Oval 308"/>
                  <p:cNvSpPr>
                    <a:spLocks noChangeArrowheads="1"/>
                  </p:cNvSpPr>
                  <p:nvPr/>
                </p:nvSpPr>
                <p:spPr bwMode="auto">
                  <a:xfrm>
                    <a:off x="1872" y="2957"/>
                    <a:ext cx="83" cy="83"/>
                  </a:xfrm>
                  <a:prstGeom prst="ellipse">
                    <a:avLst/>
                  </a:prstGeom>
                  <a:solidFill>
                    <a:srgbClr val="FF6699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05" name="Oval 309"/>
                  <p:cNvSpPr>
                    <a:spLocks noChangeArrowheads="1"/>
                  </p:cNvSpPr>
                  <p:nvPr/>
                </p:nvSpPr>
                <p:spPr bwMode="auto">
                  <a:xfrm>
                    <a:off x="1851" y="3196"/>
                    <a:ext cx="83" cy="82"/>
                  </a:xfrm>
                  <a:prstGeom prst="ellipse">
                    <a:avLst/>
                  </a:prstGeom>
                  <a:solidFill>
                    <a:srgbClr val="FF6699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0305" name="Group 340"/>
                <p:cNvGrpSpPr>
                  <a:grpSpLocks/>
                </p:cNvGrpSpPr>
                <p:nvPr/>
              </p:nvGrpSpPr>
              <p:grpSpPr bwMode="auto">
                <a:xfrm>
                  <a:off x="3492" y="1151"/>
                  <a:ext cx="720" cy="674"/>
                  <a:chOff x="3492" y="1151"/>
                  <a:chExt cx="720" cy="674"/>
                </a:xfrm>
              </p:grpSpPr>
              <p:sp useBgFill="1">
                <p:nvSpPr>
                  <p:cNvPr id="30007" name="Oval 311"/>
                  <p:cNvSpPr>
                    <a:spLocks noChangeArrowheads="1"/>
                  </p:cNvSpPr>
                  <p:nvPr/>
                </p:nvSpPr>
                <p:spPr bwMode="auto">
                  <a:xfrm>
                    <a:off x="3492" y="1151"/>
                    <a:ext cx="696" cy="657"/>
                  </a:xfrm>
                  <a:prstGeom prst="ellipse">
                    <a:avLst/>
                  </a:prstGeom>
                  <a:ln w="127000">
                    <a:solidFill>
                      <a:srgbClr val="FFCCCC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08" name="AutoShape 312"/>
                  <p:cNvSpPr>
                    <a:spLocks noChangeArrowheads="1"/>
                  </p:cNvSpPr>
                  <p:nvPr/>
                </p:nvSpPr>
                <p:spPr bwMode="auto">
                  <a:xfrm rot="16440000" flipH="1" flipV="1">
                    <a:off x="4021" y="1373"/>
                    <a:ext cx="153" cy="22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09" name="Oval 313"/>
                  <p:cNvSpPr>
                    <a:spLocks noChangeArrowheads="1"/>
                  </p:cNvSpPr>
                  <p:nvPr/>
                </p:nvSpPr>
                <p:spPr bwMode="auto">
                  <a:xfrm rot="5640000">
                    <a:off x="4089" y="1465"/>
                    <a:ext cx="71" cy="68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10" name="AutoShape 314"/>
                  <p:cNvSpPr>
                    <a:spLocks noChangeArrowheads="1"/>
                  </p:cNvSpPr>
                  <p:nvPr/>
                </p:nvSpPr>
                <p:spPr bwMode="auto">
                  <a:xfrm rot="7980000" flipH="1" flipV="1">
                    <a:off x="3584" y="1216"/>
                    <a:ext cx="155" cy="21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11" name="Oval 315"/>
                  <p:cNvSpPr>
                    <a:spLocks noChangeArrowheads="1"/>
                  </p:cNvSpPr>
                  <p:nvPr/>
                </p:nvSpPr>
                <p:spPr bwMode="auto">
                  <a:xfrm rot="18780000">
                    <a:off x="3612" y="1271"/>
                    <a:ext cx="67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12" name="AutoShape 316"/>
                  <p:cNvSpPr>
                    <a:spLocks noChangeArrowheads="1"/>
                  </p:cNvSpPr>
                  <p:nvPr/>
                </p:nvSpPr>
                <p:spPr bwMode="auto">
                  <a:xfrm rot="6360000" flipH="1" flipV="1">
                    <a:off x="3553" y="1289"/>
                    <a:ext cx="164" cy="28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13" name="Oval 317"/>
                  <p:cNvSpPr>
                    <a:spLocks noChangeArrowheads="1"/>
                  </p:cNvSpPr>
                  <p:nvPr/>
                </p:nvSpPr>
                <p:spPr bwMode="auto">
                  <a:xfrm rot="17160000">
                    <a:off x="3547" y="1379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14" name="AutoShape 318"/>
                  <p:cNvSpPr>
                    <a:spLocks noChangeArrowheads="1"/>
                  </p:cNvSpPr>
                  <p:nvPr/>
                </p:nvSpPr>
                <p:spPr bwMode="auto">
                  <a:xfrm rot="19140000" flipH="1" flipV="1">
                    <a:off x="3968" y="1499"/>
                    <a:ext cx="87" cy="266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15" name="AutoShape 319"/>
                  <p:cNvSpPr>
                    <a:spLocks noChangeArrowheads="1"/>
                  </p:cNvSpPr>
                  <p:nvPr/>
                </p:nvSpPr>
                <p:spPr bwMode="auto">
                  <a:xfrm rot="18000000" flipH="1" flipV="1">
                    <a:off x="4000" y="1433"/>
                    <a:ext cx="106" cy="31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16" name="Oval 320"/>
                  <p:cNvSpPr>
                    <a:spLocks noChangeArrowheads="1"/>
                  </p:cNvSpPr>
                  <p:nvPr/>
                </p:nvSpPr>
                <p:spPr bwMode="auto">
                  <a:xfrm rot="7200000">
                    <a:off x="4068" y="1574"/>
                    <a:ext cx="68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17" name="AutoShape 321"/>
                  <p:cNvSpPr>
                    <a:spLocks noChangeArrowheads="1"/>
                  </p:cNvSpPr>
                  <p:nvPr/>
                </p:nvSpPr>
                <p:spPr bwMode="auto">
                  <a:xfrm rot="14700000" flipH="1" flipV="1">
                    <a:off x="3991" y="1271"/>
                    <a:ext cx="138" cy="249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18" name="Oval 322"/>
                  <p:cNvSpPr>
                    <a:spLocks noChangeArrowheads="1"/>
                  </p:cNvSpPr>
                  <p:nvPr/>
                </p:nvSpPr>
                <p:spPr bwMode="auto">
                  <a:xfrm rot="3900000">
                    <a:off x="4068" y="1357"/>
                    <a:ext cx="68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19" name="AutoShape 323"/>
                  <p:cNvSpPr>
                    <a:spLocks noChangeArrowheads="1"/>
                  </p:cNvSpPr>
                  <p:nvPr/>
                </p:nvSpPr>
                <p:spPr bwMode="auto">
                  <a:xfrm rot="13020000" flipH="1" flipV="1">
                    <a:off x="3902" y="1208"/>
                    <a:ext cx="155" cy="27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20" name="AutoShape 324"/>
                  <p:cNvSpPr>
                    <a:spLocks noChangeArrowheads="1"/>
                  </p:cNvSpPr>
                  <p:nvPr/>
                </p:nvSpPr>
                <p:spPr bwMode="auto">
                  <a:xfrm rot="20640000" flipH="1" flipV="1">
                    <a:off x="3805" y="1528"/>
                    <a:ext cx="225" cy="28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21" name="Oval 325"/>
                  <p:cNvSpPr>
                    <a:spLocks noChangeArrowheads="1"/>
                  </p:cNvSpPr>
                  <p:nvPr/>
                </p:nvSpPr>
                <p:spPr bwMode="auto">
                  <a:xfrm rot="9840000">
                    <a:off x="3873" y="1705"/>
                    <a:ext cx="67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22" name="AutoShape 326"/>
                  <p:cNvSpPr>
                    <a:spLocks noChangeArrowheads="1"/>
                  </p:cNvSpPr>
                  <p:nvPr/>
                </p:nvSpPr>
                <p:spPr bwMode="auto">
                  <a:xfrm rot="480000" flipH="1" flipV="1">
                    <a:off x="3719" y="1591"/>
                    <a:ext cx="191" cy="234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23" name="AutoShape 327"/>
                  <p:cNvSpPr>
                    <a:spLocks noChangeArrowheads="1"/>
                  </p:cNvSpPr>
                  <p:nvPr/>
                </p:nvSpPr>
                <p:spPr bwMode="auto">
                  <a:xfrm rot="1800000" flipH="1" flipV="1">
                    <a:off x="3628" y="1631"/>
                    <a:ext cx="165" cy="15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24" name="Oval 328"/>
                  <p:cNvSpPr>
                    <a:spLocks noChangeArrowheads="1"/>
                  </p:cNvSpPr>
                  <p:nvPr/>
                </p:nvSpPr>
                <p:spPr bwMode="auto">
                  <a:xfrm rot="12600000">
                    <a:off x="3678" y="1676"/>
                    <a:ext cx="66" cy="61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25" name="AutoShape 329"/>
                  <p:cNvSpPr>
                    <a:spLocks noChangeArrowheads="1"/>
                  </p:cNvSpPr>
                  <p:nvPr/>
                </p:nvSpPr>
                <p:spPr bwMode="auto">
                  <a:xfrm rot="3600000" flipH="1" flipV="1">
                    <a:off x="3598" y="1475"/>
                    <a:ext cx="150" cy="27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26" name="AutoShape 330"/>
                  <p:cNvSpPr>
                    <a:spLocks noChangeArrowheads="1"/>
                  </p:cNvSpPr>
                  <p:nvPr/>
                </p:nvSpPr>
                <p:spPr bwMode="auto">
                  <a:xfrm rot="5220000" flipH="1" flipV="1">
                    <a:off x="3525" y="1367"/>
                    <a:ext cx="205" cy="26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27" name="Oval 331"/>
                  <p:cNvSpPr>
                    <a:spLocks noChangeArrowheads="1"/>
                  </p:cNvSpPr>
                  <p:nvPr/>
                </p:nvSpPr>
                <p:spPr bwMode="auto">
                  <a:xfrm rot="16020000">
                    <a:off x="3570" y="1456"/>
                    <a:ext cx="74" cy="12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28" name="Freeform 332"/>
                  <p:cNvSpPr>
                    <a:spLocks/>
                  </p:cNvSpPr>
                  <p:nvPr/>
                </p:nvSpPr>
                <p:spPr bwMode="auto">
                  <a:xfrm>
                    <a:off x="3908" y="1196"/>
                    <a:ext cx="80" cy="149"/>
                  </a:xfrm>
                  <a:custGeom>
                    <a:avLst/>
                    <a:gdLst/>
                    <a:ahLst/>
                    <a:cxnLst>
                      <a:cxn ang="0">
                        <a:pos x="0" y="8"/>
                      </a:cxn>
                      <a:cxn ang="0">
                        <a:pos x="25" y="0"/>
                      </a:cxn>
                      <a:cxn ang="0">
                        <a:pos x="40" y="0"/>
                      </a:cxn>
                      <a:cxn ang="0">
                        <a:pos x="54" y="0"/>
                      </a:cxn>
                      <a:cxn ang="0">
                        <a:pos x="69" y="0"/>
                      </a:cxn>
                      <a:cxn ang="0">
                        <a:pos x="79" y="14"/>
                      </a:cxn>
                      <a:cxn ang="0">
                        <a:pos x="79" y="29"/>
                      </a:cxn>
                      <a:cxn ang="0">
                        <a:pos x="74" y="49"/>
                      </a:cxn>
                      <a:cxn ang="0">
                        <a:pos x="69" y="64"/>
                      </a:cxn>
                      <a:cxn ang="0">
                        <a:pos x="59" y="79"/>
                      </a:cxn>
                      <a:cxn ang="0">
                        <a:pos x="59" y="93"/>
                      </a:cxn>
                      <a:cxn ang="0">
                        <a:pos x="49" y="108"/>
                      </a:cxn>
                      <a:cxn ang="0">
                        <a:pos x="40" y="128"/>
                      </a:cxn>
                      <a:cxn ang="0">
                        <a:pos x="35" y="143"/>
                      </a:cxn>
                      <a:cxn ang="0">
                        <a:pos x="20" y="148"/>
                      </a:cxn>
                      <a:cxn ang="0">
                        <a:pos x="15" y="133"/>
                      </a:cxn>
                      <a:cxn ang="0">
                        <a:pos x="15" y="118"/>
                      </a:cxn>
                      <a:cxn ang="0">
                        <a:pos x="15" y="103"/>
                      </a:cxn>
                      <a:cxn ang="0">
                        <a:pos x="15" y="88"/>
                      </a:cxn>
                      <a:cxn ang="0">
                        <a:pos x="10" y="74"/>
                      </a:cxn>
                      <a:cxn ang="0">
                        <a:pos x="10" y="59"/>
                      </a:cxn>
                      <a:cxn ang="0">
                        <a:pos x="5" y="44"/>
                      </a:cxn>
                      <a:cxn ang="0">
                        <a:pos x="0" y="29"/>
                      </a:cxn>
                      <a:cxn ang="0">
                        <a:pos x="0" y="8"/>
                      </a:cxn>
                      <a:cxn ang="0">
                        <a:pos x="0" y="8"/>
                      </a:cxn>
                    </a:cxnLst>
                    <a:rect l="0" t="0" r="r" b="b"/>
                    <a:pathLst>
                      <a:path w="80" h="149">
                        <a:moveTo>
                          <a:pt x="0" y="8"/>
                        </a:moveTo>
                        <a:lnTo>
                          <a:pt x="25" y="0"/>
                        </a:lnTo>
                        <a:lnTo>
                          <a:pt x="40" y="0"/>
                        </a:lnTo>
                        <a:lnTo>
                          <a:pt x="54" y="0"/>
                        </a:lnTo>
                        <a:lnTo>
                          <a:pt x="69" y="0"/>
                        </a:lnTo>
                        <a:lnTo>
                          <a:pt x="79" y="14"/>
                        </a:lnTo>
                        <a:lnTo>
                          <a:pt x="79" y="29"/>
                        </a:lnTo>
                        <a:lnTo>
                          <a:pt x="74" y="49"/>
                        </a:lnTo>
                        <a:lnTo>
                          <a:pt x="69" y="64"/>
                        </a:lnTo>
                        <a:lnTo>
                          <a:pt x="59" y="79"/>
                        </a:lnTo>
                        <a:lnTo>
                          <a:pt x="59" y="93"/>
                        </a:lnTo>
                        <a:lnTo>
                          <a:pt x="49" y="108"/>
                        </a:lnTo>
                        <a:lnTo>
                          <a:pt x="40" y="128"/>
                        </a:lnTo>
                        <a:lnTo>
                          <a:pt x="35" y="143"/>
                        </a:lnTo>
                        <a:lnTo>
                          <a:pt x="20" y="148"/>
                        </a:lnTo>
                        <a:lnTo>
                          <a:pt x="15" y="133"/>
                        </a:lnTo>
                        <a:lnTo>
                          <a:pt x="15" y="118"/>
                        </a:lnTo>
                        <a:lnTo>
                          <a:pt x="15" y="103"/>
                        </a:lnTo>
                        <a:lnTo>
                          <a:pt x="15" y="88"/>
                        </a:lnTo>
                        <a:lnTo>
                          <a:pt x="10" y="74"/>
                        </a:lnTo>
                        <a:lnTo>
                          <a:pt x="10" y="59"/>
                        </a:lnTo>
                        <a:lnTo>
                          <a:pt x="5" y="44"/>
                        </a:lnTo>
                        <a:lnTo>
                          <a:pt x="0" y="29"/>
                        </a:lnTo>
                        <a:lnTo>
                          <a:pt x="0" y="8"/>
                        </a:lnTo>
                        <a:lnTo>
                          <a:pt x="0" y="8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029" name="Freeform 333"/>
                  <p:cNvSpPr>
                    <a:spLocks/>
                  </p:cNvSpPr>
                  <p:nvPr/>
                </p:nvSpPr>
                <p:spPr bwMode="auto">
                  <a:xfrm>
                    <a:off x="3648" y="1183"/>
                    <a:ext cx="133" cy="138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9" y="8"/>
                      </a:cxn>
                      <a:cxn ang="0">
                        <a:pos x="34" y="8"/>
                      </a:cxn>
                      <a:cxn ang="0">
                        <a:pos x="48" y="8"/>
                      </a:cxn>
                      <a:cxn ang="0">
                        <a:pos x="63" y="8"/>
                      </a:cxn>
                      <a:cxn ang="0">
                        <a:pos x="83" y="13"/>
                      </a:cxn>
                      <a:cxn ang="0">
                        <a:pos x="97" y="13"/>
                      </a:cxn>
                      <a:cxn ang="0">
                        <a:pos x="112" y="13"/>
                      </a:cxn>
                      <a:cxn ang="0">
                        <a:pos x="127" y="18"/>
                      </a:cxn>
                      <a:cxn ang="0">
                        <a:pos x="132" y="33"/>
                      </a:cxn>
                      <a:cxn ang="0">
                        <a:pos x="127" y="47"/>
                      </a:cxn>
                      <a:cxn ang="0">
                        <a:pos x="117" y="62"/>
                      </a:cxn>
                      <a:cxn ang="0">
                        <a:pos x="107" y="77"/>
                      </a:cxn>
                      <a:cxn ang="0">
                        <a:pos x="102" y="92"/>
                      </a:cxn>
                      <a:cxn ang="0">
                        <a:pos x="97" y="107"/>
                      </a:cxn>
                      <a:cxn ang="0">
                        <a:pos x="97" y="122"/>
                      </a:cxn>
                      <a:cxn ang="0">
                        <a:pos x="92" y="137"/>
                      </a:cxn>
                      <a:cxn ang="0">
                        <a:pos x="78" y="137"/>
                      </a:cxn>
                      <a:cxn ang="0">
                        <a:pos x="68" y="122"/>
                      </a:cxn>
                      <a:cxn ang="0">
                        <a:pos x="63" y="107"/>
                      </a:cxn>
                      <a:cxn ang="0">
                        <a:pos x="53" y="92"/>
                      </a:cxn>
                      <a:cxn ang="0">
                        <a:pos x="43" y="77"/>
                      </a:cxn>
                      <a:cxn ang="0">
                        <a:pos x="29" y="67"/>
                      </a:cxn>
                      <a:cxn ang="0">
                        <a:pos x="19" y="52"/>
                      </a:cxn>
                      <a:cxn ang="0">
                        <a:pos x="9" y="37"/>
                      </a:cxn>
                      <a:cxn ang="0">
                        <a:pos x="4" y="23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33" h="138">
                        <a:moveTo>
                          <a:pt x="0" y="0"/>
                        </a:moveTo>
                        <a:lnTo>
                          <a:pt x="19" y="8"/>
                        </a:lnTo>
                        <a:lnTo>
                          <a:pt x="34" y="8"/>
                        </a:lnTo>
                        <a:lnTo>
                          <a:pt x="48" y="8"/>
                        </a:lnTo>
                        <a:lnTo>
                          <a:pt x="63" y="8"/>
                        </a:lnTo>
                        <a:lnTo>
                          <a:pt x="83" y="13"/>
                        </a:lnTo>
                        <a:lnTo>
                          <a:pt x="97" y="13"/>
                        </a:lnTo>
                        <a:lnTo>
                          <a:pt x="112" y="13"/>
                        </a:lnTo>
                        <a:lnTo>
                          <a:pt x="127" y="18"/>
                        </a:lnTo>
                        <a:lnTo>
                          <a:pt x="132" y="33"/>
                        </a:lnTo>
                        <a:lnTo>
                          <a:pt x="127" y="47"/>
                        </a:lnTo>
                        <a:lnTo>
                          <a:pt x="117" y="62"/>
                        </a:lnTo>
                        <a:lnTo>
                          <a:pt x="107" y="77"/>
                        </a:lnTo>
                        <a:lnTo>
                          <a:pt x="102" y="92"/>
                        </a:lnTo>
                        <a:lnTo>
                          <a:pt x="97" y="107"/>
                        </a:lnTo>
                        <a:lnTo>
                          <a:pt x="97" y="122"/>
                        </a:lnTo>
                        <a:lnTo>
                          <a:pt x="92" y="137"/>
                        </a:lnTo>
                        <a:lnTo>
                          <a:pt x="78" y="137"/>
                        </a:lnTo>
                        <a:lnTo>
                          <a:pt x="68" y="122"/>
                        </a:lnTo>
                        <a:lnTo>
                          <a:pt x="63" y="107"/>
                        </a:lnTo>
                        <a:lnTo>
                          <a:pt x="53" y="92"/>
                        </a:lnTo>
                        <a:lnTo>
                          <a:pt x="43" y="77"/>
                        </a:lnTo>
                        <a:lnTo>
                          <a:pt x="29" y="67"/>
                        </a:lnTo>
                        <a:lnTo>
                          <a:pt x="19" y="52"/>
                        </a:lnTo>
                        <a:lnTo>
                          <a:pt x="9" y="37"/>
                        </a:lnTo>
                        <a:lnTo>
                          <a:pt x="4" y="23"/>
                        </a:lnTo>
                        <a:lnTo>
                          <a:pt x="0" y="0"/>
                        </a:lnTo>
                        <a:lnTo>
                          <a:pt x="0" y="0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30306" name="Group 336"/>
                  <p:cNvGrpSpPr>
                    <a:grpSpLocks/>
                  </p:cNvGrpSpPr>
                  <p:nvPr/>
                </p:nvGrpSpPr>
                <p:grpSpPr bwMode="auto">
                  <a:xfrm>
                    <a:off x="3774" y="1154"/>
                    <a:ext cx="168" cy="195"/>
                    <a:chOff x="3774" y="1154"/>
                    <a:chExt cx="168" cy="195"/>
                  </a:xfrm>
                </p:grpSpPr>
                <p:sp>
                  <p:nvSpPr>
                    <p:cNvPr id="30030" name="AutoShape 334"/>
                    <p:cNvSpPr>
                      <a:spLocks noChangeArrowheads="1"/>
                    </p:cNvSpPr>
                    <p:nvPr/>
                  </p:nvSpPr>
                  <p:spPr bwMode="auto">
                    <a:xfrm rot="12180000" flipH="1" flipV="1">
                      <a:off x="3774" y="1154"/>
                      <a:ext cx="168" cy="195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0031" name="Oval 335"/>
                    <p:cNvSpPr>
                      <a:spLocks noChangeArrowheads="1"/>
                    </p:cNvSpPr>
                    <p:nvPr/>
                  </p:nvSpPr>
                  <p:spPr bwMode="auto">
                    <a:xfrm rot="1380000">
                      <a:off x="3824" y="1212"/>
                      <a:ext cx="68" cy="80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0309" name="Group 339"/>
                  <p:cNvGrpSpPr>
                    <a:grpSpLocks/>
                  </p:cNvGrpSpPr>
                  <p:nvPr/>
                </p:nvGrpSpPr>
                <p:grpSpPr bwMode="auto">
                  <a:xfrm>
                    <a:off x="3688" y="1153"/>
                    <a:ext cx="189" cy="263"/>
                    <a:chOff x="3688" y="1153"/>
                    <a:chExt cx="189" cy="263"/>
                  </a:xfrm>
                </p:grpSpPr>
                <p:sp>
                  <p:nvSpPr>
                    <p:cNvPr id="30033" name="AutoShape 337"/>
                    <p:cNvSpPr>
                      <a:spLocks noChangeArrowheads="1"/>
                    </p:cNvSpPr>
                    <p:nvPr/>
                  </p:nvSpPr>
                  <p:spPr bwMode="auto">
                    <a:xfrm rot="10560000" flipV="1">
                      <a:off x="3688" y="1153"/>
                      <a:ext cx="189" cy="263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0034" name="Oval 338"/>
                    <p:cNvSpPr>
                      <a:spLocks noChangeArrowheads="1"/>
                    </p:cNvSpPr>
                    <p:nvPr/>
                  </p:nvSpPr>
                  <p:spPr bwMode="auto">
                    <a:xfrm rot="21360000" flipH="1">
                      <a:off x="3744" y="1231"/>
                      <a:ext cx="76" cy="107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0313" name="Group 370"/>
                <p:cNvGrpSpPr>
                  <a:grpSpLocks/>
                </p:cNvGrpSpPr>
                <p:nvPr/>
              </p:nvGrpSpPr>
              <p:grpSpPr bwMode="auto">
                <a:xfrm>
                  <a:off x="2709" y="1456"/>
                  <a:ext cx="719" cy="673"/>
                  <a:chOff x="2709" y="1456"/>
                  <a:chExt cx="719" cy="673"/>
                </a:xfrm>
              </p:grpSpPr>
              <p:sp useBgFill="1">
                <p:nvSpPr>
                  <p:cNvPr id="30037" name="Oval 341"/>
                  <p:cNvSpPr>
                    <a:spLocks noChangeArrowheads="1"/>
                  </p:cNvSpPr>
                  <p:nvPr/>
                </p:nvSpPr>
                <p:spPr bwMode="auto">
                  <a:xfrm>
                    <a:off x="2709" y="1456"/>
                    <a:ext cx="696" cy="657"/>
                  </a:xfrm>
                  <a:prstGeom prst="ellipse">
                    <a:avLst/>
                  </a:prstGeom>
                  <a:ln w="127000">
                    <a:solidFill>
                      <a:srgbClr val="FFCCCC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38" name="AutoShape 342"/>
                  <p:cNvSpPr>
                    <a:spLocks noChangeArrowheads="1"/>
                  </p:cNvSpPr>
                  <p:nvPr/>
                </p:nvSpPr>
                <p:spPr bwMode="auto">
                  <a:xfrm rot="16440000" flipH="1" flipV="1">
                    <a:off x="3236" y="1678"/>
                    <a:ext cx="155" cy="229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39" name="Oval 343"/>
                  <p:cNvSpPr>
                    <a:spLocks noChangeArrowheads="1"/>
                  </p:cNvSpPr>
                  <p:nvPr/>
                </p:nvSpPr>
                <p:spPr bwMode="auto">
                  <a:xfrm rot="5640000">
                    <a:off x="3306" y="1768"/>
                    <a:ext cx="70" cy="7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40" name="AutoShape 344"/>
                  <p:cNvSpPr>
                    <a:spLocks noChangeArrowheads="1"/>
                  </p:cNvSpPr>
                  <p:nvPr/>
                </p:nvSpPr>
                <p:spPr bwMode="auto">
                  <a:xfrm rot="7980000" flipH="1" flipV="1">
                    <a:off x="2799" y="1520"/>
                    <a:ext cx="156" cy="21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41" name="Oval 345"/>
                  <p:cNvSpPr>
                    <a:spLocks noChangeArrowheads="1"/>
                  </p:cNvSpPr>
                  <p:nvPr/>
                </p:nvSpPr>
                <p:spPr bwMode="auto">
                  <a:xfrm rot="18780000">
                    <a:off x="2828" y="1574"/>
                    <a:ext cx="68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42" name="AutoShape 346"/>
                  <p:cNvSpPr>
                    <a:spLocks noChangeArrowheads="1"/>
                  </p:cNvSpPr>
                  <p:nvPr/>
                </p:nvSpPr>
                <p:spPr bwMode="auto">
                  <a:xfrm rot="6360000" flipH="1" flipV="1">
                    <a:off x="2770" y="1594"/>
                    <a:ext cx="164" cy="28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43" name="Oval 347"/>
                  <p:cNvSpPr>
                    <a:spLocks noChangeArrowheads="1"/>
                  </p:cNvSpPr>
                  <p:nvPr/>
                </p:nvSpPr>
                <p:spPr bwMode="auto">
                  <a:xfrm rot="17160000">
                    <a:off x="2763" y="1683"/>
                    <a:ext cx="66" cy="68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44" name="AutoShape 348"/>
                  <p:cNvSpPr>
                    <a:spLocks noChangeArrowheads="1"/>
                  </p:cNvSpPr>
                  <p:nvPr/>
                </p:nvSpPr>
                <p:spPr bwMode="auto">
                  <a:xfrm rot="19140000" flipH="1" flipV="1">
                    <a:off x="3185" y="1804"/>
                    <a:ext cx="87" cy="266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45" name="AutoShape 349"/>
                  <p:cNvSpPr>
                    <a:spLocks noChangeArrowheads="1"/>
                  </p:cNvSpPr>
                  <p:nvPr/>
                </p:nvSpPr>
                <p:spPr bwMode="auto">
                  <a:xfrm rot="18000000" flipH="1" flipV="1">
                    <a:off x="3216" y="1738"/>
                    <a:ext cx="106" cy="314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46" name="Oval 350"/>
                  <p:cNvSpPr>
                    <a:spLocks noChangeArrowheads="1"/>
                  </p:cNvSpPr>
                  <p:nvPr/>
                </p:nvSpPr>
                <p:spPr bwMode="auto">
                  <a:xfrm rot="7200000">
                    <a:off x="3285" y="1880"/>
                    <a:ext cx="67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47" name="AutoShape 351"/>
                  <p:cNvSpPr>
                    <a:spLocks noChangeArrowheads="1"/>
                  </p:cNvSpPr>
                  <p:nvPr/>
                </p:nvSpPr>
                <p:spPr bwMode="auto">
                  <a:xfrm rot="14700000" flipH="1" flipV="1">
                    <a:off x="3207" y="1575"/>
                    <a:ext cx="139" cy="250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48" name="Oval 352"/>
                  <p:cNvSpPr>
                    <a:spLocks noChangeArrowheads="1"/>
                  </p:cNvSpPr>
                  <p:nvPr/>
                </p:nvSpPr>
                <p:spPr bwMode="auto">
                  <a:xfrm rot="3900000">
                    <a:off x="3285" y="1663"/>
                    <a:ext cx="67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49" name="AutoShape 353"/>
                  <p:cNvSpPr>
                    <a:spLocks noChangeArrowheads="1"/>
                  </p:cNvSpPr>
                  <p:nvPr/>
                </p:nvSpPr>
                <p:spPr bwMode="auto">
                  <a:xfrm rot="13020000" flipH="1" flipV="1">
                    <a:off x="3117" y="1511"/>
                    <a:ext cx="156" cy="274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50" name="AutoShape 354"/>
                  <p:cNvSpPr>
                    <a:spLocks noChangeArrowheads="1"/>
                  </p:cNvSpPr>
                  <p:nvPr/>
                </p:nvSpPr>
                <p:spPr bwMode="auto">
                  <a:xfrm rot="20640000" flipH="1" flipV="1">
                    <a:off x="3021" y="1842"/>
                    <a:ext cx="165" cy="28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51" name="Oval 355"/>
                  <p:cNvSpPr>
                    <a:spLocks noChangeArrowheads="1"/>
                  </p:cNvSpPr>
                  <p:nvPr/>
                </p:nvSpPr>
                <p:spPr bwMode="auto">
                  <a:xfrm rot="9840000">
                    <a:off x="3089" y="2010"/>
                    <a:ext cx="68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52" name="AutoShape 356"/>
                  <p:cNvSpPr>
                    <a:spLocks noChangeArrowheads="1"/>
                  </p:cNvSpPr>
                  <p:nvPr/>
                </p:nvSpPr>
                <p:spPr bwMode="auto">
                  <a:xfrm rot="480000" flipH="1" flipV="1">
                    <a:off x="2934" y="1896"/>
                    <a:ext cx="192" cy="23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53" name="AutoShape 357"/>
                  <p:cNvSpPr>
                    <a:spLocks noChangeArrowheads="1"/>
                  </p:cNvSpPr>
                  <p:nvPr/>
                </p:nvSpPr>
                <p:spPr bwMode="auto">
                  <a:xfrm rot="1800000" flipH="1" flipV="1">
                    <a:off x="2844" y="1936"/>
                    <a:ext cx="166" cy="15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54" name="Oval 358"/>
                  <p:cNvSpPr>
                    <a:spLocks noChangeArrowheads="1"/>
                  </p:cNvSpPr>
                  <p:nvPr/>
                </p:nvSpPr>
                <p:spPr bwMode="auto">
                  <a:xfrm rot="12600000">
                    <a:off x="2894" y="1982"/>
                    <a:ext cx="66" cy="6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55" name="AutoShape 359"/>
                  <p:cNvSpPr>
                    <a:spLocks noChangeArrowheads="1"/>
                  </p:cNvSpPr>
                  <p:nvPr/>
                </p:nvSpPr>
                <p:spPr bwMode="auto">
                  <a:xfrm rot="3600000" flipH="1" flipV="1">
                    <a:off x="2815" y="1780"/>
                    <a:ext cx="149" cy="27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56" name="AutoShape 360"/>
                  <p:cNvSpPr>
                    <a:spLocks noChangeArrowheads="1"/>
                  </p:cNvSpPr>
                  <p:nvPr/>
                </p:nvSpPr>
                <p:spPr bwMode="auto">
                  <a:xfrm rot="5220000" flipH="1" flipV="1">
                    <a:off x="2740" y="1672"/>
                    <a:ext cx="206" cy="26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57" name="Oval 361"/>
                  <p:cNvSpPr>
                    <a:spLocks noChangeArrowheads="1"/>
                  </p:cNvSpPr>
                  <p:nvPr/>
                </p:nvSpPr>
                <p:spPr bwMode="auto">
                  <a:xfrm rot="16020000">
                    <a:off x="2787" y="1760"/>
                    <a:ext cx="73" cy="121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58" name="Freeform 362"/>
                  <p:cNvSpPr>
                    <a:spLocks/>
                  </p:cNvSpPr>
                  <p:nvPr/>
                </p:nvSpPr>
                <p:spPr bwMode="auto">
                  <a:xfrm>
                    <a:off x="3124" y="1501"/>
                    <a:ext cx="80" cy="151"/>
                  </a:xfrm>
                  <a:custGeom>
                    <a:avLst/>
                    <a:gdLst/>
                    <a:ahLst/>
                    <a:cxnLst>
                      <a:cxn ang="0">
                        <a:pos x="0" y="8"/>
                      </a:cxn>
                      <a:cxn ang="0">
                        <a:pos x="25" y="0"/>
                      </a:cxn>
                      <a:cxn ang="0">
                        <a:pos x="40" y="0"/>
                      </a:cxn>
                      <a:cxn ang="0">
                        <a:pos x="54" y="0"/>
                      </a:cxn>
                      <a:cxn ang="0">
                        <a:pos x="69" y="0"/>
                      </a:cxn>
                      <a:cxn ang="0">
                        <a:pos x="79" y="15"/>
                      </a:cxn>
                      <a:cxn ang="0">
                        <a:pos x="79" y="29"/>
                      </a:cxn>
                      <a:cxn ang="0">
                        <a:pos x="74" y="50"/>
                      </a:cxn>
                      <a:cxn ang="0">
                        <a:pos x="69" y="65"/>
                      </a:cxn>
                      <a:cxn ang="0">
                        <a:pos x="59" y="80"/>
                      </a:cxn>
                      <a:cxn ang="0">
                        <a:pos x="59" y="94"/>
                      </a:cxn>
                      <a:cxn ang="0">
                        <a:pos x="49" y="110"/>
                      </a:cxn>
                      <a:cxn ang="0">
                        <a:pos x="40" y="130"/>
                      </a:cxn>
                      <a:cxn ang="0">
                        <a:pos x="35" y="144"/>
                      </a:cxn>
                      <a:cxn ang="0">
                        <a:pos x="20" y="150"/>
                      </a:cxn>
                      <a:cxn ang="0">
                        <a:pos x="15" y="135"/>
                      </a:cxn>
                      <a:cxn ang="0">
                        <a:pos x="15" y="120"/>
                      </a:cxn>
                      <a:cxn ang="0">
                        <a:pos x="15" y="105"/>
                      </a:cxn>
                      <a:cxn ang="0">
                        <a:pos x="15" y="89"/>
                      </a:cxn>
                      <a:cxn ang="0">
                        <a:pos x="10" y="75"/>
                      </a:cxn>
                      <a:cxn ang="0">
                        <a:pos x="10" y="60"/>
                      </a:cxn>
                      <a:cxn ang="0">
                        <a:pos x="5" y="44"/>
                      </a:cxn>
                      <a:cxn ang="0">
                        <a:pos x="0" y="29"/>
                      </a:cxn>
                      <a:cxn ang="0">
                        <a:pos x="0" y="8"/>
                      </a:cxn>
                      <a:cxn ang="0">
                        <a:pos x="0" y="8"/>
                      </a:cxn>
                    </a:cxnLst>
                    <a:rect l="0" t="0" r="r" b="b"/>
                    <a:pathLst>
                      <a:path w="80" h="151">
                        <a:moveTo>
                          <a:pt x="0" y="8"/>
                        </a:moveTo>
                        <a:lnTo>
                          <a:pt x="25" y="0"/>
                        </a:lnTo>
                        <a:lnTo>
                          <a:pt x="40" y="0"/>
                        </a:lnTo>
                        <a:lnTo>
                          <a:pt x="54" y="0"/>
                        </a:lnTo>
                        <a:lnTo>
                          <a:pt x="69" y="0"/>
                        </a:lnTo>
                        <a:lnTo>
                          <a:pt x="79" y="15"/>
                        </a:lnTo>
                        <a:lnTo>
                          <a:pt x="79" y="29"/>
                        </a:lnTo>
                        <a:lnTo>
                          <a:pt x="74" y="50"/>
                        </a:lnTo>
                        <a:lnTo>
                          <a:pt x="69" y="65"/>
                        </a:lnTo>
                        <a:lnTo>
                          <a:pt x="59" y="80"/>
                        </a:lnTo>
                        <a:lnTo>
                          <a:pt x="59" y="94"/>
                        </a:lnTo>
                        <a:lnTo>
                          <a:pt x="49" y="110"/>
                        </a:lnTo>
                        <a:lnTo>
                          <a:pt x="40" y="130"/>
                        </a:lnTo>
                        <a:lnTo>
                          <a:pt x="35" y="144"/>
                        </a:lnTo>
                        <a:lnTo>
                          <a:pt x="20" y="150"/>
                        </a:lnTo>
                        <a:lnTo>
                          <a:pt x="15" y="135"/>
                        </a:lnTo>
                        <a:lnTo>
                          <a:pt x="15" y="120"/>
                        </a:lnTo>
                        <a:lnTo>
                          <a:pt x="15" y="105"/>
                        </a:lnTo>
                        <a:lnTo>
                          <a:pt x="15" y="89"/>
                        </a:lnTo>
                        <a:lnTo>
                          <a:pt x="10" y="75"/>
                        </a:lnTo>
                        <a:lnTo>
                          <a:pt x="10" y="60"/>
                        </a:lnTo>
                        <a:lnTo>
                          <a:pt x="5" y="44"/>
                        </a:lnTo>
                        <a:lnTo>
                          <a:pt x="0" y="29"/>
                        </a:lnTo>
                        <a:lnTo>
                          <a:pt x="0" y="8"/>
                        </a:lnTo>
                        <a:lnTo>
                          <a:pt x="0" y="8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059" name="Freeform 363"/>
                  <p:cNvSpPr>
                    <a:spLocks/>
                  </p:cNvSpPr>
                  <p:nvPr/>
                </p:nvSpPr>
                <p:spPr bwMode="auto">
                  <a:xfrm>
                    <a:off x="2863" y="1488"/>
                    <a:ext cx="134" cy="138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9" y="8"/>
                      </a:cxn>
                      <a:cxn ang="0">
                        <a:pos x="34" y="8"/>
                      </a:cxn>
                      <a:cxn ang="0">
                        <a:pos x="49" y="8"/>
                      </a:cxn>
                      <a:cxn ang="0">
                        <a:pos x="64" y="8"/>
                      </a:cxn>
                      <a:cxn ang="0">
                        <a:pos x="83" y="13"/>
                      </a:cxn>
                      <a:cxn ang="0">
                        <a:pos x="98" y="13"/>
                      </a:cxn>
                      <a:cxn ang="0">
                        <a:pos x="113" y="13"/>
                      </a:cxn>
                      <a:cxn ang="0">
                        <a:pos x="128" y="18"/>
                      </a:cxn>
                      <a:cxn ang="0">
                        <a:pos x="133" y="33"/>
                      </a:cxn>
                      <a:cxn ang="0">
                        <a:pos x="128" y="47"/>
                      </a:cxn>
                      <a:cxn ang="0">
                        <a:pos x="118" y="62"/>
                      </a:cxn>
                      <a:cxn ang="0">
                        <a:pos x="108" y="77"/>
                      </a:cxn>
                      <a:cxn ang="0">
                        <a:pos x="103" y="92"/>
                      </a:cxn>
                      <a:cxn ang="0">
                        <a:pos x="98" y="107"/>
                      </a:cxn>
                      <a:cxn ang="0">
                        <a:pos x="98" y="122"/>
                      </a:cxn>
                      <a:cxn ang="0">
                        <a:pos x="93" y="137"/>
                      </a:cxn>
                      <a:cxn ang="0">
                        <a:pos x="78" y="137"/>
                      </a:cxn>
                      <a:cxn ang="0">
                        <a:pos x="68" y="122"/>
                      </a:cxn>
                      <a:cxn ang="0">
                        <a:pos x="64" y="107"/>
                      </a:cxn>
                      <a:cxn ang="0">
                        <a:pos x="54" y="92"/>
                      </a:cxn>
                      <a:cxn ang="0">
                        <a:pos x="44" y="77"/>
                      </a:cxn>
                      <a:cxn ang="0">
                        <a:pos x="29" y="67"/>
                      </a:cxn>
                      <a:cxn ang="0">
                        <a:pos x="19" y="52"/>
                      </a:cxn>
                      <a:cxn ang="0">
                        <a:pos x="9" y="37"/>
                      </a:cxn>
                      <a:cxn ang="0">
                        <a:pos x="4" y="23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34" h="138">
                        <a:moveTo>
                          <a:pt x="0" y="0"/>
                        </a:moveTo>
                        <a:lnTo>
                          <a:pt x="19" y="8"/>
                        </a:lnTo>
                        <a:lnTo>
                          <a:pt x="34" y="8"/>
                        </a:lnTo>
                        <a:lnTo>
                          <a:pt x="49" y="8"/>
                        </a:lnTo>
                        <a:lnTo>
                          <a:pt x="64" y="8"/>
                        </a:lnTo>
                        <a:lnTo>
                          <a:pt x="83" y="13"/>
                        </a:lnTo>
                        <a:lnTo>
                          <a:pt x="98" y="13"/>
                        </a:lnTo>
                        <a:lnTo>
                          <a:pt x="113" y="13"/>
                        </a:lnTo>
                        <a:lnTo>
                          <a:pt x="128" y="18"/>
                        </a:lnTo>
                        <a:lnTo>
                          <a:pt x="133" y="33"/>
                        </a:lnTo>
                        <a:lnTo>
                          <a:pt x="128" y="47"/>
                        </a:lnTo>
                        <a:lnTo>
                          <a:pt x="118" y="62"/>
                        </a:lnTo>
                        <a:lnTo>
                          <a:pt x="108" y="77"/>
                        </a:lnTo>
                        <a:lnTo>
                          <a:pt x="103" y="92"/>
                        </a:lnTo>
                        <a:lnTo>
                          <a:pt x="98" y="107"/>
                        </a:lnTo>
                        <a:lnTo>
                          <a:pt x="98" y="122"/>
                        </a:lnTo>
                        <a:lnTo>
                          <a:pt x="93" y="137"/>
                        </a:lnTo>
                        <a:lnTo>
                          <a:pt x="78" y="137"/>
                        </a:lnTo>
                        <a:lnTo>
                          <a:pt x="68" y="122"/>
                        </a:lnTo>
                        <a:lnTo>
                          <a:pt x="64" y="107"/>
                        </a:lnTo>
                        <a:lnTo>
                          <a:pt x="54" y="92"/>
                        </a:lnTo>
                        <a:lnTo>
                          <a:pt x="44" y="77"/>
                        </a:lnTo>
                        <a:lnTo>
                          <a:pt x="29" y="67"/>
                        </a:lnTo>
                        <a:lnTo>
                          <a:pt x="19" y="52"/>
                        </a:lnTo>
                        <a:lnTo>
                          <a:pt x="9" y="37"/>
                        </a:lnTo>
                        <a:lnTo>
                          <a:pt x="4" y="23"/>
                        </a:lnTo>
                        <a:lnTo>
                          <a:pt x="0" y="0"/>
                        </a:lnTo>
                        <a:lnTo>
                          <a:pt x="0" y="0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30314" name="Group 366"/>
                  <p:cNvGrpSpPr>
                    <a:grpSpLocks/>
                  </p:cNvGrpSpPr>
                  <p:nvPr/>
                </p:nvGrpSpPr>
                <p:grpSpPr bwMode="auto">
                  <a:xfrm>
                    <a:off x="2990" y="1459"/>
                    <a:ext cx="169" cy="196"/>
                    <a:chOff x="2990" y="1459"/>
                    <a:chExt cx="169" cy="196"/>
                  </a:xfrm>
                </p:grpSpPr>
                <p:sp>
                  <p:nvSpPr>
                    <p:cNvPr id="30060" name="AutoShape 364"/>
                    <p:cNvSpPr>
                      <a:spLocks noChangeArrowheads="1"/>
                    </p:cNvSpPr>
                    <p:nvPr/>
                  </p:nvSpPr>
                  <p:spPr bwMode="auto">
                    <a:xfrm rot="12180000" flipH="1" flipV="1">
                      <a:off x="2990" y="1459"/>
                      <a:ext cx="169" cy="196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0061" name="Oval 365"/>
                    <p:cNvSpPr>
                      <a:spLocks noChangeArrowheads="1"/>
                    </p:cNvSpPr>
                    <p:nvPr/>
                  </p:nvSpPr>
                  <p:spPr bwMode="auto">
                    <a:xfrm rot="1380000">
                      <a:off x="3042" y="1517"/>
                      <a:ext cx="66" cy="79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0324" name="Group 369"/>
                  <p:cNvGrpSpPr>
                    <a:grpSpLocks/>
                  </p:cNvGrpSpPr>
                  <p:nvPr/>
                </p:nvGrpSpPr>
                <p:grpSpPr bwMode="auto">
                  <a:xfrm>
                    <a:off x="2905" y="1458"/>
                    <a:ext cx="187" cy="261"/>
                    <a:chOff x="2905" y="1458"/>
                    <a:chExt cx="187" cy="261"/>
                  </a:xfrm>
                </p:grpSpPr>
                <p:sp>
                  <p:nvSpPr>
                    <p:cNvPr id="30063" name="AutoShape 367"/>
                    <p:cNvSpPr>
                      <a:spLocks noChangeArrowheads="1"/>
                    </p:cNvSpPr>
                    <p:nvPr/>
                  </p:nvSpPr>
                  <p:spPr bwMode="auto">
                    <a:xfrm rot="10560000" flipV="1">
                      <a:off x="2905" y="1458"/>
                      <a:ext cx="187" cy="261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0064" name="Oval 368"/>
                    <p:cNvSpPr>
                      <a:spLocks noChangeArrowheads="1"/>
                    </p:cNvSpPr>
                    <p:nvPr/>
                  </p:nvSpPr>
                  <p:spPr bwMode="auto">
                    <a:xfrm rot="21360000" flipH="1">
                      <a:off x="2961" y="1536"/>
                      <a:ext cx="74" cy="107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0325" name="Group 400"/>
                <p:cNvGrpSpPr>
                  <a:grpSpLocks/>
                </p:cNvGrpSpPr>
                <p:nvPr/>
              </p:nvGrpSpPr>
              <p:grpSpPr bwMode="auto">
                <a:xfrm>
                  <a:off x="1926" y="1369"/>
                  <a:ext cx="718" cy="673"/>
                  <a:chOff x="1926" y="1369"/>
                  <a:chExt cx="718" cy="673"/>
                </a:xfrm>
              </p:grpSpPr>
              <p:sp useBgFill="1">
                <p:nvSpPr>
                  <p:cNvPr id="30067" name="Oval 371"/>
                  <p:cNvSpPr>
                    <a:spLocks noChangeArrowheads="1"/>
                  </p:cNvSpPr>
                  <p:nvPr/>
                </p:nvSpPr>
                <p:spPr bwMode="auto">
                  <a:xfrm>
                    <a:off x="1926" y="1369"/>
                    <a:ext cx="695" cy="656"/>
                  </a:xfrm>
                  <a:prstGeom prst="ellipse">
                    <a:avLst/>
                  </a:prstGeom>
                  <a:ln w="127000">
                    <a:solidFill>
                      <a:srgbClr val="FFCCCC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68" name="AutoShape 372"/>
                  <p:cNvSpPr>
                    <a:spLocks noChangeArrowheads="1"/>
                  </p:cNvSpPr>
                  <p:nvPr/>
                </p:nvSpPr>
                <p:spPr bwMode="auto">
                  <a:xfrm rot="16440000" flipH="1" flipV="1">
                    <a:off x="2453" y="1591"/>
                    <a:ext cx="154" cy="22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69" name="Oval 373"/>
                  <p:cNvSpPr>
                    <a:spLocks noChangeArrowheads="1"/>
                  </p:cNvSpPr>
                  <p:nvPr/>
                </p:nvSpPr>
                <p:spPr bwMode="auto">
                  <a:xfrm rot="5640000">
                    <a:off x="2522" y="1682"/>
                    <a:ext cx="70" cy="7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70" name="AutoShape 374"/>
                  <p:cNvSpPr>
                    <a:spLocks noChangeArrowheads="1"/>
                  </p:cNvSpPr>
                  <p:nvPr/>
                </p:nvSpPr>
                <p:spPr bwMode="auto">
                  <a:xfrm rot="7980000" flipH="1" flipV="1">
                    <a:off x="2016" y="1433"/>
                    <a:ext cx="155" cy="219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71" name="Oval 375"/>
                  <p:cNvSpPr>
                    <a:spLocks noChangeArrowheads="1"/>
                  </p:cNvSpPr>
                  <p:nvPr/>
                </p:nvSpPr>
                <p:spPr bwMode="auto">
                  <a:xfrm rot="18780000">
                    <a:off x="2044" y="1488"/>
                    <a:ext cx="66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72" name="AutoShape 376"/>
                  <p:cNvSpPr>
                    <a:spLocks noChangeArrowheads="1"/>
                  </p:cNvSpPr>
                  <p:nvPr/>
                </p:nvSpPr>
                <p:spPr bwMode="auto">
                  <a:xfrm rot="6360000" flipH="1" flipV="1">
                    <a:off x="1986" y="1507"/>
                    <a:ext cx="164" cy="28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73" name="Oval 377"/>
                  <p:cNvSpPr>
                    <a:spLocks noChangeArrowheads="1"/>
                  </p:cNvSpPr>
                  <p:nvPr/>
                </p:nvSpPr>
                <p:spPr bwMode="auto">
                  <a:xfrm rot="17160000">
                    <a:off x="1980" y="1596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74" name="AutoShape 378"/>
                  <p:cNvSpPr>
                    <a:spLocks noChangeArrowheads="1"/>
                  </p:cNvSpPr>
                  <p:nvPr/>
                </p:nvSpPr>
                <p:spPr bwMode="auto">
                  <a:xfrm rot="19140000" flipH="1" flipV="1">
                    <a:off x="2400" y="1717"/>
                    <a:ext cx="87" cy="266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75" name="AutoShape 379"/>
                  <p:cNvSpPr>
                    <a:spLocks noChangeArrowheads="1"/>
                  </p:cNvSpPr>
                  <p:nvPr/>
                </p:nvSpPr>
                <p:spPr bwMode="auto">
                  <a:xfrm rot="18000000" flipH="1" flipV="1">
                    <a:off x="2431" y="1651"/>
                    <a:ext cx="108" cy="31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76" name="Oval 380"/>
                  <p:cNvSpPr>
                    <a:spLocks noChangeArrowheads="1"/>
                  </p:cNvSpPr>
                  <p:nvPr/>
                </p:nvSpPr>
                <p:spPr bwMode="auto">
                  <a:xfrm rot="7200000">
                    <a:off x="2502" y="1793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77" name="AutoShape 381"/>
                  <p:cNvSpPr>
                    <a:spLocks noChangeArrowheads="1"/>
                  </p:cNvSpPr>
                  <p:nvPr/>
                </p:nvSpPr>
                <p:spPr bwMode="auto">
                  <a:xfrm rot="14700000" flipH="1" flipV="1">
                    <a:off x="2423" y="1489"/>
                    <a:ext cx="139" cy="24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78" name="Oval 382"/>
                  <p:cNvSpPr>
                    <a:spLocks noChangeArrowheads="1"/>
                  </p:cNvSpPr>
                  <p:nvPr/>
                </p:nvSpPr>
                <p:spPr bwMode="auto">
                  <a:xfrm rot="3900000">
                    <a:off x="2502" y="1574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79" name="AutoShape 383"/>
                  <p:cNvSpPr>
                    <a:spLocks noChangeArrowheads="1"/>
                  </p:cNvSpPr>
                  <p:nvPr/>
                </p:nvSpPr>
                <p:spPr bwMode="auto">
                  <a:xfrm rot="13020000" flipH="1" flipV="1">
                    <a:off x="2334" y="1424"/>
                    <a:ext cx="155" cy="27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80" name="AutoShape 384"/>
                  <p:cNvSpPr>
                    <a:spLocks noChangeArrowheads="1"/>
                  </p:cNvSpPr>
                  <p:nvPr/>
                </p:nvSpPr>
                <p:spPr bwMode="auto">
                  <a:xfrm rot="20640000" flipH="1" flipV="1">
                    <a:off x="2237" y="1755"/>
                    <a:ext cx="164" cy="28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81" name="Oval 385"/>
                  <p:cNvSpPr>
                    <a:spLocks noChangeArrowheads="1"/>
                  </p:cNvSpPr>
                  <p:nvPr/>
                </p:nvSpPr>
                <p:spPr bwMode="auto">
                  <a:xfrm rot="9840000">
                    <a:off x="2305" y="1923"/>
                    <a:ext cx="67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82" name="AutoShape 386"/>
                  <p:cNvSpPr>
                    <a:spLocks noChangeArrowheads="1"/>
                  </p:cNvSpPr>
                  <p:nvPr/>
                </p:nvSpPr>
                <p:spPr bwMode="auto">
                  <a:xfrm rot="480000" flipH="1" flipV="1">
                    <a:off x="2151" y="1809"/>
                    <a:ext cx="191" cy="23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83" name="AutoShape 387"/>
                  <p:cNvSpPr>
                    <a:spLocks noChangeArrowheads="1"/>
                  </p:cNvSpPr>
                  <p:nvPr/>
                </p:nvSpPr>
                <p:spPr bwMode="auto">
                  <a:xfrm rot="1800000" flipH="1" flipV="1">
                    <a:off x="2060" y="1850"/>
                    <a:ext cx="166" cy="150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84" name="Oval 388"/>
                  <p:cNvSpPr>
                    <a:spLocks noChangeArrowheads="1"/>
                  </p:cNvSpPr>
                  <p:nvPr/>
                </p:nvSpPr>
                <p:spPr bwMode="auto">
                  <a:xfrm rot="12600000">
                    <a:off x="2110" y="1895"/>
                    <a:ext cx="67" cy="6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85" name="AutoShape 389"/>
                  <p:cNvSpPr>
                    <a:spLocks noChangeArrowheads="1"/>
                  </p:cNvSpPr>
                  <p:nvPr/>
                </p:nvSpPr>
                <p:spPr bwMode="auto">
                  <a:xfrm rot="3600000" flipH="1" flipV="1">
                    <a:off x="2032" y="1692"/>
                    <a:ext cx="149" cy="27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86" name="AutoShape 390"/>
                  <p:cNvSpPr>
                    <a:spLocks noChangeArrowheads="1"/>
                  </p:cNvSpPr>
                  <p:nvPr/>
                </p:nvSpPr>
                <p:spPr bwMode="auto">
                  <a:xfrm rot="5220000" flipH="1" flipV="1">
                    <a:off x="1957" y="1585"/>
                    <a:ext cx="205" cy="26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87" name="Oval 391"/>
                  <p:cNvSpPr>
                    <a:spLocks noChangeArrowheads="1"/>
                  </p:cNvSpPr>
                  <p:nvPr/>
                </p:nvSpPr>
                <p:spPr bwMode="auto">
                  <a:xfrm rot="16020000">
                    <a:off x="2003" y="1673"/>
                    <a:ext cx="73" cy="12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88" name="Freeform 392"/>
                  <p:cNvSpPr>
                    <a:spLocks/>
                  </p:cNvSpPr>
                  <p:nvPr/>
                </p:nvSpPr>
                <p:spPr bwMode="auto">
                  <a:xfrm>
                    <a:off x="2339" y="1415"/>
                    <a:ext cx="80" cy="149"/>
                  </a:xfrm>
                  <a:custGeom>
                    <a:avLst/>
                    <a:gdLst/>
                    <a:ahLst/>
                    <a:cxnLst>
                      <a:cxn ang="0">
                        <a:pos x="0" y="8"/>
                      </a:cxn>
                      <a:cxn ang="0">
                        <a:pos x="25" y="0"/>
                      </a:cxn>
                      <a:cxn ang="0">
                        <a:pos x="40" y="0"/>
                      </a:cxn>
                      <a:cxn ang="0">
                        <a:pos x="54" y="0"/>
                      </a:cxn>
                      <a:cxn ang="0">
                        <a:pos x="69" y="0"/>
                      </a:cxn>
                      <a:cxn ang="0">
                        <a:pos x="79" y="14"/>
                      </a:cxn>
                      <a:cxn ang="0">
                        <a:pos x="79" y="29"/>
                      </a:cxn>
                      <a:cxn ang="0">
                        <a:pos x="74" y="49"/>
                      </a:cxn>
                      <a:cxn ang="0">
                        <a:pos x="69" y="64"/>
                      </a:cxn>
                      <a:cxn ang="0">
                        <a:pos x="59" y="79"/>
                      </a:cxn>
                      <a:cxn ang="0">
                        <a:pos x="59" y="93"/>
                      </a:cxn>
                      <a:cxn ang="0">
                        <a:pos x="49" y="108"/>
                      </a:cxn>
                      <a:cxn ang="0">
                        <a:pos x="40" y="128"/>
                      </a:cxn>
                      <a:cxn ang="0">
                        <a:pos x="35" y="143"/>
                      </a:cxn>
                      <a:cxn ang="0">
                        <a:pos x="20" y="148"/>
                      </a:cxn>
                      <a:cxn ang="0">
                        <a:pos x="15" y="133"/>
                      </a:cxn>
                      <a:cxn ang="0">
                        <a:pos x="15" y="118"/>
                      </a:cxn>
                      <a:cxn ang="0">
                        <a:pos x="15" y="103"/>
                      </a:cxn>
                      <a:cxn ang="0">
                        <a:pos x="15" y="88"/>
                      </a:cxn>
                      <a:cxn ang="0">
                        <a:pos x="10" y="74"/>
                      </a:cxn>
                      <a:cxn ang="0">
                        <a:pos x="10" y="59"/>
                      </a:cxn>
                      <a:cxn ang="0">
                        <a:pos x="5" y="44"/>
                      </a:cxn>
                      <a:cxn ang="0">
                        <a:pos x="0" y="29"/>
                      </a:cxn>
                      <a:cxn ang="0">
                        <a:pos x="0" y="8"/>
                      </a:cxn>
                      <a:cxn ang="0">
                        <a:pos x="0" y="8"/>
                      </a:cxn>
                    </a:cxnLst>
                    <a:rect l="0" t="0" r="r" b="b"/>
                    <a:pathLst>
                      <a:path w="80" h="149">
                        <a:moveTo>
                          <a:pt x="0" y="8"/>
                        </a:moveTo>
                        <a:lnTo>
                          <a:pt x="25" y="0"/>
                        </a:lnTo>
                        <a:lnTo>
                          <a:pt x="40" y="0"/>
                        </a:lnTo>
                        <a:lnTo>
                          <a:pt x="54" y="0"/>
                        </a:lnTo>
                        <a:lnTo>
                          <a:pt x="69" y="0"/>
                        </a:lnTo>
                        <a:lnTo>
                          <a:pt x="79" y="14"/>
                        </a:lnTo>
                        <a:lnTo>
                          <a:pt x="79" y="29"/>
                        </a:lnTo>
                        <a:lnTo>
                          <a:pt x="74" y="49"/>
                        </a:lnTo>
                        <a:lnTo>
                          <a:pt x="69" y="64"/>
                        </a:lnTo>
                        <a:lnTo>
                          <a:pt x="59" y="79"/>
                        </a:lnTo>
                        <a:lnTo>
                          <a:pt x="59" y="93"/>
                        </a:lnTo>
                        <a:lnTo>
                          <a:pt x="49" y="108"/>
                        </a:lnTo>
                        <a:lnTo>
                          <a:pt x="40" y="128"/>
                        </a:lnTo>
                        <a:lnTo>
                          <a:pt x="35" y="143"/>
                        </a:lnTo>
                        <a:lnTo>
                          <a:pt x="20" y="148"/>
                        </a:lnTo>
                        <a:lnTo>
                          <a:pt x="15" y="133"/>
                        </a:lnTo>
                        <a:lnTo>
                          <a:pt x="15" y="118"/>
                        </a:lnTo>
                        <a:lnTo>
                          <a:pt x="15" y="103"/>
                        </a:lnTo>
                        <a:lnTo>
                          <a:pt x="15" y="88"/>
                        </a:lnTo>
                        <a:lnTo>
                          <a:pt x="10" y="74"/>
                        </a:lnTo>
                        <a:lnTo>
                          <a:pt x="10" y="59"/>
                        </a:lnTo>
                        <a:lnTo>
                          <a:pt x="5" y="44"/>
                        </a:lnTo>
                        <a:lnTo>
                          <a:pt x="0" y="29"/>
                        </a:lnTo>
                        <a:lnTo>
                          <a:pt x="0" y="8"/>
                        </a:lnTo>
                        <a:lnTo>
                          <a:pt x="0" y="8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089" name="Freeform 393"/>
                  <p:cNvSpPr>
                    <a:spLocks/>
                  </p:cNvSpPr>
                  <p:nvPr/>
                </p:nvSpPr>
                <p:spPr bwMode="auto">
                  <a:xfrm>
                    <a:off x="2077" y="1400"/>
                    <a:ext cx="134" cy="138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9" y="8"/>
                      </a:cxn>
                      <a:cxn ang="0">
                        <a:pos x="34" y="8"/>
                      </a:cxn>
                      <a:cxn ang="0">
                        <a:pos x="49" y="8"/>
                      </a:cxn>
                      <a:cxn ang="0">
                        <a:pos x="64" y="8"/>
                      </a:cxn>
                      <a:cxn ang="0">
                        <a:pos x="83" y="13"/>
                      </a:cxn>
                      <a:cxn ang="0">
                        <a:pos x="98" y="13"/>
                      </a:cxn>
                      <a:cxn ang="0">
                        <a:pos x="113" y="13"/>
                      </a:cxn>
                      <a:cxn ang="0">
                        <a:pos x="128" y="18"/>
                      </a:cxn>
                      <a:cxn ang="0">
                        <a:pos x="133" y="33"/>
                      </a:cxn>
                      <a:cxn ang="0">
                        <a:pos x="128" y="47"/>
                      </a:cxn>
                      <a:cxn ang="0">
                        <a:pos x="118" y="62"/>
                      </a:cxn>
                      <a:cxn ang="0">
                        <a:pos x="108" y="77"/>
                      </a:cxn>
                      <a:cxn ang="0">
                        <a:pos x="103" y="92"/>
                      </a:cxn>
                      <a:cxn ang="0">
                        <a:pos x="98" y="107"/>
                      </a:cxn>
                      <a:cxn ang="0">
                        <a:pos x="98" y="122"/>
                      </a:cxn>
                      <a:cxn ang="0">
                        <a:pos x="93" y="137"/>
                      </a:cxn>
                      <a:cxn ang="0">
                        <a:pos x="78" y="137"/>
                      </a:cxn>
                      <a:cxn ang="0">
                        <a:pos x="68" y="122"/>
                      </a:cxn>
                      <a:cxn ang="0">
                        <a:pos x="64" y="107"/>
                      </a:cxn>
                      <a:cxn ang="0">
                        <a:pos x="54" y="92"/>
                      </a:cxn>
                      <a:cxn ang="0">
                        <a:pos x="44" y="77"/>
                      </a:cxn>
                      <a:cxn ang="0">
                        <a:pos x="29" y="67"/>
                      </a:cxn>
                      <a:cxn ang="0">
                        <a:pos x="19" y="52"/>
                      </a:cxn>
                      <a:cxn ang="0">
                        <a:pos x="9" y="37"/>
                      </a:cxn>
                      <a:cxn ang="0">
                        <a:pos x="4" y="23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34" h="138">
                        <a:moveTo>
                          <a:pt x="0" y="0"/>
                        </a:moveTo>
                        <a:lnTo>
                          <a:pt x="19" y="8"/>
                        </a:lnTo>
                        <a:lnTo>
                          <a:pt x="34" y="8"/>
                        </a:lnTo>
                        <a:lnTo>
                          <a:pt x="49" y="8"/>
                        </a:lnTo>
                        <a:lnTo>
                          <a:pt x="64" y="8"/>
                        </a:lnTo>
                        <a:lnTo>
                          <a:pt x="83" y="13"/>
                        </a:lnTo>
                        <a:lnTo>
                          <a:pt x="98" y="13"/>
                        </a:lnTo>
                        <a:lnTo>
                          <a:pt x="113" y="13"/>
                        </a:lnTo>
                        <a:lnTo>
                          <a:pt x="128" y="18"/>
                        </a:lnTo>
                        <a:lnTo>
                          <a:pt x="133" y="33"/>
                        </a:lnTo>
                        <a:lnTo>
                          <a:pt x="128" y="47"/>
                        </a:lnTo>
                        <a:lnTo>
                          <a:pt x="118" y="62"/>
                        </a:lnTo>
                        <a:lnTo>
                          <a:pt x="108" y="77"/>
                        </a:lnTo>
                        <a:lnTo>
                          <a:pt x="103" y="92"/>
                        </a:lnTo>
                        <a:lnTo>
                          <a:pt x="98" y="107"/>
                        </a:lnTo>
                        <a:lnTo>
                          <a:pt x="98" y="122"/>
                        </a:lnTo>
                        <a:lnTo>
                          <a:pt x="93" y="137"/>
                        </a:lnTo>
                        <a:lnTo>
                          <a:pt x="78" y="137"/>
                        </a:lnTo>
                        <a:lnTo>
                          <a:pt x="68" y="122"/>
                        </a:lnTo>
                        <a:lnTo>
                          <a:pt x="64" y="107"/>
                        </a:lnTo>
                        <a:lnTo>
                          <a:pt x="54" y="92"/>
                        </a:lnTo>
                        <a:lnTo>
                          <a:pt x="44" y="77"/>
                        </a:lnTo>
                        <a:lnTo>
                          <a:pt x="29" y="67"/>
                        </a:lnTo>
                        <a:lnTo>
                          <a:pt x="19" y="52"/>
                        </a:lnTo>
                        <a:lnTo>
                          <a:pt x="9" y="37"/>
                        </a:lnTo>
                        <a:lnTo>
                          <a:pt x="4" y="23"/>
                        </a:lnTo>
                        <a:lnTo>
                          <a:pt x="0" y="0"/>
                        </a:lnTo>
                        <a:lnTo>
                          <a:pt x="0" y="0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30326" name="Group 396"/>
                  <p:cNvGrpSpPr>
                    <a:grpSpLocks/>
                  </p:cNvGrpSpPr>
                  <p:nvPr/>
                </p:nvGrpSpPr>
                <p:grpSpPr bwMode="auto">
                  <a:xfrm>
                    <a:off x="2207" y="1371"/>
                    <a:ext cx="168" cy="195"/>
                    <a:chOff x="2207" y="1371"/>
                    <a:chExt cx="168" cy="195"/>
                  </a:xfrm>
                </p:grpSpPr>
                <p:sp>
                  <p:nvSpPr>
                    <p:cNvPr id="30090" name="AutoShape 394"/>
                    <p:cNvSpPr>
                      <a:spLocks noChangeArrowheads="1"/>
                    </p:cNvSpPr>
                    <p:nvPr/>
                  </p:nvSpPr>
                  <p:spPr bwMode="auto">
                    <a:xfrm rot="12180000" flipH="1" flipV="1">
                      <a:off x="2207" y="1371"/>
                      <a:ext cx="168" cy="195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0091" name="Oval 395"/>
                    <p:cNvSpPr>
                      <a:spLocks noChangeArrowheads="1"/>
                    </p:cNvSpPr>
                    <p:nvPr/>
                  </p:nvSpPr>
                  <p:spPr bwMode="auto">
                    <a:xfrm rot="1380000">
                      <a:off x="2259" y="1429"/>
                      <a:ext cx="64" cy="80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0327" name="Group 399"/>
                  <p:cNvGrpSpPr>
                    <a:grpSpLocks/>
                  </p:cNvGrpSpPr>
                  <p:nvPr/>
                </p:nvGrpSpPr>
                <p:grpSpPr bwMode="auto">
                  <a:xfrm>
                    <a:off x="2121" y="1370"/>
                    <a:ext cx="188" cy="264"/>
                    <a:chOff x="2121" y="1370"/>
                    <a:chExt cx="188" cy="264"/>
                  </a:xfrm>
                </p:grpSpPr>
                <p:sp>
                  <p:nvSpPr>
                    <p:cNvPr id="30093" name="AutoShape 397"/>
                    <p:cNvSpPr>
                      <a:spLocks noChangeArrowheads="1"/>
                    </p:cNvSpPr>
                    <p:nvPr/>
                  </p:nvSpPr>
                  <p:spPr bwMode="auto">
                    <a:xfrm rot="10560000" flipV="1">
                      <a:off x="2121" y="1370"/>
                      <a:ext cx="188" cy="264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0094" name="Oval 398"/>
                    <p:cNvSpPr>
                      <a:spLocks noChangeArrowheads="1"/>
                    </p:cNvSpPr>
                    <p:nvPr/>
                  </p:nvSpPr>
                  <p:spPr bwMode="auto">
                    <a:xfrm rot="21360000" flipH="1">
                      <a:off x="2178" y="1448"/>
                      <a:ext cx="74" cy="107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0328" name="Group 430"/>
                <p:cNvGrpSpPr>
                  <a:grpSpLocks/>
                </p:cNvGrpSpPr>
                <p:nvPr/>
              </p:nvGrpSpPr>
              <p:grpSpPr bwMode="auto">
                <a:xfrm>
                  <a:off x="1490" y="2023"/>
                  <a:ext cx="719" cy="672"/>
                  <a:chOff x="1490" y="2023"/>
                  <a:chExt cx="719" cy="672"/>
                </a:xfrm>
              </p:grpSpPr>
              <p:sp useBgFill="1">
                <p:nvSpPr>
                  <p:cNvPr id="30097" name="Oval 401"/>
                  <p:cNvSpPr>
                    <a:spLocks noChangeArrowheads="1"/>
                  </p:cNvSpPr>
                  <p:nvPr/>
                </p:nvSpPr>
                <p:spPr bwMode="auto">
                  <a:xfrm>
                    <a:off x="1490" y="2023"/>
                    <a:ext cx="696" cy="656"/>
                  </a:xfrm>
                  <a:prstGeom prst="ellipse">
                    <a:avLst/>
                  </a:prstGeom>
                  <a:ln w="127000">
                    <a:solidFill>
                      <a:srgbClr val="FFCCCC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98" name="AutoShape 402"/>
                  <p:cNvSpPr>
                    <a:spLocks noChangeArrowheads="1"/>
                  </p:cNvSpPr>
                  <p:nvPr/>
                </p:nvSpPr>
                <p:spPr bwMode="auto">
                  <a:xfrm rot="16440000" flipH="1" flipV="1">
                    <a:off x="2017" y="2243"/>
                    <a:ext cx="154" cy="230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099" name="Oval 403"/>
                  <p:cNvSpPr>
                    <a:spLocks noChangeArrowheads="1"/>
                  </p:cNvSpPr>
                  <p:nvPr/>
                </p:nvSpPr>
                <p:spPr bwMode="auto">
                  <a:xfrm rot="5640000">
                    <a:off x="2088" y="2335"/>
                    <a:ext cx="68" cy="69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00" name="AutoShape 404"/>
                  <p:cNvSpPr>
                    <a:spLocks noChangeArrowheads="1"/>
                  </p:cNvSpPr>
                  <p:nvPr/>
                </p:nvSpPr>
                <p:spPr bwMode="auto">
                  <a:xfrm rot="7980000" flipH="1" flipV="1">
                    <a:off x="1580" y="2086"/>
                    <a:ext cx="156" cy="21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01" name="Oval 405"/>
                  <p:cNvSpPr>
                    <a:spLocks noChangeArrowheads="1"/>
                  </p:cNvSpPr>
                  <p:nvPr/>
                </p:nvSpPr>
                <p:spPr bwMode="auto">
                  <a:xfrm rot="18780000">
                    <a:off x="1609" y="2141"/>
                    <a:ext cx="66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02" name="AutoShape 406"/>
                  <p:cNvSpPr>
                    <a:spLocks noChangeArrowheads="1"/>
                  </p:cNvSpPr>
                  <p:nvPr/>
                </p:nvSpPr>
                <p:spPr bwMode="auto">
                  <a:xfrm rot="6360000" flipH="1" flipV="1">
                    <a:off x="1550" y="2159"/>
                    <a:ext cx="164" cy="28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03" name="Oval 407"/>
                  <p:cNvSpPr>
                    <a:spLocks noChangeArrowheads="1"/>
                  </p:cNvSpPr>
                  <p:nvPr/>
                </p:nvSpPr>
                <p:spPr bwMode="auto">
                  <a:xfrm rot="17160000">
                    <a:off x="1544" y="2249"/>
                    <a:ext cx="67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04" name="AutoShape 408"/>
                  <p:cNvSpPr>
                    <a:spLocks noChangeArrowheads="1"/>
                  </p:cNvSpPr>
                  <p:nvPr/>
                </p:nvSpPr>
                <p:spPr bwMode="auto">
                  <a:xfrm rot="19140000" flipH="1" flipV="1">
                    <a:off x="1964" y="2369"/>
                    <a:ext cx="88" cy="26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05" name="AutoShape 409"/>
                  <p:cNvSpPr>
                    <a:spLocks noChangeArrowheads="1"/>
                  </p:cNvSpPr>
                  <p:nvPr/>
                </p:nvSpPr>
                <p:spPr bwMode="auto">
                  <a:xfrm rot="18000000" flipH="1" flipV="1">
                    <a:off x="1997" y="2304"/>
                    <a:ext cx="107" cy="31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06" name="Oval 410"/>
                  <p:cNvSpPr>
                    <a:spLocks noChangeArrowheads="1"/>
                  </p:cNvSpPr>
                  <p:nvPr/>
                </p:nvSpPr>
                <p:spPr bwMode="auto">
                  <a:xfrm rot="7200000">
                    <a:off x="2066" y="2446"/>
                    <a:ext cx="67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07" name="AutoShape 411"/>
                  <p:cNvSpPr>
                    <a:spLocks noChangeArrowheads="1"/>
                  </p:cNvSpPr>
                  <p:nvPr/>
                </p:nvSpPr>
                <p:spPr bwMode="auto">
                  <a:xfrm rot="14700000" flipH="1" flipV="1">
                    <a:off x="1988" y="2141"/>
                    <a:ext cx="138" cy="24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08" name="Oval 412"/>
                  <p:cNvSpPr>
                    <a:spLocks noChangeArrowheads="1"/>
                  </p:cNvSpPr>
                  <p:nvPr/>
                </p:nvSpPr>
                <p:spPr bwMode="auto">
                  <a:xfrm rot="3900000">
                    <a:off x="2066" y="2227"/>
                    <a:ext cx="67" cy="68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09" name="AutoShape 413"/>
                  <p:cNvSpPr>
                    <a:spLocks noChangeArrowheads="1"/>
                  </p:cNvSpPr>
                  <p:nvPr/>
                </p:nvSpPr>
                <p:spPr bwMode="auto">
                  <a:xfrm rot="13020000" flipH="1" flipV="1">
                    <a:off x="1899" y="2078"/>
                    <a:ext cx="154" cy="27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10" name="AutoShape 414"/>
                  <p:cNvSpPr>
                    <a:spLocks noChangeArrowheads="1"/>
                  </p:cNvSpPr>
                  <p:nvPr/>
                </p:nvSpPr>
                <p:spPr bwMode="auto">
                  <a:xfrm rot="20640000" flipH="1" flipV="1">
                    <a:off x="1801" y="2408"/>
                    <a:ext cx="165" cy="28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11" name="Oval 415"/>
                  <p:cNvSpPr>
                    <a:spLocks noChangeArrowheads="1"/>
                  </p:cNvSpPr>
                  <p:nvPr/>
                </p:nvSpPr>
                <p:spPr bwMode="auto">
                  <a:xfrm rot="9840000">
                    <a:off x="1870" y="2576"/>
                    <a:ext cx="67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12" name="AutoShape 416"/>
                  <p:cNvSpPr>
                    <a:spLocks noChangeArrowheads="1"/>
                  </p:cNvSpPr>
                  <p:nvPr/>
                </p:nvSpPr>
                <p:spPr bwMode="auto">
                  <a:xfrm rot="480000" flipH="1" flipV="1">
                    <a:off x="1715" y="2463"/>
                    <a:ext cx="192" cy="23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13" name="AutoShape 417"/>
                  <p:cNvSpPr>
                    <a:spLocks noChangeArrowheads="1"/>
                  </p:cNvSpPr>
                  <p:nvPr/>
                </p:nvSpPr>
                <p:spPr bwMode="auto">
                  <a:xfrm rot="1800000" flipH="1" flipV="1">
                    <a:off x="1624" y="2502"/>
                    <a:ext cx="167" cy="15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14" name="Oval 418"/>
                  <p:cNvSpPr>
                    <a:spLocks noChangeArrowheads="1"/>
                  </p:cNvSpPr>
                  <p:nvPr/>
                </p:nvSpPr>
                <p:spPr bwMode="auto">
                  <a:xfrm rot="12600000">
                    <a:off x="1674" y="2547"/>
                    <a:ext cx="67" cy="61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15" name="AutoShape 419"/>
                  <p:cNvSpPr>
                    <a:spLocks noChangeArrowheads="1"/>
                  </p:cNvSpPr>
                  <p:nvPr/>
                </p:nvSpPr>
                <p:spPr bwMode="auto">
                  <a:xfrm rot="3600000" flipH="1" flipV="1">
                    <a:off x="1596" y="2346"/>
                    <a:ext cx="150" cy="27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16" name="AutoShape 420"/>
                  <p:cNvSpPr>
                    <a:spLocks noChangeArrowheads="1"/>
                  </p:cNvSpPr>
                  <p:nvPr/>
                </p:nvSpPr>
                <p:spPr bwMode="auto">
                  <a:xfrm rot="5220000" flipH="1" flipV="1">
                    <a:off x="1521" y="2238"/>
                    <a:ext cx="207" cy="26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17" name="Oval 421"/>
                  <p:cNvSpPr>
                    <a:spLocks noChangeArrowheads="1"/>
                  </p:cNvSpPr>
                  <p:nvPr/>
                </p:nvSpPr>
                <p:spPr bwMode="auto">
                  <a:xfrm rot="16020000">
                    <a:off x="1567" y="2327"/>
                    <a:ext cx="73" cy="119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18" name="Freeform 422"/>
                  <p:cNvSpPr>
                    <a:spLocks/>
                  </p:cNvSpPr>
                  <p:nvPr/>
                </p:nvSpPr>
                <p:spPr bwMode="auto">
                  <a:xfrm>
                    <a:off x="1904" y="2067"/>
                    <a:ext cx="81" cy="151"/>
                  </a:xfrm>
                  <a:custGeom>
                    <a:avLst/>
                    <a:gdLst/>
                    <a:ahLst/>
                    <a:cxnLst>
                      <a:cxn ang="0">
                        <a:pos x="0" y="8"/>
                      </a:cxn>
                      <a:cxn ang="0">
                        <a:pos x="25" y="0"/>
                      </a:cxn>
                      <a:cxn ang="0">
                        <a:pos x="40" y="0"/>
                      </a:cxn>
                      <a:cxn ang="0">
                        <a:pos x="55" y="0"/>
                      </a:cxn>
                      <a:cxn ang="0">
                        <a:pos x="70" y="0"/>
                      </a:cxn>
                      <a:cxn ang="0">
                        <a:pos x="80" y="15"/>
                      </a:cxn>
                      <a:cxn ang="0">
                        <a:pos x="80" y="29"/>
                      </a:cxn>
                      <a:cxn ang="0">
                        <a:pos x="75" y="50"/>
                      </a:cxn>
                      <a:cxn ang="0">
                        <a:pos x="70" y="65"/>
                      </a:cxn>
                      <a:cxn ang="0">
                        <a:pos x="60" y="80"/>
                      </a:cxn>
                      <a:cxn ang="0">
                        <a:pos x="60" y="94"/>
                      </a:cxn>
                      <a:cxn ang="0">
                        <a:pos x="50" y="110"/>
                      </a:cxn>
                      <a:cxn ang="0">
                        <a:pos x="40" y="130"/>
                      </a:cxn>
                      <a:cxn ang="0">
                        <a:pos x="35" y="144"/>
                      </a:cxn>
                      <a:cxn ang="0">
                        <a:pos x="20" y="150"/>
                      </a:cxn>
                      <a:cxn ang="0">
                        <a:pos x="15" y="135"/>
                      </a:cxn>
                      <a:cxn ang="0">
                        <a:pos x="15" y="120"/>
                      </a:cxn>
                      <a:cxn ang="0">
                        <a:pos x="15" y="105"/>
                      </a:cxn>
                      <a:cxn ang="0">
                        <a:pos x="15" y="89"/>
                      </a:cxn>
                      <a:cxn ang="0">
                        <a:pos x="10" y="75"/>
                      </a:cxn>
                      <a:cxn ang="0">
                        <a:pos x="10" y="60"/>
                      </a:cxn>
                      <a:cxn ang="0">
                        <a:pos x="5" y="44"/>
                      </a:cxn>
                      <a:cxn ang="0">
                        <a:pos x="0" y="29"/>
                      </a:cxn>
                      <a:cxn ang="0">
                        <a:pos x="0" y="8"/>
                      </a:cxn>
                      <a:cxn ang="0">
                        <a:pos x="0" y="8"/>
                      </a:cxn>
                    </a:cxnLst>
                    <a:rect l="0" t="0" r="r" b="b"/>
                    <a:pathLst>
                      <a:path w="81" h="151">
                        <a:moveTo>
                          <a:pt x="0" y="8"/>
                        </a:moveTo>
                        <a:lnTo>
                          <a:pt x="25" y="0"/>
                        </a:lnTo>
                        <a:lnTo>
                          <a:pt x="40" y="0"/>
                        </a:lnTo>
                        <a:lnTo>
                          <a:pt x="55" y="0"/>
                        </a:lnTo>
                        <a:lnTo>
                          <a:pt x="70" y="0"/>
                        </a:lnTo>
                        <a:lnTo>
                          <a:pt x="80" y="15"/>
                        </a:lnTo>
                        <a:lnTo>
                          <a:pt x="80" y="29"/>
                        </a:lnTo>
                        <a:lnTo>
                          <a:pt x="75" y="50"/>
                        </a:lnTo>
                        <a:lnTo>
                          <a:pt x="70" y="65"/>
                        </a:lnTo>
                        <a:lnTo>
                          <a:pt x="60" y="80"/>
                        </a:lnTo>
                        <a:lnTo>
                          <a:pt x="60" y="94"/>
                        </a:lnTo>
                        <a:lnTo>
                          <a:pt x="50" y="110"/>
                        </a:lnTo>
                        <a:lnTo>
                          <a:pt x="40" y="130"/>
                        </a:lnTo>
                        <a:lnTo>
                          <a:pt x="35" y="144"/>
                        </a:lnTo>
                        <a:lnTo>
                          <a:pt x="20" y="150"/>
                        </a:lnTo>
                        <a:lnTo>
                          <a:pt x="15" y="135"/>
                        </a:lnTo>
                        <a:lnTo>
                          <a:pt x="15" y="120"/>
                        </a:lnTo>
                        <a:lnTo>
                          <a:pt x="15" y="105"/>
                        </a:lnTo>
                        <a:lnTo>
                          <a:pt x="15" y="89"/>
                        </a:lnTo>
                        <a:lnTo>
                          <a:pt x="10" y="75"/>
                        </a:lnTo>
                        <a:lnTo>
                          <a:pt x="10" y="60"/>
                        </a:lnTo>
                        <a:lnTo>
                          <a:pt x="5" y="44"/>
                        </a:lnTo>
                        <a:lnTo>
                          <a:pt x="0" y="29"/>
                        </a:lnTo>
                        <a:lnTo>
                          <a:pt x="0" y="8"/>
                        </a:lnTo>
                        <a:lnTo>
                          <a:pt x="0" y="8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119" name="Freeform 423"/>
                  <p:cNvSpPr>
                    <a:spLocks/>
                  </p:cNvSpPr>
                  <p:nvPr/>
                </p:nvSpPr>
                <p:spPr bwMode="auto">
                  <a:xfrm>
                    <a:off x="1642" y="2052"/>
                    <a:ext cx="135" cy="141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9" y="8"/>
                      </a:cxn>
                      <a:cxn ang="0">
                        <a:pos x="34" y="8"/>
                      </a:cxn>
                      <a:cxn ang="0">
                        <a:pos x="49" y="8"/>
                      </a:cxn>
                      <a:cxn ang="0">
                        <a:pos x="64" y="8"/>
                      </a:cxn>
                      <a:cxn ang="0">
                        <a:pos x="84" y="13"/>
                      </a:cxn>
                      <a:cxn ang="0">
                        <a:pos x="99" y="13"/>
                      </a:cxn>
                      <a:cxn ang="0">
                        <a:pos x="114" y="13"/>
                      </a:cxn>
                      <a:cxn ang="0">
                        <a:pos x="129" y="18"/>
                      </a:cxn>
                      <a:cxn ang="0">
                        <a:pos x="134" y="34"/>
                      </a:cxn>
                      <a:cxn ang="0">
                        <a:pos x="129" y="48"/>
                      </a:cxn>
                      <a:cxn ang="0">
                        <a:pos x="119" y="64"/>
                      </a:cxn>
                      <a:cxn ang="0">
                        <a:pos x="109" y="79"/>
                      </a:cxn>
                      <a:cxn ang="0">
                        <a:pos x="104" y="94"/>
                      </a:cxn>
                      <a:cxn ang="0">
                        <a:pos x="99" y="109"/>
                      </a:cxn>
                      <a:cxn ang="0">
                        <a:pos x="99" y="124"/>
                      </a:cxn>
                      <a:cxn ang="0">
                        <a:pos x="94" y="140"/>
                      </a:cxn>
                      <a:cxn ang="0">
                        <a:pos x="79" y="140"/>
                      </a:cxn>
                      <a:cxn ang="0">
                        <a:pos x="69" y="124"/>
                      </a:cxn>
                      <a:cxn ang="0">
                        <a:pos x="64" y="109"/>
                      </a:cxn>
                      <a:cxn ang="0">
                        <a:pos x="54" y="94"/>
                      </a:cxn>
                      <a:cxn ang="0">
                        <a:pos x="44" y="79"/>
                      </a:cxn>
                      <a:cxn ang="0">
                        <a:pos x="29" y="69"/>
                      </a:cxn>
                      <a:cxn ang="0">
                        <a:pos x="19" y="54"/>
                      </a:cxn>
                      <a:cxn ang="0">
                        <a:pos x="9" y="38"/>
                      </a:cxn>
                      <a:cxn ang="0">
                        <a:pos x="4" y="24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35" h="141">
                        <a:moveTo>
                          <a:pt x="0" y="0"/>
                        </a:moveTo>
                        <a:lnTo>
                          <a:pt x="19" y="8"/>
                        </a:lnTo>
                        <a:lnTo>
                          <a:pt x="34" y="8"/>
                        </a:lnTo>
                        <a:lnTo>
                          <a:pt x="49" y="8"/>
                        </a:lnTo>
                        <a:lnTo>
                          <a:pt x="64" y="8"/>
                        </a:lnTo>
                        <a:lnTo>
                          <a:pt x="84" y="13"/>
                        </a:lnTo>
                        <a:lnTo>
                          <a:pt x="99" y="13"/>
                        </a:lnTo>
                        <a:lnTo>
                          <a:pt x="114" y="13"/>
                        </a:lnTo>
                        <a:lnTo>
                          <a:pt x="129" y="18"/>
                        </a:lnTo>
                        <a:lnTo>
                          <a:pt x="134" y="34"/>
                        </a:lnTo>
                        <a:lnTo>
                          <a:pt x="129" y="48"/>
                        </a:lnTo>
                        <a:lnTo>
                          <a:pt x="119" y="64"/>
                        </a:lnTo>
                        <a:lnTo>
                          <a:pt x="109" y="79"/>
                        </a:lnTo>
                        <a:lnTo>
                          <a:pt x="104" y="94"/>
                        </a:lnTo>
                        <a:lnTo>
                          <a:pt x="99" y="109"/>
                        </a:lnTo>
                        <a:lnTo>
                          <a:pt x="99" y="124"/>
                        </a:lnTo>
                        <a:lnTo>
                          <a:pt x="94" y="140"/>
                        </a:lnTo>
                        <a:lnTo>
                          <a:pt x="79" y="140"/>
                        </a:lnTo>
                        <a:lnTo>
                          <a:pt x="69" y="124"/>
                        </a:lnTo>
                        <a:lnTo>
                          <a:pt x="64" y="109"/>
                        </a:lnTo>
                        <a:lnTo>
                          <a:pt x="54" y="94"/>
                        </a:lnTo>
                        <a:lnTo>
                          <a:pt x="44" y="79"/>
                        </a:lnTo>
                        <a:lnTo>
                          <a:pt x="29" y="69"/>
                        </a:lnTo>
                        <a:lnTo>
                          <a:pt x="19" y="54"/>
                        </a:lnTo>
                        <a:lnTo>
                          <a:pt x="9" y="38"/>
                        </a:lnTo>
                        <a:lnTo>
                          <a:pt x="4" y="24"/>
                        </a:lnTo>
                        <a:lnTo>
                          <a:pt x="0" y="0"/>
                        </a:lnTo>
                        <a:lnTo>
                          <a:pt x="0" y="0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30329" name="Group 426"/>
                  <p:cNvGrpSpPr>
                    <a:grpSpLocks/>
                  </p:cNvGrpSpPr>
                  <p:nvPr/>
                </p:nvGrpSpPr>
                <p:grpSpPr bwMode="auto">
                  <a:xfrm>
                    <a:off x="1772" y="2025"/>
                    <a:ext cx="167" cy="194"/>
                    <a:chOff x="1772" y="2025"/>
                    <a:chExt cx="167" cy="194"/>
                  </a:xfrm>
                </p:grpSpPr>
                <p:sp>
                  <p:nvSpPr>
                    <p:cNvPr id="30120" name="AutoShape 424"/>
                    <p:cNvSpPr>
                      <a:spLocks noChangeArrowheads="1"/>
                    </p:cNvSpPr>
                    <p:nvPr/>
                  </p:nvSpPr>
                  <p:spPr bwMode="auto">
                    <a:xfrm rot="12180000" flipH="1" flipV="1">
                      <a:off x="1772" y="2025"/>
                      <a:ext cx="167" cy="194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0121" name="Oval 425"/>
                    <p:cNvSpPr>
                      <a:spLocks noChangeArrowheads="1"/>
                    </p:cNvSpPr>
                    <p:nvPr/>
                  </p:nvSpPr>
                  <p:spPr bwMode="auto">
                    <a:xfrm rot="1380000">
                      <a:off x="1823" y="2083"/>
                      <a:ext cx="65" cy="78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0330" name="Group 429"/>
                  <p:cNvGrpSpPr>
                    <a:grpSpLocks/>
                  </p:cNvGrpSpPr>
                  <p:nvPr/>
                </p:nvGrpSpPr>
                <p:grpSpPr bwMode="auto">
                  <a:xfrm>
                    <a:off x="1685" y="2024"/>
                    <a:ext cx="188" cy="262"/>
                    <a:chOff x="1685" y="2024"/>
                    <a:chExt cx="188" cy="262"/>
                  </a:xfrm>
                </p:grpSpPr>
                <p:sp>
                  <p:nvSpPr>
                    <p:cNvPr id="30123" name="AutoShape 427"/>
                    <p:cNvSpPr>
                      <a:spLocks noChangeArrowheads="1"/>
                    </p:cNvSpPr>
                    <p:nvPr/>
                  </p:nvSpPr>
                  <p:spPr bwMode="auto">
                    <a:xfrm rot="10560000" flipV="1">
                      <a:off x="1685" y="2024"/>
                      <a:ext cx="188" cy="262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0124" name="Oval 428"/>
                    <p:cNvSpPr>
                      <a:spLocks noChangeArrowheads="1"/>
                    </p:cNvSpPr>
                    <p:nvPr/>
                  </p:nvSpPr>
                  <p:spPr bwMode="auto">
                    <a:xfrm rot="21360000" flipH="1">
                      <a:off x="1742" y="2102"/>
                      <a:ext cx="75" cy="106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0331" name="Group 460"/>
                <p:cNvGrpSpPr>
                  <a:grpSpLocks/>
                </p:cNvGrpSpPr>
                <p:nvPr/>
              </p:nvGrpSpPr>
              <p:grpSpPr bwMode="auto">
                <a:xfrm>
                  <a:off x="3320" y="1950"/>
                  <a:ext cx="718" cy="674"/>
                  <a:chOff x="3320" y="1950"/>
                  <a:chExt cx="718" cy="674"/>
                </a:xfrm>
              </p:grpSpPr>
              <p:sp useBgFill="1">
                <p:nvSpPr>
                  <p:cNvPr id="30127" name="Oval 431"/>
                  <p:cNvSpPr>
                    <a:spLocks noChangeArrowheads="1"/>
                  </p:cNvSpPr>
                  <p:nvPr/>
                </p:nvSpPr>
                <p:spPr bwMode="auto">
                  <a:xfrm>
                    <a:off x="3320" y="1950"/>
                    <a:ext cx="695" cy="657"/>
                  </a:xfrm>
                  <a:prstGeom prst="ellipse">
                    <a:avLst/>
                  </a:prstGeom>
                  <a:ln w="127000">
                    <a:solidFill>
                      <a:srgbClr val="FFCCCC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28" name="AutoShape 432"/>
                  <p:cNvSpPr>
                    <a:spLocks noChangeArrowheads="1"/>
                  </p:cNvSpPr>
                  <p:nvPr/>
                </p:nvSpPr>
                <p:spPr bwMode="auto">
                  <a:xfrm rot="16440000" flipH="1" flipV="1">
                    <a:off x="3846" y="2173"/>
                    <a:ext cx="155" cy="22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29" name="Oval 433"/>
                  <p:cNvSpPr>
                    <a:spLocks noChangeArrowheads="1"/>
                  </p:cNvSpPr>
                  <p:nvPr/>
                </p:nvSpPr>
                <p:spPr bwMode="auto">
                  <a:xfrm rot="5640000">
                    <a:off x="3914" y="2263"/>
                    <a:ext cx="71" cy="69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30" name="AutoShape 434"/>
                  <p:cNvSpPr>
                    <a:spLocks noChangeArrowheads="1"/>
                  </p:cNvSpPr>
                  <p:nvPr/>
                </p:nvSpPr>
                <p:spPr bwMode="auto">
                  <a:xfrm rot="7980000" flipH="1" flipV="1">
                    <a:off x="3409" y="2015"/>
                    <a:ext cx="156" cy="21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31" name="Oval 435"/>
                  <p:cNvSpPr>
                    <a:spLocks noChangeArrowheads="1"/>
                  </p:cNvSpPr>
                  <p:nvPr/>
                </p:nvSpPr>
                <p:spPr bwMode="auto">
                  <a:xfrm rot="18780000">
                    <a:off x="3438" y="2069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32" name="AutoShape 436"/>
                  <p:cNvSpPr>
                    <a:spLocks noChangeArrowheads="1"/>
                  </p:cNvSpPr>
                  <p:nvPr/>
                </p:nvSpPr>
                <p:spPr bwMode="auto">
                  <a:xfrm rot="6360000" flipH="1" flipV="1">
                    <a:off x="3380" y="2088"/>
                    <a:ext cx="164" cy="28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33" name="Oval 437"/>
                  <p:cNvSpPr>
                    <a:spLocks noChangeArrowheads="1"/>
                  </p:cNvSpPr>
                  <p:nvPr/>
                </p:nvSpPr>
                <p:spPr bwMode="auto">
                  <a:xfrm rot="17160000">
                    <a:off x="3373" y="2178"/>
                    <a:ext cx="67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34" name="AutoShape 438"/>
                  <p:cNvSpPr>
                    <a:spLocks noChangeArrowheads="1"/>
                  </p:cNvSpPr>
                  <p:nvPr/>
                </p:nvSpPr>
                <p:spPr bwMode="auto">
                  <a:xfrm rot="19140000" flipH="1" flipV="1">
                    <a:off x="3794" y="2298"/>
                    <a:ext cx="87" cy="266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35" name="AutoShape 439"/>
                  <p:cNvSpPr>
                    <a:spLocks noChangeArrowheads="1"/>
                  </p:cNvSpPr>
                  <p:nvPr/>
                </p:nvSpPr>
                <p:spPr bwMode="auto">
                  <a:xfrm rot="18000000" flipH="1" flipV="1">
                    <a:off x="3824" y="2232"/>
                    <a:ext cx="109" cy="314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36" name="Oval 440"/>
                  <p:cNvSpPr>
                    <a:spLocks noChangeArrowheads="1"/>
                  </p:cNvSpPr>
                  <p:nvPr/>
                </p:nvSpPr>
                <p:spPr bwMode="auto">
                  <a:xfrm rot="7200000">
                    <a:off x="3896" y="2374"/>
                    <a:ext cx="65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37" name="AutoShape 441"/>
                  <p:cNvSpPr>
                    <a:spLocks noChangeArrowheads="1"/>
                  </p:cNvSpPr>
                  <p:nvPr/>
                </p:nvSpPr>
                <p:spPr bwMode="auto">
                  <a:xfrm rot="14700000" flipH="1" flipV="1">
                    <a:off x="3817" y="2070"/>
                    <a:ext cx="139" cy="249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38" name="Oval 442"/>
                  <p:cNvSpPr>
                    <a:spLocks noChangeArrowheads="1"/>
                  </p:cNvSpPr>
                  <p:nvPr/>
                </p:nvSpPr>
                <p:spPr bwMode="auto">
                  <a:xfrm rot="3900000">
                    <a:off x="3896" y="2157"/>
                    <a:ext cx="65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39" name="AutoShape 443"/>
                  <p:cNvSpPr>
                    <a:spLocks noChangeArrowheads="1"/>
                  </p:cNvSpPr>
                  <p:nvPr/>
                </p:nvSpPr>
                <p:spPr bwMode="auto">
                  <a:xfrm rot="13020000" flipH="1" flipV="1">
                    <a:off x="3727" y="2006"/>
                    <a:ext cx="156" cy="27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40" name="AutoShape 444"/>
                  <p:cNvSpPr>
                    <a:spLocks noChangeArrowheads="1"/>
                  </p:cNvSpPr>
                  <p:nvPr/>
                </p:nvSpPr>
                <p:spPr bwMode="auto">
                  <a:xfrm rot="20640000" flipH="1" flipV="1">
                    <a:off x="3631" y="2337"/>
                    <a:ext cx="163" cy="28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41" name="Oval 445"/>
                  <p:cNvSpPr>
                    <a:spLocks noChangeArrowheads="1"/>
                  </p:cNvSpPr>
                  <p:nvPr/>
                </p:nvSpPr>
                <p:spPr bwMode="auto">
                  <a:xfrm rot="9840000">
                    <a:off x="3699" y="2504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42" name="AutoShape 446"/>
                  <p:cNvSpPr>
                    <a:spLocks noChangeArrowheads="1"/>
                  </p:cNvSpPr>
                  <p:nvPr/>
                </p:nvSpPr>
                <p:spPr bwMode="auto">
                  <a:xfrm rot="480000" flipH="1" flipV="1">
                    <a:off x="3545" y="2390"/>
                    <a:ext cx="191" cy="234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43" name="AutoShape 447"/>
                  <p:cNvSpPr>
                    <a:spLocks noChangeArrowheads="1"/>
                  </p:cNvSpPr>
                  <p:nvPr/>
                </p:nvSpPr>
                <p:spPr bwMode="auto">
                  <a:xfrm rot="1800000" flipH="1" flipV="1">
                    <a:off x="3454" y="2430"/>
                    <a:ext cx="166" cy="15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44" name="Oval 448"/>
                  <p:cNvSpPr>
                    <a:spLocks noChangeArrowheads="1"/>
                  </p:cNvSpPr>
                  <p:nvPr/>
                </p:nvSpPr>
                <p:spPr bwMode="auto">
                  <a:xfrm rot="12600000">
                    <a:off x="3502" y="2476"/>
                    <a:ext cx="68" cy="6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45" name="AutoShape 449"/>
                  <p:cNvSpPr>
                    <a:spLocks noChangeArrowheads="1"/>
                  </p:cNvSpPr>
                  <p:nvPr/>
                </p:nvSpPr>
                <p:spPr bwMode="auto">
                  <a:xfrm rot="3600000" flipH="1" flipV="1">
                    <a:off x="3425" y="2275"/>
                    <a:ext cx="149" cy="27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46" name="AutoShape 450"/>
                  <p:cNvSpPr>
                    <a:spLocks noChangeArrowheads="1"/>
                  </p:cNvSpPr>
                  <p:nvPr/>
                </p:nvSpPr>
                <p:spPr bwMode="auto">
                  <a:xfrm rot="5220000" flipH="1" flipV="1">
                    <a:off x="3349" y="2167"/>
                    <a:ext cx="207" cy="26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47" name="Oval 451"/>
                  <p:cNvSpPr>
                    <a:spLocks noChangeArrowheads="1"/>
                  </p:cNvSpPr>
                  <p:nvPr/>
                </p:nvSpPr>
                <p:spPr bwMode="auto">
                  <a:xfrm rot="16020000">
                    <a:off x="3397" y="2254"/>
                    <a:ext cx="73" cy="122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48" name="Freeform 452"/>
                  <p:cNvSpPr>
                    <a:spLocks/>
                  </p:cNvSpPr>
                  <p:nvPr/>
                </p:nvSpPr>
                <p:spPr bwMode="auto">
                  <a:xfrm>
                    <a:off x="3733" y="1994"/>
                    <a:ext cx="81" cy="153"/>
                  </a:xfrm>
                  <a:custGeom>
                    <a:avLst/>
                    <a:gdLst/>
                    <a:ahLst/>
                    <a:cxnLst>
                      <a:cxn ang="0">
                        <a:pos x="0" y="8"/>
                      </a:cxn>
                      <a:cxn ang="0">
                        <a:pos x="25" y="0"/>
                      </a:cxn>
                      <a:cxn ang="0">
                        <a:pos x="40" y="0"/>
                      </a:cxn>
                      <a:cxn ang="0">
                        <a:pos x="55" y="0"/>
                      </a:cxn>
                      <a:cxn ang="0">
                        <a:pos x="70" y="0"/>
                      </a:cxn>
                      <a:cxn ang="0">
                        <a:pos x="80" y="15"/>
                      </a:cxn>
                      <a:cxn ang="0">
                        <a:pos x="80" y="30"/>
                      </a:cxn>
                      <a:cxn ang="0">
                        <a:pos x="75" y="50"/>
                      </a:cxn>
                      <a:cxn ang="0">
                        <a:pos x="70" y="66"/>
                      </a:cxn>
                      <a:cxn ang="0">
                        <a:pos x="60" y="81"/>
                      </a:cxn>
                      <a:cxn ang="0">
                        <a:pos x="60" y="96"/>
                      </a:cxn>
                      <a:cxn ang="0">
                        <a:pos x="50" y="111"/>
                      </a:cxn>
                      <a:cxn ang="0">
                        <a:pos x="40" y="132"/>
                      </a:cxn>
                      <a:cxn ang="0">
                        <a:pos x="35" y="146"/>
                      </a:cxn>
                      <a:cxn ang="0">
                        <a:pos x="20" y="152"/>
                      </a:cxn>
                      <a:cxn ang="0">
                        <a:pos x="15" y="137"/>
                      </a:cxn>
                      <a:cxn ang="0">
                        <a:pos x="15" y="121"/>
                      </a:cxn>
                      <a:cxn ang="0">
                        <a:pos x="15" y="106"/>
                      </a:cxn>
                      <a:cxn ang="0">
                        <a:pos x="15" y="91"/>
                      </a:cxn>
                      <a:cxn ang="0">
                        <a:pos x="10" y="76"/>
                      </a:cxn>
                      <a:cxn ang="0">
                        <a:pos x="10" y="60"/>
                      </a:cxn>
                      <a:cxn ang="0">
                        <a:pos x="5" y="45"/>
                      </a:cxn>
                      <a:cxn ang="0">
                        <a:pos x="0" y="30"/>
                      </a:cxn>
                      <a:cxn ang="0">
                        <a:pos x="0" y="8"/>
                      </a:cxn>
                      <a:cxn ang="0">
                        <a:pos x="0" y="8"/>
                      </a:cxn>
                    </a:cxnLst>
                    <a:rect l="0" t="0" r="r" b="b"/>
                    <a:pathLst>
                      <a:path w="81" h="153">
                        <a:moveTo>
                          <a:pt x="0" y="8"/>
                        </a:moveTo>
                        <a:lnTo>
                          <a:pt x="25" y="0"/>
                        </a:lnTo>
                        <a:lnTo>
                          <a:pt x="40" y="0"/>
                        </a:lnTo>
                        <a:lnTo>
                          <a:pt x="55" y="0"/>
                        </a:lnTo>
                        <a:lnTo>
                          <a:pt x="70" y="0"/>
                        </a:lnTo>
                        <a:lnTo>
                          <a:pt x="80" y="15"/>
                        </a:lnTo>
                        <a:lnTo>
                          <a:pt x="80" y="30"/>
                        </a:lnTo>
                        <a:lnTo>
                          <a:pt x="75" y="50"/>
                        </a:lnTo>
                        <a:lnTo>
                          <a:pt x="70" y="66"/>
                        </a:lnTo>
                        <a:lnTo>
                          <a:pt x="60" y="81"/>
                        </a:lnTo>
                        <a:lnTo>
                          <a:pt x="60" y="96"/>
                        </a:lnTo>
                        <a:lnTo>
                          <a:pt x="50" y="111"/>
                        </a:lnTo>
                        <a:lnTo>
                          <a:pt x="40" y="132"/>
                        </a:lnTo>
                        <a:lnTo>
                          <a:pt x="35" y="146"/>
                        </a:lnTo>
                        <a:lnTo>
                          <a:pt x="20" y="152"/>
                        </a:lnTo>
                        <a:lnTo>
                          <a:pt x="15" y="137"/>
                        </a:lnTo>
                        <a:lnTo>
                          <a:pt x="15" y="121"/>
                        </a:lnTo>
                        <a:lnTo>
                          <a:pt x="15" y="106"/>
                        </a:lnTo>
                        <a:lnTo>
                          <a:pt x="15" y="91"/>
                        </a:lnTo>
                        <a:lnTo>
                          <a:pt x="10" y="76"/>
                        </a:lnTo>
                        <a:lnTo>
                          <a:pt x="10" y="60"/>
                        </a:lnTo>
                        <a:lnTo>
                          <a:pt x="5" y="45"/>
                        </a:lnTo>
                        <a:lnTo>
                          <a:pt x="0" y="30"/>
                        </a:lnTo>
                        <a:lnTo>
                          <a:pt x="0" y="8"/>
                        </a:lnTo>
                        <a:lnTo>
                          <a:pt x="0" y="8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149" name="Freeform 453"/>
                  <p:cNvSpPr>
                    <a:spLocks/>
                  </p:cNvSpPr>
                  <p:nvPr/>
                </p:nvSpPr>
                <p:spPr bwMode="auto">
                  <a:xfrm>
                    <a:off x="3473" y="1982"/>
                    <a:ext cx="134" cy="139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9" y="8"/>
                      </a:cxn>
                      <a:cxn ang="0">
                        <a:pos x="34" y="8"/>
                      </a:cxn>
                      <a:cxn ang="0">
                        <a:pos x="49" y="8"/>
                      </a:cxn>
                      <a:cxn ang="0">
                        <a:pos x="64" y="8"/>
                      </a:cxn>
                      <a:cxn ang="0">
                        <a:pos x="83" y="13"/>
                      </a:cxn>
                      <a:cxn ang="0">
                        <a:pos x="98" y="13"/>
                      </a:cxn>
                      <a:cxn ang="0">
                        <a:pos x="113" y="13"/>
                      </a:cxn>
                      <a:cxn ang="0">
                        <a:pos x="128" y="18"/>
                      </a:cxn>
                      <a:cxn ang="0">
                        <a:pos x="133" y="33"/>
                      </a:cxn>
                      <a:cxn ang="0">
                        <a:pos x="128" y="48"/>
                      </a:cxn>
                      <a:cxn ang="0">
                        <a:pos x="118" y="63"/>
                      </a:cxn>
                      <a:cxn ang="0">
                        <a:pos x="108" y="78"/>
                      </a:cxn>
                      <a:cxn ang="0">
                        <a:pos x="103" y="93"/>
                      </a:cxn>
                      <a:cxn ang="0">
                        <a:pos x="98" y="107"/>
                      </a:cxn>
                      <a:cxn ang="0">
                        <a:pos x="98" y="122"/>
                      </a:cxn>
                      <a:cxn ang="0">
                        <a:pos x="93" y="138"/>
                      </a:cxn>
                      <a:cxn ang="0">
                        <a:pos x="78" y="138"/>
                      </a:cxn>
                      <a:cxn ang="0">
                        <a:pos x="68" y="122"/>
                      </a:cxn>
                      <a:cxn ang="0">
                        <a:pos x="64" y="107"/>
                      </a:cxn>
                      <a:cxn ang="0">
                        <a:pos x="54" y="93"/>
                      </a:cxn>
                      <a:cxn ang="0">
                        <a:pos x="44" y="78"/>
                      </a:cxn>
                      <a:cxn ang="0">
                        <a:pos x="29" y="68"/>
                      </a:cxn>
                      <a:cxn ang="0">
                        <a:pos x="19" y="53"/>
                      </a:cxn>
                      <a:cxn ang="0">
                        <a:pos x="9" y="38"/>
                      </a:cxn>
                      <a:cxn ang="0">
                        <a:pos x="4" y="23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34" h="139">
                        <a:moveTo>
                          <a:pt x="0" y="0"/>
                        </a:moveTo>
                        <a:lnTo>
                          <a:pt x="19" y="8"/>
                        </a:lnTo>
                        <a:lnTo>
                          <a:pt x="34" y="8"/>
                        </a:lnTo>
                        <a:lnTo>
                          <a:pt x="49" y="8"/>
                        </a:lnTo>
                        <a:lnTo>
                          <a:pt x="64" y="8"/>
                        </a:lnTo>
                        <a:lnTo>
                          <a:pt x="83" y="13"/>
                        </a:lnTo>
                        <a:lnTo>
                          <a:pt x="98" y="13"/>
                        </a:lnTo>
                        <a:lnTo>
                          <a:pt x="113" y="13"/>
                        </a:lnTo>
                        <a:lnTo>
                          <a:pt x="128" y="18"/>
                        </a:lnTo>
                        <a:lnTo>
                          <a:pt x="133" y="33"/>
                        </a:lnTo>
                        <a:lnTo>
                          <a:pt x="128" y="48"/>
                        </a:lnTo>
                        <a:lnTo>
                          <a:pt x="118" y="63"/>
                        </a:lnTo>
                        <a:lnTo>
                          <a:pt x="108" y="78"/>
                        </a:lnTo>
                        <a:lnTo>
                          <a:pt x="103" y="93"/>
                        </a:lnTo>
                        <a:lnTo>
                          <a:pt x="98" y="107"/>
                        </a:lnTo>
                        <a:lnTo>
                          <a:pt x="98" y="122"/>
                        </a:lnTo>
                        <a:lnTo>
                          <a:pt x="93" y="138"/>
                        </a:lnTo>
                        <a:lnTo>
                          <a:pt x="78" y="138"/>
                        </a:lnTo>
                        <a:lnTo>
                          <a:pt x="68" y="122"/>
                        </a:lnTo>
                        <a:lnTo>
                          <a:pt x="64" y="107"/>
                        </a:lnTo>
                        <a:lnTo>
                          <a:pt x="54" y="93"/>
                        </a:lnTo>
                        <a:lnTo>
                          <a:pt x="44" y="78"/>
                        </a:lnTo>
                        <a:lnTo>
                          <a:pt x="29" y="68"/>
                        </a:lnTo>
                        <a:lnTo>
                          <a:pt x="19" y="53"/>
                        </a:lnTo>
                        <a:lnTo>
                          <a:pt x="9" y="38"/>
                        </a:lnTo>
                        <a:lnTo>
                          <a:pt x="4" y="23"/>
                        </a:lnTo>
                        <a:lnTo>
                          <a:pt x="0" y="0"/>
                        </a:lnTo>
                        <a:lnTo>
                          <a:pt x="0" y="0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30332" name="Group 456"/>
                  <p:cNvGrpSpPr>
                    <a:grpSpLocks/>
                  </p:cNvGrpSpPr>
                  <p:nvPr/>
                </p:nvGrpSpPr>
                <p:grpSpPr bwMode="auto">
                  <a:xfrm>
                    <a:off x="3601" y="1953"/>
                    <a:ext cx="168" cy="196"/>
                    <a:chOff x="3601" y="1953"/>
                    <a:chExt cx="168" cy="196"/>
                  </a:xfrm>
                </p:grpSpPr>
                <p:sp>
                  <p:nvSpPr>
                    <p:cNvPr id="30150" name="AutoShape 454"/>
                    <p:cNvSpPr>
                      <a:spLocks noChangeArrowheads="1"/>
                    </p:cNvSpPr>
                    <p:nvPr/>
                  </p:nvSpPr>
                  <p:spPr bwMode="auto">
                    <a:xfrm rot="12180000" flipH="1" flipV="1">
                      <a:off x="3601" y="1953"/>
                      <a:ext cx="168" cy="196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0151" name="Oval 455"/>
                    <p:cNvSpPr>
                      <a:spLocks noChangeArrowheads="1"/>
                    </p:cNvSpPr>
                    <p:nvPr/>
                  </p:nvSpPr>
                  <p:spPr bwMode="auto">
                    <a:xfrm rot="1380000">
                      <a:off x="3651" y="2011"/>
                      <a:ext cx="66" cy="80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0333" name="Group 459"/>
                  <p:cNvGrpSpPr>
                    <a:grpSpLocks/>
                  </p:cNvGrpSpPr>
                  <p:nvPr/>
                </p:nvGrpSpPr>
                <p:grpSpPr bwMode="auto">
                  <a:xfrm>
                    <a:off x="3514" y="1952"/>
                    <a:ext cx="187" cy="262"/>
                    <a:chOff x="3514" y="1952"/>
                    <a:chExt cx="187" cy="262"/>
                  </a:xfrm>
                </p:grpSpPr>
                <p:sp>
                  <p:nvSpPr>
                    <p:cNvPr id="30153" name="AutoShape 457"/>
                    <p:cNvSpPr>
                      <a:spLocks noChangeArrowheads="1"/>
                    </p:cNvSpPr>
                    <p:nvPr/>
                  </p:nvSpPr>
                  <p:spPr bwMode="auto">
                    <a:xfrm rot="10560000" flipV="1">
                      <a:off x="3514" y="1952"/>
                      <a:ext cx="187" cy="262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0154" name="Oval 458"/>
                    <p:cNvSpPr>
                      <a:spLocks noChangeArrowheads="1"/>
                    </p:cNvSpPr>
                    <p:nvPr/>
                  </p:nvSpPr>
                  <p:spPr bwMode="auto">
                    <a:xfrm rot="21360000" flipH="1">
                      <a:off x="3570" y="2031"/>
                      <a:ext cx="75" cy="106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0334" name="Group 490"/>
                <p:cNvGrpSpPr>
                  <a:grpSpLocks/>
                </p:cNvGrpSpPr>
                <p:nvPr/>
              </p:nvGrpSpPr>
              <p:grpSpPr bwMode="auto">
                <a:xfrm>
                  <a:off x="2273" y="2023"/>
                  <a:ext cx="720" cy="672"/>
                  <a:chOff x="2273" y="2023"/>
                  <a:chExt cx="720" cy="672"/>
                </a:xfrm>
              </p:grpSpPr>
              <p:sp useBgFill="1">
                <p:nvSpPr>
                  <p:cNvPr id="30157" name="Oval 461"/>
                  <p:cNvSpPr>
                    <a:spLocks noChangeArrowheads="1"/>
                  </p:cNvSpPr>
                  <p:nvPr/>
                </p:nvSpPr>
                <p:spPr bwMode="auto">
                  <a:xfrm>
                    <a:off x="2273" y="2023"/>
                    <a:ext cx="697" cy="656"/>
                  </a:xfrm>
                  <a:prstGeom prst="ellipse">
                    <a:avLst/>
                  </a:prstGeom>
                  <a:ln w="127000">
                    <a:solidFill>
                      <a:srgbClr val="FFCCCC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58" name="AutoShape 462"/>
                  <p:cNvSpPr>
                    <a:spLocks noChangeArrowheads="1"/>
                  </p:cNvSpPr>
                  <p:nvPr/>
                </p:nvSpPr>
                <p:spPr bwMode="auto">
                  <a:xfrm rot="16440000" flipH="1" flipV="1">
                    <a:off x="2801" y="2243"/>
                    <a:ext cx="154" cy="230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59" name="Oval 463"/>
                  <p:cNvSpPr>
                    <a:spLocks noChangeArrowheads="1"/>
                  </p:cNvSpPr>
                  <p:nvPr/>
                </p:nvSpPr>
                <p:spPr bwMode="auto">
                  <a:xfrm rot="5640000">
                    <a:off x="2871" y="2335"/>
                    <a:ext cx="70" cy="69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60" name="AutoShape 464"/>
                  <p:cNvSpPr>
                    <a:spLocks noChangeArrowheads="1"/>
                  </p:cNvSpPr>
                  <p:nvPr/>
                </p:nvSpPr>
                <p:spPr bwMode="auto">
                  <a:xfrm rot="7980000" flipH="1" flipV="1">
                    <a:off x="2363" y="2086"/>
                    <a:ext cx="157" cy="21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61" name="Oval 465"/>
                  <p:cNvSpPr>
                    <a:spLocks noChangeArrowheads="1"/>
                  </p:cNvSpPr>
                  <p:nvPr/>
                </p:nvSpPr>
                <p:spPr bwMode="auto">
                  <a:xfrm rot="18780000">
                    <a:off x="2394" y="2141"/>
                    <a:ext cx="66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62" name="AutoShape 466"/>
                  <p:cNvSpPr>
                    <a:spLocks noChangeArrowheads="1"/>
                  </p:cNvSpPr>
                  <p:nvPr/>
                </p:nvSpPr>
                <p:spPr bwMode="auto">
                  <a:xfrm rot="6360000" flipH="1" flipV="1">
                    <a:off x="2334" y="2159"/>
                    <a:ext cx="165" cy="28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63" name="Oval 467"/>
                  <p:cNvSpPr>
                    <a:spLocks noChangeArrowheads="1"/>
                  </p:cNvSpPr>
                  <p:nvPr/>
                </p:nvSpPr>
                <p:spPr bwMode="auto">
                  <a:xfrm rot="17160000">
                    <a:off x="2327" y="2249"/>
                    <a:ext cx="67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64" name="AutoShape 468"/>
                  <p:cNvSpPr>
                    <a:spLocks noChangeArrowheads="1"/>
                  </p:cNvSpPr>
                  <p:nvPr/>
                </p:nvSpPr>
                <p:spPr bwMode="auto">
                  <a:xfrm rot="19140000" flipH="1" flipV="1">
                    <a:off x="2749" y="2369"/>
                    <a:ext cx="87" cy="26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65" name="AutoShape 469"/>
                  <p:cNvSpPr>
                    <a:spLocks noChangeArrowheads="1"/>
                  </p:cNvSpPr>
                  <p:nvPr/>
                </p:nvSpPr>
                <p:spPr bwMode="auto">
                  <a:xfrm rot="18000000" flipH="1" flipV="1">
                    <a:off x="2781" y="2304"/>
                    <a:ext cx="106" cy="31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66" name="Oval 470"/>
                  <p:cNvSpPr>
                    <a:spLocks noChangeArrowheads="1"/>
                  </p:cNvSpPr>
                  <p:nvPr/>
                </p:nvSpPr>
                <p:spPr bwMode="auto">
                  <a:xfrm rot="7200000">
                    <a:off x="2850" y="2446"/>
                    <a:ext cx="67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67" name="AutoShape 471"/>
                  <p:cNvSpPr>
                    <a:spLocks noChangeArrowheads="1"/>
                  </p:cNvSpPr>
                  <p:nvPr/>
                </p:nvSpPr>
                <p:spPr bwMode="auto">
                  <a:xfrm rot="14700000" flipH="1" flipV="1">
                    <a:off x="2772" y="2141"/>
                    <a:ext cx="137" cy="24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68" name="Oval 472"/>
                  <p:cNvSpPr>
                    <a:spLocks noChangeArrowheads="1"/>
                  </p:cNvSpPr>
                  <p:nvPr/>
                </p:nvSpPr>
                <p:spPr bwMode="auto">
                  <a:xfrm rot="3900000">
                    <a:off x="2850" y="2227"/>
                    <a:ext cx="67" cy="68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69" name="AutoShape 473"/>
                  <p:cNvSpPr>
                    <a:spLocks noChangeArrowheads="1"/>
                  </p:cNvSpPr>
                  <p:nvPr/>
                </p:nvSpPr>
                <p:spPr bwMode="auto">
                  <a:xfrm rot="13020000" flipH="1" flipV="1">
                    <a:off x="2682" y="2078"/>
                    <a:ext cx="155" cy="27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70" name="AutoShape 474"/>
                  <p:cNvSpPr>
                    <a:spLocks noChangeArrowheads="1"/>
                  </p:cNvSpPr>
                  <p:nvPr/>
                </p:nvSpPr>
                <p:spPr bwMode="auto">
                  <a:xfrm rot="20640000" flipH="1" flipV="1">
                    <a:off x="2586" y="2408"/>
                    <a:ext cx="164" cy="28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71" name="Oval 475"/>
                  <p:cNvSpPr>
                    <a:spLocks noChangeArrowheads="1"/>
                  </p:cNvSpPr>
                  <p:nvPr/>
                </p:nvSpPr>
                <p:spPr bwMode="auto">
                  <a:xfrm rot="9840000">
                    <a:off x="2655" y="2576"/>
                    <a:ext cx="65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72" name="AutoShape 476"/>
                  <p:cNvSpPr>
                    <a:spLocks noChangeArrowheads="1"/>
                  </p:cNvSpPr>
                  <p:nvPr/>
                </p:nvSpPr>
                <p:spPr bwMode="auto">
                  <a:xfrm rot="480000" flipH="1" flipV="1">
                    <a:off x="2499" y="2463"/>
                    <a:ext cx="193" cy="23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73" name="AutoShape 477"/>
                  <p:cNvSpPr>
                    <a:spLocks noChangeArrowheads="1"/>
                  </p:cNvSpPr>
                  <p:nvPr/>
                </p:nvSpPr>
                <p:spPr bwMode="auto">
                  <a:xfrm rot="1800000" flipH="1" flipV="1">
                    <a:off x="2409" y="2502"/>
                    <a:ext cx="166" cy="15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74" name="Oval 478"/>
                  <p:cNvSpPr>
                    <a:spLocks noChangeArrowheads="1"/>
                  </p:cNvSpPr>
                  <p:nvPr/>
                </p:nvSpPr>
                <p:spPr bwMode="auto">
                  <a:xfrm rot="12600000">
                    <a:off x="2458" y="2547"/>
                    <a:ext cx="66" cy="61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75" name="AutoShape 479"/>
                  <p:cNvSpPr>
                    <a:spLocks noChangeArrowheads="1"/>
                  </p:cNvSpPr>
                  <p:nvPr/>
                </p:nvSpPr>
                <p:spPr bwMode="auto">
                  <a:xfrm rot="3600000" flipH="1" flipV="1">
                    <a:off x="2379" y="2346"/>
                    <a:ext cx="150" cy="27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76" name="AutoShape 480"/>
                  <p:cNvSpPr>
                    <a:spLocks noChangeArrowheads="1"/>
                  </p:cNvSpPr>
                  <p:nvPr/>
                </p:nvSpPr>
                <p:spPr bwMode="auto">
                  <a:xfrm rot="5220000" flipH="1" flipV="1">
                    <a:off x="2304" y="2238"/>
                    <a:ext cx="207" cy="26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77" name="Oval 481"/>
                  <p:cNvSpPr>
                    <a:spLocks noChangeArrowheads="1"/>
                  </p:cNvSpPr>
                  <p:nvPr/>
                </p:nvSpPr>
                <p:spPr bwMode="auto">
                  <a:xfrm rot="16020000">
                    <a:off x="2350" y="2327"/>
                    <a:ext cx="75" cy="119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78" name="Freeform 482"/>
                  <p:cNvSpPr>
                    <a:spLocks/>
                  </p:cNvSpPr>
                  <p:nvPr/>
                </p:nvSpPr>
                <p:spPr bwMode="auto">
                  <a:xfrm>
                    <a:off x="2688" y="2067"/>
                    <a:ext cx="81" cy="151"/>
                  </a:xfrm>
                  <a:custGeom>
                    <a:avLst/>
                    <a:gdLst/>
                    <a:ahLst/>
                    <a:cxnLst>
                      <a:cxn ang="0">
                        <a:pos x="0" y="8"/>
                      </a:cxn>
                      <a:cxn ang="0">
                        <a:pos x="25" y="0"/>
                      </a:cxn>
                      <a:cxn ang="0">
                        <a:pos x="40" y="0"/>
                      </a:cxn>
                      <a:cxn ang="0">
                        <a:pos x="55" y="0"/>
                      </a:cxn>
                      <a:cxn ang="0">
                        <a:pos x="70" y="0"/>
                      </a:cxn>
                      <a:cxn ang="0">
                        <a:pos x="80" y="15"/>
                      </a:cxn>
                      <a:cxn ang="0">
                        <a:pos x="80" y="29"/>
                      </a:cxn>
                      <a:cxn ang="0">
                        <a:pos x="75" y="50"/>
                      </a:cxn>
                      <a:cxn ang="0">
                        <a:pos x="70" y="65"/>
                      </a:cxn>
                      <a:cxn ang="0">
                        <a:pos x="60" y="80"/>
                      </a:cxn>
                      <a:cxn ang="0">
                        <a:pos x="60" y="94"/>
                      </a:cxn>
                      <a:cxn ang="0">
                        <a:pos x="50" y="110"/>
                      </a:cxn>
                      <a:cxn ang="0">
                        <a:pos x="40" y="130"/>
                      </a:cxn>
                      <a:cxn ang="0">
                        <a:pos x="35" y="144"/>
                      </a:cxn>
                      <a:cxn ang="0">
                        <a:pos x="20" y="150"/>
                      </a:cxn>
                      <a:cxn ang="0">
                        <a:pos x="15" y="135"/>
                      </a:cxn>
                      <a:cxn ang="0">
                        <a:pos x="15" y="120"/>
                      </a:cxn>
                      <a:cxn ang="0">
                        <a:pos x="15" y="105"/>
                      </a:cxn>
                      <a:cxn ang="0">
                        <a:pos x="15" y="89"/>
                      </a:cxn>
                      <a:cxn ang="0">
                        <a:pos x="10" y="75"/>
                      </a:cxn>
                      <a:cxn ang="0">
                        <a:pos x="10" y="60"/>
                      </a:cxn>
                      <a:cxn ang="0">
                        <a:pos x="5" y="44"/>
                      </a:cxn>
                      <a:cxn ang="0">
                        <a:pos x="0" y="29"/>
                      </a:cxn>
                      <a:cxn ang="0">
                        <a:pos x="0" y="8"/>
                      </a:cxn>
                      <a:cxn ang="0">
                        <a:pos x="0" y="8"/>
                      </a:cxn>
                    </a:cxnLst>
                    <a:rect l="0" t="0" r="r" b="b"/>
                    <a:pathLst>
                      <a:path w="81" h="151">
                        <a:moveTo>
                          <a:pt x="0" y="8"/>
                        </a:moveTo>
                        <a:lnTo>
                          <a:pt x="25" y="0"/>
                        </a:lnTo>
                        <a:lnTo>
                          <a:pt x="40" y="0"/>
                        </a:lnTo>
                        <a:lnTo>
                          <a:pt x="55" y="0"/>
                        </a:lnTo>
                        <a:lnTo>
                          <a:pt x="70" y="0"/>
                        </a:lnTo>
                        <a:lnTo>
                          <a:pt x="80" y="15"/>
                        </a:lnTo>
                        <a:lnTo>
                          <a:pt x="80" y="29"/>
                        </a:lnTo>
                        <a:lnTo>
                          <a:pt x="75" y="50"/>
                        </a:lnTo>
                        <a:lnTo>
                          <a:pt x="70" y="65"/>
                        </a:lnTo>
                        <a:lnTo>
                          <a:pt x="60" y="80"/>
                        </a:lnTo>
                        <a:lnTo>
                          <a:pt x="60" y="94"/>
                        </a:lnTo>
                        <a:lnTo>
                          <a:pt x="50" y="110"/>
                        </a:lnTo>
                        <a:lnTo>
                          <a:pt x="40" y="130"/>
                        </a:lnTo>
                        <a:lnTo>
                          <a:pt x="35" y="144"/>
                        </a:lnTo>
                        <a:lnTo>
                          <a:pt x="20" y="150"/>
                        </a:lnTo>
                        <a:lnTo>
                          <a:pt x="15" y="135"/>
                        </a:lnTo>
                        <a:lnTo>
                          <a:pt x="15" y="120"/>
                        </a:lnTo>
                        <a:lnTo>
                          <a:pt x="15" y="105"/>
                        </a:lnTo>
                        <a:lnTo>
                          <a:pt x="15" y="89"/>
                        </a:lnTo>
                        <a:lnTo>
                          <a:pt x="10" y="75"/>
                        </a:lnTo>
                        <a:lnTo>
                          <a:pt x="10" y="60"/>
                        </a:lnTo>
                        <a:lnTo>
                          <a:pt x="5" y="44"/>
                        </a:lnTo>
                        <a:lnTo>
                          <a:pt x="0" y="29"/>
                        </a:lnTo>
                        <a:lnTo>
                          <a:pt x="0" y="8"/>
                        </a:lnTo>
                        <a:lnTo>
                          <a:pt x="0" y="8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179" name="Freeform 483"/>
                  <p:cNvSpPr>
                    <a:spLocks/>
                  </p:cNvSpPr>
                  <p:nvPr/>
                </p:nvSpPr>
                <p:spPr bwMode="auto">
                  <a:xfrm>
                    <a:off x="2427" y="2052"/>
                    <a:ext cx="134" cy="141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9" y="8"/>
                      </a:cxn>
                      <a:cxn ang="0">
                        <a:pos x="34" y="8"/>
                      </a:cxn>
                      <a:cxn ang="0">
                        <a:pos x="49" y="8"/>
                      </a:cxn>
                      <a:cxn ang="0">
                        <a:pos x="64" y="8"/>
                      </a:cxn>
                      <a:cxn ang="0">
                        <a:pos x="83" y="13"/>
                      </a:cxn>
                      <a:cxn ang="0">
                        <a:pos x="98" y="13"/>
                      </a:cxn>
                      <a:cxn ang="0">
                        <a:pos x="113" y="13"/>
                      </a:cxn>
                      <a:cxn ang="0">
                        <a:pos x="128" y="18"/>
                      </a:cxn>
                      <a:cxn ang="0">
                        <a:pos x="133" y="34"/>
                      </a:cxn>
                      <a:cxn ang="0">
                        <a:pos x="128" y="48"/>
                      </a:cxn>
                      <a:cxn ang="0">
                        <a:pos x="118" y="64"/>
                      </a:cxn>
                      <a:cxn ang="0">
                        <a:pos x="108" y="79"/>
                      </a:cxn>
                      <a:cxn ang="0">
                        <a:pos x="103" y="94"/>
                      </a:cxn>
                      <a:cxn ang="0">
                        <a:pos x="98" y="109"/>
                      </a:cxn>
                      <a:cxn ang="0">
                        <a:pos x="98" y="124"/>
                      </a:cxn>
                      <a:cxn ang="0">
                        <a:pos x="93" y="140"/>
                      </a:cxn>
                      <a:cxn ang="0">
                        <a:pos x="78" y="140"/>
                      </a:cxn>
                      <a:cxn ang="0">
                        <a:pos x="68" y="124"/>
                      </a:cxn>
                      <a:cxn ang="0">
                        <a:pos x="64" y="109"/>
                      </a:cxn>
                      <a:cxn ang="0">
                        <a:pos x="54" y="94"/>
                      </a:cxn>
                      <a:cxn ang="0">
                        <a:pos x="44" y="79"/>
                      </a:cxn>
                      <a:cxn ang="0">
                        <a:pos x="29" y="69"/>
                      </a:cxn>
                      <a:cxn ang="0">
                        <a:pos x="19" y="54"/>
                      </a:cxn>
                      <a:cxn ang="0">
                        <a:pos x="9" y="38"/>
                      </a:cxn>
                      <a:cxn ang="0">
                        <a:pos x="4" y="24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34" h="141">
                        <a:moveTo>
                          <a:pt x="0" y="0"/>
                        </a:moveTo>
                        <a:lnTo>
                          <a:pt x="19" y="8"/>
                        </a:lnTo>
                        <a:lnTo>
                          <a:pt x="34" y="8"/>
                        </a:lnTo>
                        <a:lnTo>
                          <a:pt x="49" y="8"/>
                        </a:lnTo>
                        <a:lnTo>
                          <a:pt x="64" y="8"/>
                        </a:lnTo>
                        <a:lnTo>
                          <a:pt x="83" y="13"/>
                        </a:lnTo>
                        <a:lnTo>
                          <a:pt x="98" y="13"/>
                        </a:lnTo>
                        <a:lnTo>
                          <a:pt x="113" y="13"/>
                        </a:lnTo>
                        <a:lnTo>
                          <a:pt x="128" y="18"/>
                        </a:lnTo>
                        <a:lnTo>
                          <a:pt x="133" y="34"/>
                        </a:lnTo>
                        <a:lnTo>
                          <a:pt x="128" y="48"/>
                        </a:lnTo>
                        <a:lnTo>
                          <a:pt x="118" y="64"/>
                        </a:lnTo>
                        <a:lnTo>
                          <a:pt x="108" y="79"/>
                        </a:lnTo>
                        <a:lnTo>
                          <a:pt x="103" y="94"/>
                        </a:lnTo>
                        <a:lnTo>
                          <a:pt x="98" y="109"/>
                        </a:lnTo>
                        <a:lnTo>
                          <a:pt x="98" y="124"/>
                        </a:lnTo>
                        <a:lnTo>
                          <a:pt x="93" y="140"/>
                        </a:lnTo>
                        <a:lnTo>
                          <a:pt x="78" y="140"/>
                        </a:lnTo>
                        <a:lnTo>
                          <a:pt x="68" y="124"/>
                        </a:lnTo>
                        <a:lnTo>
                          <a:pt x="64" y="109"/>
                        </a:lnTo>
                        <a:lnTo>
                          <a:pt x="54" y="94"/>
                        </a:lnTo>
                        <a:lnTo>
                          <a:pt x="44" y="79"/>
                        </a:lnTo>
                        <a:lnTo>
                          <a:pt x="29" y="69"/>
                        </a:lnTo>
                        <a:lnTo>
                          <a:pt x="19" y="54"/>
                        </a:lnTo>
                        <a:lnTo>
                          <a:pt x="9" y="38"/>
                        </a:lnTo>
                        <a:lnTo>
                          <a:pt x="4" y="24"/>
                        </a:lnTo>
                        <a:lnTo>
                          <a:pt x="0" y="0"/>
                        </a:lnTo>
                        <a:lnTo>
                          <a:pt x="0" y="0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30335" name="Group 486"/>
                  <p:cNvGrpSpPr>
                    <a:grpSpLocks/>
                  </p:cNvGrpSpPr>
                  <p:nvPr/>
                </p:nvGrpSpPr>
                <p:grpSpPr bwMode="auto">
                  <a:xfrm>
                    <a:off x="2555" y="2025"/>
                    <a:ext cx="168" cy="194"/>
                    <a:chOff x="2555" y="2025"/>
                    <a:chExt cx="168" cy="194"/>
                  </a:xfrm>
                </p:grpSpPr>
                <p:sp>
                  <p:nvSpPr>
                    <p:cNvPr id="30180" name="AutoShape 484"/>
                    <p:cNvSpPr>
                      <a:spLocks noChangeArrowheads="1"/>
                    </p:cNvSpPr>
                    <p:nvPr/>
                  </p:nvSpPr>
                  <p:spPr bwMode="auto">
                    <a:xfrm rot="12180000" flipH="1" flipV="1">
                      <a:off x="2555" y="2025"/>
                      <a:ext cx="168" cy="194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0181" name="Oval 485"/>
                    <p:cNvSpPr>
                      <a:spLocks noChangeArrowheads="1"/>
                    </p:cNvSpPr>
                    <p:nvPr/>
                  </p:nvSpPr>
                  <p:spPr bwMode="auto">
                    <a:xfrm rot="1380000">
                      <a:off x="2606" y="2083"/>
                      <a:ext cx="67" cy="78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29696" name="Group 489"/>
                  <p:cNvGrpSpPr>
                    <a:grpSpLocks/>
                  </p:cNvGrpSpPr>
                  <p:nvPr/>
                </p:nvGrpSpPr>
                <p:grpSpPr bwMode="auto">
                  <a:xfrm>
                    <a:off x="2469" y="2024"/>
                    <a:ext cx="188" cy="262"/>
                    <a:chOff x="2469" y="2024"/>
                    <a:chExt cx="188" cy="262"/>
                  </a:xfrm>
                </p:grpSpPr>
                <p:sp>
                  <p:nvSpPr>
                    <p:cNvPr id="30183" name="AutoShape 487"/>
                    <p:cNvSpPr>
                      <a:spLocks noChangeArrowheads="1"/>
                    </p:cNvSpPr>
                    <p:nvPr/>
                  </p:nvSpPr>
                  <p:spPr bwMode="auto">
                    <a:xfrm rot="10560000" flipV="1">
                      <a:off x="2469" y="2024"/>
                      <a:ext cx="188" cy="262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0184" name="Oval 488"/>
                    <p:cNvSpPr>
                      <a:spLocks noChangeArrowheads="1"/>
                    </p:cNvSpPr>
                    <p:nvPr/>
                  </p:nvSpPr>
                  <p:spPr bwMode="auto">
                    <a:xfrm rot="21360000" flipH="1">
                      <a:off x="2526" y="2102"/>
                      <a:ext cx="75" cy="106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29697" name="Group 520"/>
                <p:cNvGrpSpPr>
                  <a:grpSpLocks/>
                </p:cNvGrpSpPr>
                <p:nvPr/>
              </p:nvGrpSpPr>
              <p:grpSpPr bwMode="auto">
                <a:xfrm>
                  <a:off x="2838" y="2631"/>
                  <a:ext cx="720" cy="674"/>
                  <a:chOff x="2838" y="2631"/>
                  <a:chExt cx="720" cy="674"/>
                </a:xfrm>
              </p:grpSpPr>
              <p:sp useBgFill="1">
                <p:nvSpPr>
                  <p:cNvPr id="30187" name="Oval 491"/>
                  <p:cNvSpPr>
                    <a:spLocks noChangeArrowheads="1"/>
                  </p:cNvSpPr>
                  <p:nvPr/>
                </p:nvSpPr>
                <p:spPr bwMode="auto">
                  <a:xfrm>
                    <a:off x="2838" y="2631"/>
                    <a:ext cx="696" cy="657"/>
                  </a:xfrm>
                  <a:prstGeom prst="ellipse">
                    <a:avLst/>
                  </a:prstGeom>
                  <a:ln w="127000">
                    <a:solidFill>
                      <a:srgbClr val="FFCCCC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88" name="AutoShape 492"/>
                  <p:cNvSpPr>
                    <a:spLocks noChangeArrowheads="1"/>
                  </p:cNvSpPr>
                  <p:nvPr/>
                </p:nvSpPr>
                <p:spPr bwMode="auto">
                  <a:xfrm rot="16440000" flipH="1" flipV="1">
                    <a:off x="3366" y="2852"/>
                    <a:ext cx="154" cy="23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89" name="Oval 493"/>
                  <p:cNvSpPr>
                    <a:spLocks noChangeArrowheads="1"/>
                  </p:cNvSpPr>
                  <p:nvPr/>
                </p:nvSpPr>
                <p:spPr bwMode="auto">
                  <a:xfrm rot="5640000">
                    <a:off x="3434" y="2944"/>
                    <a:ext cx="70" cy="71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90" name="AutoShape 494"/>
                  <p:cNvSpPr>
                    <a:spLocks noChangeArrowheads="1"/>
                  </p:cNvSpPr>
                  <p:nvPr/>
                </p:nvSpPr>
                <p:spPr bwMode="auto">
                  <a:xfrm rot="7980000" flipH="1" flipV="1">
                    <a:off x="2928" y="2696"/>
                    <a:ext cx="157" cy="21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91" name="Oval 495"/>
                  <p:cNvSpPr>
                    <a:spLocks noChangeArrowheads="1"/>
                  </p:cNvSpPr>
                  <p:nvPr/>
                </p:nvSpPr>
                <p:spPr bwMode="auto">
                  <a:xfrm rot="18780000">
                    <a:off x="2958" y="2751"/>
                    <a:ext cx="65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92" name="AutoShape 496"/>
                  <p:cNvSpPr>
                    <a:spLocks noChangeArrowheads="1"/>
                  </p:cNvSpPr>
                  <p:nvPr/>
                </p:nvSpPr>
                <p:spPr bwMode="auto">
                  <a:xfrm rot="6360000" flipH="1" flipV="1">
                    <a:off x="2898" y="2770"/>
                    <a:ext cx="165" cy="28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93" name="Oval 497"/>
                  <p:cNvSpPr>
                    <a:spLocks noChangeArrowheads="1"/>
                  </p:cNvSpPr>
                  <p:nvPr/>
                </p:nvSpPr>
                <p:spPr bwMode="auto">
                  <a:xfrm rot="17160000">
                    <a:off x="2892" y="2860"/>
                    <a:ext cx="67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94" name="AutoShape 498"/>
                  <p:cNvSpPr>
                    <a:spLocks noChangeArrowheads="1"/>
                  </p:cNvSpPr>
                  <p:nvPr/>
                </p:nvSpPr>
                <p:spPr bwMode="auto">
                  <a:xfrm rot="19140000" flipH="1" flipV="1">
                    <a:off x="3312" y="2979"/>
                    <a:ext cx="88" cy="266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95" name="AutoShape 499"/>
                  <p:cNvSpPr>
                    <a:spLocks noChangeArrowheads="1"/>
                  </p:cNvSpPr>
                  <p:nvPr/>
                </p:nvSpPr>
                <p:spPr bwMode="auto">
                  <a:xfrm rot="18000000" flipH="1" flipV="1">
                    <a:off x="3344" y="2914"/>
                    <a:ext cx="108" cy="31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96" name="Oval 500"/>
                  <p:cNvSpPr>
                    <a:spLocks noChangeArrowheads="1"/>
                  </p:cNvSpPr>
                  <p:nvPr/>
                </p:nvSpPr>
                <p:spPr bwMode="auto">
                  <a:xfrm rot="7200000">
                    <a:off x="3415" y="3055"/>
                    <a:ext cx="66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97" name="AutoShape 501"/>
                  <p:cNvSpPr>
                    <a:spLocks noChangeArrowheads="1"/>
                  </p:cNvSpPr>
                  <p:nvPr/>
                </p:nvSpPr>
                <p:spPr bwMode="auto">
                  <a:xfrm rot="14700000" flipH="1" flipV="1">
                    <a:off x="3337" y="2752"/>
                    <a:ext cx="138" cy="24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98" name="Oval 502"/>
                  <p:cNvSpPr>
                    <a:spLocks noChangeArrowheads="1"/>
                  </p:cNvSpPr>
                  <p:nvPr/>
                </p:nvSpPr>
                <p:spPr bwMode="auto">
                  <a:xfrm rot="3900000">
                    <a:off x="3415" y="2838"/>
                    <a:ext cx="66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199" name="AutoShape 503"/>
                  <p:cNvSpPr>
                    <a:spLocks noChangeArrowheads="1"/>
                  </p:cNvSpPr>
                  <p:nvPr/>
                </p:nvSpPr>
                <p:spPr bwMode="auto">
                  <a:xfrm rot="13020000" flipH="1" flipV="1">
                    <a:off x="3247" y="2687"/>
                    <a:ext cx="156" cy="274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00" name="AutoShape 504"/>
                  <p:cNvSpPr>
                    <a:spLocks noChangeArrowheads="1"/>
                  </p:cNvSpPr>
                  <p:nvPr/>
                </p:nvSpPr>
                <p:spPr bwMode="auto">
                  <a:xfrm rot="20640000" flipH="1" flipV="1">
                    <a:off x="3150" y="3018"/>
                    <a:ext cx="163" cy="28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01" name="Oval 505"/>
                  <p:cNvSpPr>
                    <a:spLocks noChangeArrowheads="1"/>
                  </p:cNvSpPr>
                  <p:nvPr/>
                </p:nvSpPr>
                <p:spPr bwMode="auto">
                  <a:xfrm rot="9840000">
                    <a:off x="3218" y="3186"/>
                    <a:ext cx="67" cy="65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02" name="AutoShape 506"/>
                  <p:cNvSpPr>
                    <a:spLocks noChangeArrowheads="1"/>
                  </p:cNvSpPr>
                  <p:nvPr/>
                </p:nvSpPr>
                <p:spPr bwMode="auto">
                  <a:xfrm rot="480000" flipH="1" flipV="1">
                    <a:off x="3063" y="3071"/>
                    <a:ext cx="193" cy="234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03" name="AutoShape 507"/>
                  <p:cNvSpPr>
                    <a:spLocks noChangeArrowheads="1"/>
                  </p:cNvSpPr>
                  <p:nvPr/>
                </p:nvSpPr>
                <p:spPr bwMode="auto">
                  <a:xfrm rot="1800000" flipH="1" flipV="1">
                    <a:off x="2972" y="3111"/>
                    <a:ext cx="168" cy="150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04" name="Oval 508"/>
                  <p:cNvSpPr>
                    <a:spLocks noChangeArrowheads="1"/>
                  </p:cNvSpPr>
                  <p:nvPr/>
                </p:nvSpPr>
                <p:spPr bwMode="auto">
                  <a:xfrm rot="12600000">
                    <a:off x="3023" y="3156"/>
                    <a:ext cx="66" cy="6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05" name="AutoShape 509"/>
                  <p:cNvSpPr>
                    <a:spLocks noChangeArrowheads="1"/>
                  </p:cNvSpPr>
                  <p:nvPr/>
                </p:nvSpPr>
                <p:spPr bwMode="auto">
                  <a:xfrm rot="3600000" flipH="1" flipV="1">
                    <a:off x="2944" y="2956"/>
                    <a:ext cx="150" cy="27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06" name="AutoShape 510"/>
                  <p:cNvSpPr>
                    <a:spLocks noChangeArrowheads="1"/>
                  </p:cNvSpPr>
                  <p:nvPr/>
                </p:nvSpPr>
                <p:spPr bwMode="auto">
                  <a:xfrm rot="5220000" flipH="1" flipV="1">
                    <a:off x="2870" y="2848"/>
                    <a:ext cx="205" cy="26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07" name="Oval 511"/>
                  <p:cNvSpPr>
                    <a:spLocks noChangeArrowheads="1"/>
                  </p:cNvSpPr>
                  <p:nvPr/>
                </p:nvSpPr>
                <p:spPr bwMode="auto">
                  <a:xfrm rot="16020000">
                    <a:off x="2916" y="2935"/>
                    <a:ext cx="73" cy="122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08" name="Freeform 512"/>
                  <p:cNvSpPr>
                    <a:spLocks/>
                  </p:cNvSpPr>
                  <p:nvPr/>
                </p:nvSpPr>
                <p:spPr bwMode="auto">
                  <a:xfrm>
                    <a:off x="3253" y="2677"/>
                    <a:ext cx="81" cy="151"/>
                  </a:xfrm>
                  <a:custGeom>
                    <a:avLst/>
                    <a:gdLst/>
                    <a:ahLst/>
                    <a:cxnLst>
                      <a:cxn ang="0">
                        <a:pos x="0" y="8"/>
                      </a:cxn>
                      <a:cxn ang="0">
                        <a:pos x="25" y="0"/>
                      </a:cxn>
                      <a:cxn ang="0">
                        <a:pos x="40" y="0"/>
                      </a:cxn>
                      <a:cxn ang="0">
                        <a:pos x="55" y="0"/>
                      </a:cxn>
                      <a:cxn ang="0">
                        <a:pos x="70" y="0"/>
                      </a:cxn>
                      <a:cxn ang="0">
                        <a:pos x="80" y="15"/>
                      </a:cxn>
                      <a:cxn ang="0">
                        <a:pos x="80" y="29"/>
                      </a:cxn>
                      <a:cxn ang="0">
                        <a:pos x="75" y="50"/>
                      </a:cxn>
                      <a:cxn ang="0">
                        <a:pos x="70" y="65"/>
                      </a:cxn>
                      <a:cxn ang="0">
                        <a:pos x="60" y="80"/>
                      </a:cxn>
                      <a:cxn ang="0">
                        <a:pos x="60" y="94"/>
                      </a:cxn>
                      <a:cxn ang="0">
                        <a:pos x="50" y="110"/>
                      </a:cxn>
                      <a:cxn ang="0">
                        <a:pos x="40" y="130"/>
                      </a:cxn>
                      <a:cxn ang="0">
                        <a:pos x="35" y="144"/>
                      </a:cxn>
                      <a:cxn ang="0">
                        <a:pos x="20" y="150"/>
                      </a:cxn>
                      <a:cxn ang="0">
                        <a:pos x="15" y="135"/>
                      </a:cxn>
                      <a:cxn ang="0">
                        <a:pos x="15" y="120"/>
                      </a:cxn>
                      <a:cxn ang="0">
                        <a:pos x="15" y="105"/>
                      </a:cxn>
                      <a:cxn ang="0">
                        <a:pos x="15" y="89"/>
                      </a:cxn>
                      <a:cxn ang="0">
                        <a:pos x="10" y="75"/>
                      </a:cxn>
                      <a:cxn ang="0">
                        <a:pos x="10" y="60"/>
                      </a:cxn>
                      <a:cxn ang="0">
                        <a:pos x="5" y="44"/>
                      </a:cxn>
                      <a:cxn ang="0">
                        <a:pos x="0" y="29"/>
                      </a:cxn>
                      <a:cxn ang="0">
                        <a:pos x="0" y="8"/>
                      </a:cxn>
                      <a:cxn ang="0">
                        <a:pos x="0" y="8"/>
                      </a:cxn>
                    </a:cxnLst>
                    <a:rect l="0" t="0" r="r" b="b"/>
                    <a:pathLst>
                      <a:path w="81" h="151">
                        <a:moveTo>
                          <a:pt x="0" y="8"/>
                        </a:moveTo>
                        <a:lnTo>
                          <a:pt x="25" y="0"/>
                        </a:lnTo>
                        <a:lnTo>
                          <a:pt x="40" y="0"/>
                        </a:lnTo>
                        <a:lnTo>
                          <a:pt x="55" y="0"/>
                        </a:lnTo>
                        <a:lnTo>
                          <a:pt x="70" y="0"/>
                        </a:lnTo>
                        <a:lnTo>
                          <a:pt x="80" y="15"/>
                        </a:lnTo>
                        <a:lnTo>
                          <a:pt x="80" y="29"/>
                        </a:lnTo>
                        <a:lnTo>
                          <a:pt x="75" y="50"/>
                        </a:lnTo>
                        <a:lnTo>
                          <a:pt x="70" y="65"/>
                        </a:lnTo>
                        <a:lnTo>
                          <a:pt x="60" y="80"/>
                        </a:lnTo>
                        <a:lnTo>
                          <a:pt x="60" y="94"/>
                        </a:lnTo>
                        <a:lnTo>
                          <a:pt x="50" y="110"/>
                        </a:lnTo>
                        <a:lnTo>
                          <a:pt x="40" y="130"/>
                        </a:lnTo>
                        <a:lnTo>
                          <a:pt x="35" y="144"/>
                        </a:lnTo>
                        <a:lnTo>
                          <a:pt x="20" y="150"/>
                        </a:lnTo>
                        <a:lnTo>
                          <a:pt x="15" y="135"/>
                        </a:lnTo>
                        <a:lnTo>
                          <a:pt x="15" y="120"/>
                        </a:lnTo>
                        <a:lnTo>
                          <a:pt x="15" y="105"/>
                        </a:lnTo>
                        <a:lnTo>
                          <a:pt x="15" y="89"/>
                        </a:lnTo>
                        <a:lnTo>
                          <a:pt x="10" y="75"/>
                        </a:lnTo>
                        <a:lnTo>
                          <a:pt x="10" y="60"/>
                        </a:lnTo>
                        <a:lnTo>
                          <a:pt x="5" y="44"/>
                        </a:lnTo>
                        <a:lnTo>
                          <a:pt x="0" y="29"/>
                        </a:lnTo>
                        <a:lnTo>
                          <a:pt x="0" y="8"/>
                        </a:lnTo>
                        <a:lnTo>
                          <a:pt x="0" y="8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209" name="Freeform 513"/>
                  <p:cNvSpPr>
                    <a:spLocks/>
                  </p:cNvSpPr>
                  <p:nvPr/>
                </p:nvSpPr>
                <p:spPr bwMode="auto">
                  <a:xfrm>
                    <a:off x="2990" y="2664"/>
                    <a:ext cx="135" cy="139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9" y="8"/>
                      </a:cxn>
                      <a:cxn ang="0">
                        <a:pos x="34" y="8"/>
                      </a:cxn>
                      <a:cxn ang="0">
                        <a:pos x="49" y="8"/>
                      </a:cxn>
                      <a:cxn ang="0">
                        <a:pos x="64" y="8"/>
                      </a:cxn>
                      <a:cxn ang="0">
                        <a:pos x="84" y="13"/>
                      </a:cxn>
                      <a:cxn ang="0">
                        <a:pos x="99" y="13"/>
                      </a:cxn>
                      <a:cxn ang="0">
                        <a:pos x="114" y="13"/>
                      </a:cxn>
                      <a:cxn ang="0">
                        <a:pos x="129" y="18"/>
                      </a:cxn>
                      <a:cxn ang="0">
                        <a:pos x="134" y="33"/>
                      </a:cxn>
                      <a:cxn ang="0">
                        <a:pos x="129" y="48"/>
                      </a:cxn>
                      <a:cxn ang="0">
                        <a:pos x="119" y="63"/>
                      </a:cxn>
                      <a:cxn ang="0">
                        <a:pos x="109" y="78"/>
                      </a:cxn>
                      <a:cxn ang="0">
                        <a:pos x="104" y="93"/>
                      </a:cxn>
                      <a:cxn ang="0">
                        <a:pos x="99" y="107"/>
                      </a:cxn>
                      <a:cxn ang="0">
                        <a:pos x="99" y="122"/>
                      </a:cxn>
                      <a:cxn ang="0">
                        <a:pos x="94" y="138"/>
                      </a:cxn>
                      <a:cxn ang="0">
                        <a:pos x="79" y="138"/>
                      </a:cxn>
                      <a:cxn ang="0">
                        <a:pos x="69" y="122"/>
                      </a:cxn>
                      <a:cxn ang="0">
                        <a:pos x="64" y="107"/>
                      </a:cxn>
                      <a:cxn ang="0">
                        <a:pos x="54" y="93"/>
                      </a:cxn>
                      <a:cxn ang="0">
                        <a:pos x="44" y="78"/>
                      </a:cxn>
                      <a:cxn ang="0">
                        <a:pos x="29" y="68"/>
                      </a:cxn>
                      <a:cxn ang="0">
                        <a:pos x="19" y="53"/>
                      </a:cxn>
                      <a:cxn ang="0">
                        <a:pos x="9" y="38"/>
                      </a:cxn>
                      <a:cxn ang="0">
                        <a:pos x="4" y="23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35" h="139">
                        <a:moveTo>
                          <a:pt x="0" y="0"/>
                        </a:moveTo>
                        <a:lnTo>
                          <a:pt x="19" y="8"/>
                        </a:lnTo>
                        <a:lnTo>
                          <a:pt x="34" y="8"/>
                        </a:lnTo>
                        <a:lnTo>
                          <a:pt x="49" y="8"/>
                        </a:lnTo>
                        <a:lnTo>
                          <a:pt x="64" y="8"/>
                        </a:lnTo>
                        <a:lnTo>
                          <a:pt x="84" y="13"/>
                        </a:lnTo>
                        <a:lnTo>
                          <a:pt x="99" y="13"/>
                        </a:lnTo>
                        <a:lnTo>
                          <a:pt x="114" y="13"/>
                        </a:lnTo>
                        <a:lnTo>
                          <a:pt x="129" y="18"/>
                        </a:lnTo>
                        <a:lnTo>
                          <a:pt x="134" y="33"/>
                        </a:lnTo>
                        <a:lnTo>
                          <a:pt x="129" y="48"/>
                        </a:lnTo>
                        <a:lnTo>
                          <a:pt x="119" y="63"/>
                        </a:lnTo>
                        <a:lnTo>
                          <a:pt x="109" y="78"/>
                        </a:lnTo>
                        <a:lnTo>
                          <a:pt x="104" y="93"/>
                        </a:lnTo>
                        <a:lnTo>
                          <a:pt x="99" y="107"/>
                        </a:lnTo>
                        <a:lnTo>
                          <a:pt x="99" y="122"/>
                        </a:lnTo>
                        <a:lnTo>
                          <a:pt x="94" y="138"/>
                        </a:lnTo>
                        <a:lnTo>
                          <a:pt x="79" y="138"/>
                        </a:lnTo>
                        <a:lnTo>
                          <a:pt x="69" y="122"/>
                        </a:lnTo>
                        <a:lnTo>
                          <a:pt x="64" y="107"/>
                        </a:lnTo>
                        <a:lnTo>
                          <a:pt x="54" y="93"/>
                        </a:lnTo>
                        <a:lnTo>
                          <a:pt x="44" y="78"/>
                        </a:lnTo>
                        <a:lnTo>
                          <a:pt x="29" y="68"/>
                        </a:lnTo>
                        <a:lnTo>
                          <a:pt x="19" y="53"/>
                        </a:lnTo>
                        <a:lnTo>
                          <a:pt x="9" y="38"/>
                        </a:lnTo>
                        <a:lnTo>
                          <a:pt x="4" y="23"/>
                        </a:lnTo>
                        <a:lnTo>
                          <a:pt x="0" y="0"/>
                        </a:lnTo>
                        <a:lnTo>
                          <a:pt x="0" y="0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29730" name="Group 516"/>
                  <p:cNvGrpSpPr>
                    <a:grpSpLocks/>
                  </p:cNvGrpSpPr>
                  <p:nvPr/>
                </p:nvGrpSpPr>
                <p:grpSpPr bwMode="auto">
                  <a:xfrm>
                    <a:off x="3120" y="2635"/>
                    <a:ext cx="167" cy="195"/>
                    <a:chOff x="3120" y="2635"/>
                    <a:chExt cx="167" cy="195"/>
                  </a:xfrm>
                </p:grpSpPr>
                <p:sp>
                  <p:nvSpPr>
                    <p:cNvPr id="30210" name="AutoShape 514"/>
                    <p:cNvSpPr>
                      <a:spLocks noChangeArrowheads="1"/>
                    </p:cNvSpPr>
                    <p:nvPr/>
                  </p:nvSpPr>
                  <p:spPr bwMode="auto">
                    <a:xfrm rot="12180000" flipH="1" flipV="1">
                      <a:off x="3120" y="2635"/>
                      <a:ext cx="167" cy="195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0211" name="Oval 515"/>
                    <p:cNvSpPr>
                      <a:spLocks noChangeArrowheads="1"/>
                    </p:cNvSpPr>
                    <p:nvPr/>
                  </p:nvSpPr>
                  <p:spPr bwMode="auto">
                    <a:xfrm rot="1380000">
                      <a:off x="3171" y="2692"/>
                      <a:ext cx="66" cy="80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29735" name="Group 519"/>
                  <p:cNvGrpSpPr>
                    <a:grpSpLocks/>
                  </p:cNvGrpSpPr>
                  <p:nvPr/>
                </p:nvGrpSpPr>
                <p:grpSpPr bwMode="auto">
                  <a:xfrm>
                    <a:off x="3034" y="2634"/>
                    <a:ext cx="188" cy="262"/>
                    <a:chOff x="3034" y="2634"/>
                    <a:chExt cx="188" cy="262"/>
                  </a:xfrm>
                </p:grpSpPr>
                <p:sp>
                  <p:nvSpPr>
                    <p:cNvPr id="30213" name="AutoShape 517"/>
                    <p:cNvSpPr>
                      <a:spLocks noChangeArrowheads="1"/>
                    </p:cNvSpPr>
                    <p:nvPr/>
                  </p:nvSpPr>
                  <p:spPr bwMode="auto">
                    <a:xfrm rot="10560000" flipV="1">
                      <a:off x="3034" y="2634"/>
                      <a:ext cx="188" cy="262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0214" name="Oval 518"/>
                    <p:cNvSpPr>
                      <a:spLocks noChangeArrowheads="1"/>
                    </p:cNvSpPr>
                    <p:nvPr/>
                  </p:nvSpPr>
                  <p:spPr bwMode="auto">
                    <a:xfrm rot="21360000" flipH="1">
                      <a:off x="3089" y="2712"/>
                      <a:ext cx="76" cy="105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29744" name="Group 550"/>
                <p:cNvGrpSpPr>
                  <a:grpSpLocks/>
                </p:cNvGrpSpPr>
                <p:nvPr/>
              </p:nvGrpSpPr>
              <p:grpSpPr bwMode="auto">
                <a:xfrm>
                  <a:off x="4103" y="1761"/>
                  <a:ext cx="720" cy="673"/>
                  <a:chOff x="4103" y="1761"/>
                  <a:chExt cx="720" cy="673"/>
                </a:xfrm>
              </p:grpSpPr>
              <p:sp useBgFill="1">
                <p:nvSpPr>
                  <p:cNvPr id="30217" name="Oval 521"/>
                  <p:cNvSpPr>
                    <a:spLocks noChangeArrowheads="1"/>
                  </p:cNvSpPr>
                  <p:nvPr/>
                </p:nvSpPr>
                <p:spPr bwMode="auto">
                  <a:xfrm>
                    <a:off x="4103" y="1761"/>
                    <a:ext cx="695" cy="657"/>
                  </a:xfrm>
                  <a:prstGeom prst="ellipse">
                    <a:avLst/>
                  </a:prstGeom>
                  <a:ln w="127000">
                    <a:solidFill>
                      <a:srgbClr val="FFCCCC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18" name="AutoShape 522"/>
                  <p:cNvSpPr>
                    <a:spLocks noChangeArrowheads="1"/>
                  </p:cNvSpPr>
                  <p:nvPr/>
                </p:nvSpPr>
                <p:spPr bwMode="auto">
                  <a:xfrm rot="16440000" flipH="1" flipV="1">
                    <a:off x="4630" y="1982"/>
                    <a:ext cx="155" cy="230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19" name="Oval 523"/>
                  <p:cNvSpPr>
                    <a:spLocks noChangeArrowheads="1"/>
                  </p:cNvSpPr>
                  <p:nvPr/>
                </p:nvSpPr>
                <p:spPr bwMode="auto">
                  <a:xfrm rot="5640000">
                    <a:off x="4698" y="2073"/>
                    <a:ext cx="71" cy="71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20" name="AutoShape 524"/>
                  <p:cNvSpPr>
                    <a:spLocks noChangeArrowheads="1"/>
                  </p:cNvSpPr>
                  <p:nvPr/>
                </p:nvSpPr>
                <p:spPr bwMode="auto">
                  <a:xfrm rot="7980000" flipH="1" flipV="1">
                    <a:off x="4193" y="1825"/>
                    <a:ext cx="156" cy="21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21" name="Oval 525"/>
                  <p:cNvSpPr>
                    <a:spLocks noChangeArrowheads="1"/>
                  </p:cNvSpPr>
                  <p:nvPr/>
                </p:nvSpPr>
                <p:spPr bwMode="auto">
                  <a:xfrm rot="18780000">
                    <a:off x="4221" y="1880"/>
                    <a:ext cx="66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22" name="AutoShape 526"/>
                  <p:cNvSpPr>
                    <a:spLocks noChangeArrowheads="1"/>
                  </p:cNvSpPr>
                  <p:nvPr/>
                </p:nvSpPr>
                <p:spPr bwMode="auto">
                  <a:xfrm rot="6360000" flipH="1" flipV="1">
                    <a:off x="4163" y="1898"/>
                    <a:ext cx="164" cy="28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23" name="Oval 527"/>
                  <p:cNvSpPr>
                    <a:spLocks noChangeArrowheads="1"/>
                  </p:cNvSpPr>
                  <p:nvPr/>
                </p:nvSpPr>
                <p:spPr bwMode="auto">
                  <a:xfrm rot="17160000">
                    <a:off x="4157" y="1988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24" name="AutoShape 528"/>
                  <p:cNvSpPr>
                    <a:spLocks noChangeArrowheads="1"/>
                  </p:cNvSpPr>
                  <p:nvPr/>
                </p:nvSpPr>
                <p:spPr bwMode="auto">
                  <a:xfrm rot="19140000" flipH="1" flipV="1">
                    <a:off x="4577" y="2108"/>
                    <a:ext cx="87" cy="26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25" name="AutoShape 529"/>
                  <p:cNvSpPr>
                    <a:spLocks noChangeArrowheads="1"/>
                  </p:cNvSpPr>
                  <p:nvPr/>
                </p:nvSpPr>
                <p:spPr bwMode="auto">
                  <a:xfrm rot="18000000" flipH="1" flipV="1">
                    <a:off x="4609" y="2043"/>
                    <a:ext cx="107" cy="31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26" name="Oval 530"/>
                  <p:cNvSpPr>
                    <a:spLocks noChangeArrowheads="1"/>
                  </p:cNvSpPr>
                  <p:nvPr/>
                </p:nvSpPr>
                <p:spPr bwMode="auto">
                  <a:xfrm rot="7200000">
                    <a:off x="4679" y="2185"/>
                    <a:ext cx="66" cy="65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27" name="AutoShape 531"/>
                  <p:cNvSpPr>
                    <a:spLocks noChangeArrowheads="1"/>
                  </p:cNvSpPr>
                  <p:nvPr/>
                </p:nvSpPr>
                <p:spPr bwMode="auto">
                  <a:xfrm rot="14700000" flipH="1" flipV="1">
                    <a:off x="4601" y="1880"/>
                    <a:ext cx="138" cy="24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28" name="Oval 532"/>
                  <p:cNvSpPr>
                    <a:spLocks noChangeArrowheads="1"/>
                  </p:cNvSpPr>
                  <p:nvPr/>
                </p:nvSpPr>
                <p:spPr bwMode="auto">
                  <a:xfrm rot="3900000">
                    <a:off x="4679" y="1967"/>
                    <a:ext cx="66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29" name="AutoShape 533"/>
                  <p:cNvSpPr>
                    <a:spLocks noChangeArrowheads="1"/>
                  </p:cNvSpPr>
                  <p:nvPr/>
                </p:nvSpPr>
                <p:spPr bwMode="auto">
                  <a:xfrm rot="13020000" flipH="1" flipV="1">
                    <a:off x="4511" y="1817"/>
                    <a:ext cx="155" cy="27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30" name="AutoShape 534"/>
                  <p:cNvSpPr>
                    <a:spLocks noChangeArrowheads="1"/>
                  </p:cNvSpPr>
                  <p:nvPr/>
                </p:nvSpPr>
                <p:spPr bwMode="auto">
                  <a:xfrm rot="20640000" flipH="1" flipV="1">
                    <a:off x="4414" y="2139"/>
                    <a:ext cx="225" cy="286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31" name="Oval 535"/>
                  <p:cNvSpPr>
                    <a:spLocks noChangeArrowheads="1"/>
                  </p:cNvSpPr>
                  <p:nvPr/>
                </p:nvSpPr>
                <p:spPr bwMode="auto">
                  <a:xfrm rot="9840000">
                    <a:off x="4482" y="2315"/>
                    <a:ext cx="68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32" name="AutoShape 536"/>
                  <p:cNvSpPr>
                    <a:spLocks noChangeArrowheads="1"/>
                  </p:cNvSpPr>
                  <p:nvPr/>
                </p:nvSpPr>
                <p:spPr bwMode="auto">
                  <a:xfrm rot="480000" flipH="1" flipV="1">
                    <a:off x="4328" y="2201"/>
                    <a:ext cx="192" cy="23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33" name="AutoShape 537"/>
                  <p:cNvSpPr>
                    <a:spLocks noChangeArrowheads="1"/>
                  </p:cNvSpPr>
                  <p:nvPr/>
                </p:nvSpPr>
                <p:spPr bwMode="auto">
                  <a:xfrm rot="1800000" flipH="1" flipV="1">
                    <a:off x="4237" y="2240"/>
                    <a:ext cx="167" cy="15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34" name="Oval 538"/>
                  <p:cNvSpPr>
                    <a:spLocks noChangeArrowheads="1"/>
                  </p:cNvSpPr>
                  <p:nvPr/>
                </p:nvSpPr>
                <p:spPr bwMode="auto">
                  <a:xfrm rot="12600000">
                    <a:off x="4287" y="2286"/>
                    <a:ext cx="67" cy="6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35" name="AutoShape 539"/>
                  <p:cNvSpPr>
                    <a:spLocks noChangeArrowheads="1"/>
                  </p:cNvSpPr>
                  <p:nvPr/>
                </p:nvSpPr>
                <p:spPr bwMode="auto">
                  <a:xfrm rot="3600000" flipH="1" flipV="1">
                    <a:off x="4209" y="2085"/>
                    <a:ext cx="149" cy="27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36" name="AutoShape 540"/>
                  <p:cNvSpPr>
                    <a:spLocks noChangeArrowheads="1"/>
                  </p:cNvSpPr>
                  <p:nvPr/>
                </p:nvSpPr>
                <p:spPr bwMode="auto">
                  <a:xfrm rot="5220000" flipH="1" flipV="1">
                    <a:off x="4134" y="1977"/>
                    <a:ext cx="206" cy="26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37" name="Oval 541"/>
                  <p:cNvSpPr>
                    <a:spLocks noChangeArrowheads="1"/>
                  </p:cNvSpPr>
                  <p:nvPr/>
                </p:nvSpPr>
                <p:spPr bwMode="auto">
                  <a:xfrm rot="16020000">
                    <a:off x="4180" y="2065"/>
                    <a:ext cx="74" cy="121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38" name="Freeform 542"/>
                  <p:cNvSpPr>
                    <a:spLocks/>
                  </p:cNvSpPr>
                  <p:nvPr/>
                </p:nvSpPr>
                <p:spPr bwMode="auto">
                  <a:xfrm>
                    <a:off x="4517" y="1805"/>
                    <a:ext cx="81" cy="150"/>
                  </a:xfrm>
                  <a:custGeom>
                    <a:avLst/>
                    <a:gdLst/>
                    <a:ahLst/>
                    <a:cxnLst>
                      <a:cxn ang="0">
                        <a:pos x="0" y="8"/>
                      </a:cxn>
                      <a:cxn ang="0">
                        <a:pos x="25" y="0"/>
                      </a:cxn>
                      <a:cxn ang="0">
                        <a:pos x="40" y="0"/>
                      </a:cxn>
                      <a:cxn ang="0">
                        <a:pos x="55" y="0"/>
                      </a:cxn>
                      <a:cxn ang="0">
                        <a:pos x="70" y="0"/>
                      </a:cxn>
                      <a:cxn ang="0">
                        <a:pos x="80" y="15"/>
                      </a:cxn>
                      <a:cxn ang="0">
                        <a:pos x="80" y="29"/>
                      </a:cxn>
                      <a:cxn ang="0">
                        <a:pos x="75" y="49"/>
                      </a:cxn>
                      <a:cxn ang="0">
                        <a:pos x="70" y="64"/>
                      </a:cxn>
                      <a:cxn ang="0">
                        <a:pos x="60" y="79"/>
                      </a:cxn>
                      <a:cxn ang="0">
                        <a:pos x="60" y="94"/>
                      </a:cxn>
                      <a:cxn ang="0">
                        <a:pos x="50" y="109"/>
                      </a:cxn>
                      <a:cxn ang="0">
                        <a:pos x="40" y="129"/>
                      </a:cxn>
                      <a:cxn ang="0">
                        <a:pos x="35" y="143"/>
                      </a:cxn>
                      <a:cxn ang="0">
                        <a:pos x="20" y="149"/>
                      </a:cxn>
                      <a:cxn ang="0">
                        <a:pos x="15" y="134"/>
                      </a:cxn>
                      <a:cxn ang="0">
                        <a:pos x="15" y="119"/>
                      </a:cxn>
                      <a:cxn ang="0">
                        <a:pos x="15" y="104"/>
                      </a:cxn>
                      <a:cxn ang="0">
                        <a:pos x="15" y="89"/>
                      </a:cxn>
                      <a:cxn ang="0">
                        <a:pos x="10" y="74"/>
                      </a:cxn>
                      <a:cxn ang="0">
                        <a:pos x="10" y="59"/>
                      </a:cxn>
                      <a:cxn ang="0">
                        <a:pos x="5" y="44"/>
                      </a:cxn>
                      <a:cxn ang="0">
                        <a:pos x="0" y="29"/>
                      </a:cxn>
                      <a:cxn ang="0">
                        <a:pos x="0" y="8"/>
                      </a:cxn>
                      <a:cxn ang="0">
                        <a:pos x="0" y="8"/>
                      </a:cxn>
                    </a:cxnLst>
                    <a:rect l="0" t="0" r="r" b="b"/>
                    <a:pathLst>
                      <a:path w="81" h="150">
                        <a:moveTo>
                          <a:pt x="0" y="8"/>
                        </a:moveTo>
                        <a:lnTo>
                          <a:pt x="25" y="0"/>
                        </a:lnTo>
                        <a:lnTo>
                          <a:pt x="40" y="0"/>
                        </a:lnTo>
                        <a:lnTo>
                          <a:pt x="55" y="0"/>
                        </a:lnTo>
                        <a:lnTo>
                          <a:pt x="70" y="0"/>
                        </a:lnTo>
                        <a:lnTo>
                          <a:pt x="80" y="15"/>
                        </a:lnTo>
                        <a:lnTo>
                          <a:pt x="80" y="29"/>
                        </a:lnTo>
                        <a:lnTo>
                          <a:pt x="75" y="49"/>
                        </a:lnTo>
                        <a:lnTo>
                          <a:pt x="70" y="64"/>
                        </a:lnTo>
                        <a:lnTo>
                          <a:pt x="60" y="79"/>
                        </a:lnTo>
                        <a:lnTo>
                          <a:pt x="60" y="94"/>
                        </a:lnTo>
                        <a:lnTo>
                          <a:pt x="50" y="109"/>
                        </a:lnTo>
                        <a:lnTo>
                          <a:pt x="40" y="129"/>
                        </a:lnTo>
                        <a:lnTo>
                          <a:pt x="35" y="143"/>
                        </a:lnTo>
                        <a:lnTo>
                          <a:pt x="20" y="149"/>
                        </a:lnTo>
                        <a:lnTo>
                          <a:pt x="15" y="134"/>
                        </a:lnTo>
                        <a:lnTo>
                          <a:pt x="15" y="119"/>
                        </a:lnTo>
                        <a:lnTo>
                          <a:pt x="15" y="104"/>
                        </a:lnTo>
                        <a:lnTo>
                          <a:pt x="15" y="89"/>
                        </a:lnTo>
                        <a:lnTo>
                          <a:pt x="10" y="74"/>
                        </a:lnTo>
                        <a:lnTo>
                          <a:pt x="10" y="59"/>
                        </a:lnTo>
                        <a:lnTo>
                          <a:pt x="5" y="44"/>
                        </a:lnTo>
                        <a:lnTo>
                          <a:pt x="0" y="29"/>
                        </a:lnTo>
                        <a:lnTo>
                          <a:pt x="0" y="8"/>
                        </a:lnTo>
                        <a:lnTo>
                          <a:pt x="0" y="8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239" name="Freeform 543"/>
                  <p:cNvSpPr>
                    <a:spLocks/>
                  </p:cNvSpPr>
                  <p:nvPr/>
                </p:nvSpPr>
                <p:spPr bwMode="auto">
                  <a:xfrm>
                    <a:off x="4255" y="1791"/>
                    <a:ext cx="136" cy="140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20" y="8"/>
                      </a:cxn>
                      <a:cxn ang="0">
                        <a:pos x="35" y="8"/>
                      </a:cxn>
                      <a:cxn ang="0">
                        <a:pos x="49" y="8"/>
                      </a:cxn>
                      <a:cxn ang="0">
                        <a:pos x="64" y="8"/>
                      </a:cxn>
                      <a:cxn ang="0">
                        <a:pos x="85" y="13"/>
                      </a:cxn>
                      <a:cxn ang="0">
                        <a:pos x="99" y="13"/>
                      </a:cxn>
                      <a:cxn ang="0">
                        <a:pos x="114" y="13"/>
                      </a:cxn>
                      <a:cxn ang="0">
                        <a:pos x="129" y="18"/>
                      </a:cxn>
                      <a:cxn ang="0">
                        <a:pos x="135" y="33"/>
                      </a:cxn>
                      <a:cxn ang="0">
                        <a:pos x="129" y="48"/>
                      </a:cxn>
                      <a:cxn ang="0">
                        <a:pos x="119" y="63"/>
                      </a:cxn>
                      <a:cxn ang="0">
                        <a:pos x="109" y="78"/>
                      </a:cxn>
                      <a:cxn ang="0">
                        <a:pos x="104" y="94"/>
                      </a:cxn>
                      <a:cxn ang="0">
                        <a:pos x="99" y="108"/>
                      </a:cxn>
                      <a:cxn ang="0">
                        <a:pos x="99" y="123"/>
                      </a:cxn>
                      <a:cxn ang="0">
                        <a:pos x="94" y="139"/>
                      </a:cxn>
                      <a:cxn ang="0">
                        <a:pos x="80" y="139"/>
                      </a:cxn>
                      <a:cxn ang="0">
                        <a:pos x="70" y="123"/>
                      </a:cxn>
                      <a:cxn ang="0">
                        <a:pos x="64" y="108"/>
                      </a:cxn>
                      <a:cxn ang="0">
                        <a:pos x="54" y="94"/>
                      </a:cxn>
                      <a:cxn ang="0">
                        <a:pos x="44" y="78"/>
                      </a:cxn>
                      <a:cxn ang="0">
                        <a:pos x="30" y="68"/>
                      </a:cxn>
                      <a:cxn ang="0">
                        <a:pos x="20" y="53"/>
                      </a:cxn>
                      <a:cxn ang="0">
                        <a:pos x="10" y="38"/>
                      </a:cxn>
                      <a:cxn ang="0">
                        <a:pos x="5" y="23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36" h="140">
                        <a:moveTo>
                          <a:pt x="0" y="0"/>
                        </a:moveTo>
                        <a:lnTo>
                          <a:pt x="20" y="8"/>
                        </a:lnTo>
                        <a:lnTo>
                          <a:pt x="35" y="8"/>
                        </a:lnTo>
                        <a:lnTo>
                          <a:pt x="49" y="8"/>
                        </a:lnTo>
                        <a:lnTo>
                          <a:pt x="64" y="8"/>
                        </a:lnTo>
                        <a:lnTo>
                          <a:pt x="85" y="13"/>
                        </a:lnTo>
                        <a:lnTo>
                          <a:pt x="99" y="13"/>
                        </a:lnTo>
                        <a:lnTo>
                          <a:pt x="114" y="13"/>
                        </a:lnTo>
                        <a:lnTo>
                          <a:pt x="129" y="18"/>
                        </a:lnTo>
                        <a:lnTo>
                          <a:pt x="135" y="33"/>
                        </a:lnTo>
                        <a:lnTo>
                          <a:pt x="129" y="48"/>
                        </a:lnTo>
                        <a:lnTo>
                          <a:pt x="119" y="63"/>
                        </a:lnTo>
                        <a:lnTo>
                          <a:pt x="109" y="78"/>
                        </a:lnTo>
                        <a:lnTo>
                          <a:pt x="104" y="94"/>
                        </a:lnTo>
                        <a:lnTo>
                          <a:pt x="99" y="108"/>
                        </a:lnTo>
                        <a:lnTo>
                          <a:pt x="99" y="123"/>
                        </a:lnTo>
                        <a:lnTo>
                          <a:pt x="94" y="139"/>
                        </a:lnTo>
                        <a:lnTo>
                          <a:pt x="80" y="139"/>
                        </a:lnTo>
                        <a:lnTo>
                          <a:pt x="70" y="123"/>
                        </a:lnTo>
                        <a:lnTo>
                          <a:pt x="64" y="108"/>
                        </a:lnTo>
                        <a:lnTo>
                          <a:pt x="54" y="94"/>
                        </a:lnTo>
                        <a:lnTo>
                          <a:pt x="44" y="78"/>
                        </a:lnTo>
                        <a:lnTo>
                          <a:pt x="30" y="68"/>
                        </a:lnTo>
                        <a:lnTo>
                          <a:pt x="20" y="53"/>
                        </a:lnTo>
                        <a:lnTo>
                          <a:pt x="10" y="38"/>
                        </a:lnTo>
                        <a:lnTo>
                          <a:pt x="5" y="23"/>
                        </a:lnTo>
                        <a:lnTo>
                          <a:pt x="0" y="0"/>
                        </a:lnTo>
                        <a:lnTo>
                          <a:pt x="0" y="0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29770" name="Group 546"/>
                  <p:cNvGrpSpPr>
                    <a:grpSpLocks/>
                  </p:cNvGrpSpPr>
                  <p:nvPr/>
                </p:nvGrpSpPr>
                <p:grpSpPr bwMode="auto">
                  <a:xfrm>
                    <a:off x="4384" y="1764"/>
                    <a:ext cx="168" cy="195"/>
                    <a:chOff x="4384" y="1764"/>
                    <a:chExt cx="168" cy="195"/>
                  </a:xfrm>
                </p:grpSpPr>
                <p:sp>
                  <p:nvSpPr>
                    <p:cNvPr id="30240" name="AutoShape 544"/>
                    <p:cNvSpPr>
                      <a:spLocks noChangeArrowheads="1"/>
                    </p:cNvSpPr>
                    <p:nvPr/>
                  </p:nvSpPr>
                  <p:spPr bwMode="auto">
                    <a:xfrm rot="12180000" flipH="1" flipV="1">
                      <a:off x="4384" y="1764"/>
                      <a:ext cx="168" cy="195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0241" name="Oval 545"/>
                    <p:cNvSpPr>
                      <a:spLocks noChangeArrowheads="1"/>
                    </p:cNvSpPr>
                    <p:nvPr/>
                  </p:nvSpPr>
                  <p:spPr bwMode="auto">
                    <a:xfrm rot="1380000">
                      <a:off x="4436" y="1822"/>
                      <a:ext cx="65" cy="79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29773" name="Group 549"/>
                  <p:cNvGrpSpPr>
                    <a:grpSpLocks/>
                  </p:cNvGrpSpPr>
                  <p:nvPr/>
                </p:nvGrpSpPr>
                <p:grpSpPr bwMode="auto">
                  <a:xfrm>
                    <a:off x="4299" y="1763"/>
                    <a:ext cx="187" cy="262"/>
                    <a:chOff x="4299" y="1763"/>
                    <a:chExt cx="187" cy="262"/>
                  </a:xfrm>
                </p:grpSpPr>
                <p:sp>
                  <p:nvSpPr>
                    <p:cNvPr id="30243" name="AutoShape 547"/>
                    <p:cNvSpPr>
                      <a:spLocks noChangeArrowheads="1"/>
                    </p:cNvSpPr>
                    <p:nvPr/>
                  </p:nvSpPr>
                  <p:spPr bwMode="auto">
                    <a:xfrm rot="10560000" flipV="1">
                      <a:off x="4299" y="1763"/>
                      <a:ext cx="187" cy="262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0244" name="Oval 548"/>
                    <p:cNvSpPr>
                      <a:spLocks noChangeArrowheads="1"/>
                    </p:cNvSpPr>
                    <p:nvPr/>
                  </p:nvSpPr>
                  <p:spPr bwMode="auto">
                    <a:xfrm rot="21360000" flipH="1">
                      <a:off x="4354" y="1841"/>
                      <a:ext cx="75" cy="105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29774" name="Group 580"/>
                <p:cNvGrpSpPr>
                  <a:grpSpLocks/>
                </p:cNvGrpSpPr>
                <p:nvPr/>
              </p:nvGrpSpPr>
              <p:grpSpPr bwMode="auto">
                <a:xfrm>
                  <a:off x="3972" y="2589"/>
                  <a:ext cx="720" cy="671"/>
                  <a:chOff x="3972" y="2589"/>
                  <a:chExt cx="720" cy="671"/>
                </a:xfrm>
              </p:grpSpPr>
              <p:sp useBgFill="1">
                <p:nvSpPr>
                  <p:cNvPr id="30247" name="Oval 551"/>
                  <p:cNvSpPr>
                    <a:spLocks noChangeArrowheads="1"/>
                  </p:cNvSpPr>
                  <p:nvPr/>
                </p:nvSpPr>
                <p:spPr bwMode="auto">
                  <a:xfrm>
                    <a:off x="3972" y="2589"/>
                    <a:ext cx="696" cy="654"/>
                  </a:xfrm>
                  <a:prstGeom prst="ellipse">
                    <a:avLst/>
                  </a:prstGeom>
                  <a:ln w="127000">
                    <a:solidFill>
                      <a:srgbClr val="FFCCCC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48" name="AutoShape 552"/>
                  <p:cNvSpPr>
                    <a:spLocks noChangeArrowheads="1"/>
                  </p:cNvSpPr>
                  <p:nvPr/>
                </p:nvSpPr>
                <p:spPr bwMode="auto">
                  <a:xfrm rot="16440000" flipH="1" flipV="1">
                    <a:off x="4499" y="2809"/>
                    <a:ext cx="155" cy="23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49" name="Oval 553"/>
                  <p:cNvSpPr>
                    <a:spLocks noChangeArrowheads="1"/>
                  </p:cNvSpPr>
                  <p:nvPr/>
                </p:nvSpPr>
                <p:spPr bwMode="auto">
                  <a:xfrm rot="5640000">
                    <a:off x="4568" y="2901"/>
                    <a:ext cx="70" cy="7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50" name="AutoShape 554"/>
                  <p:cNvSpPr>
                    <a:spLocks noChangeArrowheads="1"/>
                  </p:cNvSpPr>
                  <p:nvPr/>
                </p:nvSpPr>
                <p:spPr bwMode="auto">
                  <a:xfrm rot="7980000" flipH="1" flipV="1">
                    <a:off x="4062" y="2653"/>
                    <a:ext cx="157" cy="21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51" name="Oval 555"/>
                  <p:cNvSpPr>
                    <a:spLocks noChangeArrowheads="1"/>
                  </p:cNvSpPr>
                  <p:nvPr/>
                </p:nvSpPr>
                <p:spPr bwMode="auto">
                  <a:xfrm rot="18780000">
                    <a:off x="4091" y="2708"/>
                    <a:ext cx="66" cy="65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52" name="AutoShape 556"/>
                  <p:cNvSpPr>
                    <a:spLocks noChangeArrowheads="1"/>
                  </p:cNvSpPr>
                  <p:nvPr/>
                </p:nvSpPr>
                <p:spPr bwMode="auto">
                  <a:xfrm rot="6360000" flipH="1" flipV="1">
                    <a:off x="4031" y="2726"/>
                    <a:ext cx="165" cy="28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53" name="Oval 557"/>
                  <p:cNvSpPr>
                    <a:spLocks noChangeArrowheads="1"/>
                  </p:cNvSpPr>
                  <p:nvPr/>
                </p:nvSpPr>
                <p:spPr bwMode="auto">
                  <a:xfrm rot="17160000">
                    <a:off x="4026" y="2816"/>
                    <a:ext cx="66" cy="65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54" name="AutoShape 558"/>
                  <p:cNvSpPr>
                    <a:spLocks noChangeArrowheads="1"/>
                  </p:cNvSpPr>
                  <p:nvPr/>
                </p:nvSpPr>
                <p:spPr bwMode="auto">
                  <a:xfrm rot="19140000" flipH="1" flipV="1">
                    <a:off x="4446" y="2935"/>
                    <a:ext cx="88" cy="266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55" name="AutoShape 559"/>
                  <p:cNvSpPr>
                    <a:spLocks noChangeArrowheads="1"/>
                  </p:cNvSpPr>
                  <p:nvPr/>
                </p:nvSpPr>
                <p:spPr bwMode="auto">
                  <a:xfrm rot="18000000" flipH="1" flipV="1">
                    <a:off x="4479" y="2871"/>
                    <a:ext cx="107" cy="31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56" name="Oval 560"/>
                  <p:cNvSpPr>
                    <a:spLocks noChangeArrowheads="1"/>
                  </p:cNvSpPr>
                  <p:nvPr/>
                </p:nvSpPr>
                <p:spPr bwMode="auto">
                  <a:xfrm rot="7200000">
                    <a:off x="4549" y="3012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57" name="AutoShape 561"/>
                  <p:cNvSpPr>
                    <a:spLocks noChangeArrowheads="1"/>
                  </p:cNvSpPr>
                  <p:nvPr/>
                </p:nvSpPr>
                <p:spPr bwMode="auto">
                  <a:xfrm rot="14700000" flipH="1" flipV="1">
                    <a:off x="4471" y="2708"/>
                    <a:ext cx="137" cy="24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58" name="Oval 562"/>
                  <p:cNvSpPr>
                    <a:spLocks noChangeArrowheads="1"/>
                  </p:cNvSpPr>
                  <p:nvPr/>
                </p:nvSpPr>
                <p:spPr bwMode="auto">
                  <a:xfrm rot="3900000">
                    <a:off x="4549" y="2793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59" name="AutoShape 563"/>
                  <p:cNvSpPr>
                    <a:spLocks noChangeArrowheads="1"/>
                  </p:cNvSpPr>
                  <p:nvPr/>
                </p:nvSpPr>
                <p:spPr bwMode="auto">
                  <a:xfrm rot="13020000" flipH="1" flipV="1">
                    <a:off x="4381" y="2644"/>
                    <a:ext cx="155" cy="27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60" name="AutoShape 564"/>
                  <p:cNvSpPr>
                    <a:spLocks noChangeArrowheads="1"/>
                  </p:cNvSpPr>
                  <p:nvPr/>
                </p:nvSpPr>
                <p:spPr bwMode="auto">
                  <a:xfrm rot="20640000" flipH="1" flipV="1">
                    <a:off x="4283" y="2966"/>
                    <a:ext cx="226" cy="285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61" name="Oval 565"/>
                  <p:cNvSpPr>
                    <a:spLocks noChangeArrowheads="1"/>
                  </p:cNvSpPr>
                  <p:nvPr/>
                </p:nvSpPr>
                <p:spPr bwMode="auto">
                  <a:xfrm rot="9840000">
                    <a:off x="4352" y="3141"/>
                    <a:ext cx="66" cy="68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62" name="AutoShape 566"/>
                  <p:cNvSpPr>
                    <a:spLocks noChangeArrowheads="1"/>
                  </p:cNvSpPr>
                  <p:nvPr/>
                </p:nvSpPr>
                <p:spPr bwMode="auto">
                  <a:xfrm rot="480000" flipH="1" flipV="1">
                    <a:off x="4197" y="3029"/>
                    <a:ext cx="193" cy="23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63" name="AutoShape 567"/>
                  <p:cNvSpPr>
                    <a:spLocks noChangeArrowheads="1"/>
                  </p:cNvSpPr>
                  <p:nvPr/>
                </p:nvSpPr>
                <p:spPr bwMode="auto">
                  <a:xfrm rot="1800000" flipH="1" flipV="1">
                    <a:off x="4106" y="3069"/>
                    <a:ext cx="168" cy="149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64" name="Oval 568"/>
                  <p:cNvSpPr>
                    <a:spLocks noChangeArrowheads="1"/>
                  </p:cNvSpPr>
                  <p:nvPr/>
                </p:nvSpPr>
                <p:spPr bwMode="auto">
                  <a:xfrm rot="12600000">
                    <a:off x="4157" y="3113"/>
                    <a:ext cx="66" cy="6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65" name="AutoShape 569"/>
                  <p:cNvSpPr>
                    <a:spLocks noChangeArrowheads="1"/>
                  </p:cNvSpPr>
                  <p:nvPr/>
                </p:nvSpPr>
                <p:spPr bwMode="auto">
                  <a:xfrm rot="3600000" flipH="1" flipV="1">
                    <a:off x="4077" y="2912"/>
                    <a:ext cx="151" cy="27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66" name="AutoShape 570"/>
                  <p:cNvSpPr>
                    <a:spLocks noChangeArrowheads="1"/>
                  </p:cNvSpPr>
                  <p:nvPr/>
                </p:nvSpPr>
                <p:spPr bwMode="auto">
                  <a:xfrm rot="5220000" flipH="1" flipV="1">
                    <a:off x="4004" y="2804"/>
                    <a:ext cx="206" cy="26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67" name="Oval 571"/>
                  <p:cNvSpPr>
                    <a:spLocks noChangeArrowheads="1"/>
                  </p:cNvSpPr>
                  <p:nvPr/>
                </p:nvSpPr>
                <p:spPr bwMode="auto">
                  <a:xfrm rot="16020000">
                    <a:off x="4049" y="2893"/>
                    <a:ext cx="74" cy="119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68" name="Freeform 572"/>
                  <p:cNvSpPr>
                    <a:spLocks/>
                  </p:cNvSpPr>
                  <p:nvPr/>
                </p:nvSpPr>
                <p:spPr bwMode="auto">
                  <a:xfrm>
                    <a:off x="4387" y="2634"/>
                    <a:ext cx="82" cy="150"/>
                  </a:xfrm>
                  <a:custGeom>
                    <a:avLst/>
                    <a:gdLst/>
                    <a:ahLst/>
                    <a:cxnLst>
                      <a:cxn ang="0">
                        <a:pos x="0" y="8"/>
                      </a:cxn>
                      <a:cxn ang="0">
                        <a:pos x="26" y="0"/>
                      </a:cxn>
                      <a:cxn ang="0">
                        <a:pos x="41" y="0"/>
                      </a:cxn>
                      <a:cxn ang="0">
                        <a:pos x="55" y="0"/>
                      </a:cxn>
                      <a:cxn ang="0">
                        <a:pos x="70" y="0"/>
                      </a:cxn>
                      <a:cxn ang="0">
                        <a:pos x="81" y="15"/>
                      </a:cxn>
                      <a:cxn ang="0">
                        <a:pos x="81" y="29"/>
                      </a:cxn>
                      <a:cxn ang="0">
                        <a:pos x="75" y="49"/>
                      </a:cxn>
                      <a:cxn ang="0">
                        <a:pos x="70" y="64"/>
                      </a:cxn>
                      <a:cxn ang="0">
                        <a:pos x="60" y="79"/>
                      </a:cxn>
                      <a:cxn ang="0">
                        <a:pos x="60" y="94"/>
                      </a:cxn>
                      <a:cxn ang="0">
                        <a:pos x="51" y="109"/>
                      </a:cxn>
                      <a:cxn ang="0">
                        <a:pos x="41" y="129"/>
                      </a:cxn>
                      <a:cxn ang="0">
                        <a:pos x="36" y="143"/>
                      </a:cxn>
                      <a:cxn ang="0">
                        <a:pos x="21" y="149"/>
                      </a:cxn>
                      <a:cxn ang="0">
                        <a:pos x="16" y="134"/>
                      </a:cxn>
                      <a:cxn ang="0">
                        <a:pos x="16" y="119"/>
                      </a:cxn>
                      <a:cxn ang="0">
                        <a:pos x="16" y="104"/>
                      </a:cxn>
                      <a:cxn ang="0">
                        <a:pos x="16" y="89"/>
                      </a:cxn>
                      <a:cxn ang="0">
                        <a:pos x="10" y="74"/>
                      </a:cxn>
                      <a:cxn ang="0">
                        <a:pos x="10" y="59"/>
                      </a:cxn>
                      <a:cxn ang="0">
                        <a:pos x="5" y="44"/>
                      </a:cxn>
                      <a:cxn ang="0">
                        <a:pos x="0" y="29"/>
                      </a:cxn>
                      <a:cxn ang="0">
                        <a:pos x="0" y="8"/>
                      </a:cxn>
                      <a:cxn ang="0">
                        <a:pos x="0" y="8"/>
                      </a:cxn>
                    </a:cxnLst>
                    <a:rect l="0" t="0" r="r" b="b"/>
                    <a:pathLst>
                      <a:path w="82" h="150">
                        <a:moveTo>
                          <a:pt x="0" y="8"/>
                        </a:moveTo>
                        <a:lnTo>
                          <a:pt x="26" y="0"/>
                        </a:lnTo>
                        <a:lnTo>
                          <a:pt x="41" y="0"/>
                        </a:lnTo>
                        <a:lnTo>
                          <a:pt x="55" y="0"/>
                        </a:lnTo>
                        <a:lnTo>
                          <a:pt x="70" y="0"/>
                        </a:lnTo>
                        <a:lnTo>
                          <a:pt x="81" y="15"/>
                        </a:lnTo>
                        <a:lnTo>
                          <a:pt x="81" y="29"/>
                        </a:lnTo>
                        <a:lnTo>
                          <a:pt x="75" y="49"/>
                        </a:lnTo>
                        <a:lnTo>
                          <a:pt x="70" y="64"/>
                        </a:lnTo>
                        <a:lnTo>
                          <a:pt x="60" y="79"/>
                        </a:lnTo>
                        <a:lnTo>
                          <a:pt x="60" y="94"/>
                        </a:lnTo>
                        <a:lnTo>
                          <a:pt x="51" y="109"/>
                        </a:lnTo>
                        <a:lnTo>
                          <a:pt x="41" y="129"/>
                        </a:lnTo>
                        <a:lnTo>
                          <a:pt x="36" y="143"/>
                        </a:lnTo>
                        <a:lnTo>
                          <a:pt x="21" y="149"/>
                        </a:lnTo>
                        <a:lnTo>
                          <a:pt x="16" y="134"/>
                        </a:lnTo>
                        <a:lnTo>
                          <a:pt x="16" y="119"/>
                        </a:lnTo>
                        <a:lnTo>
                          <a:pt x="16" y="104"/>
                        </a:lnTo>
                        <a:lnTo>
                          <a:pt x="16" y="89"/>
                        </a:lnTo>
                        <a:lnTo>
                          <a:pt x="10" y="74"/>
                        </a:lnTo>
                        <a:lnTo>
                          <a:pt x="10" y="59"/>
                        </a:lnTo>
                        <a:lnTo>
                          <a:pt x="5" y="44"/>
                        </a:lnTo>
                        <a:lnTo>
                          <a:pt x="0" y="29"/>
                        </a:lnTo>
                        <a:lnTo>
                          <a:pt x="0" y="8"/>
                        </a:lnTo>
                        <a:lnTo>
                          <a:pt x="0" y="8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269" name="Freeform 573"/>
                  <p:cNvSpPr>
                    <a:spLocks/>
                  </p:cNvSpPr>
                  <p:nvPr/>
                </p:nvSpPr>
                <p:spPr bwMode="auto">
                  <a:xfrm>
                    <a:off x="4126" y="2621"/>
                    <a:ext cx="135" cy="139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9" y="8"/>
                      </a:cxn>
                      <a:cxn ang="0">
                        <a:pos x="34" y="8"/>
                      </a:cxn>
                      <a:cxn ang="0">
                        <a:pos x="49" y="8"/>
                      </a:cxn>
                      <a:cxn ang="0">
                        <a:pos x="64" y="8"/>
                      </a:cxn>
                      <a:cxn ang="0">
                        <a:pos x="84" y="13"/>
                      </a:cxn>
                      <a:cxn ang="0">
                        <a:pos x="99" y="13"/>
                      </a:cxn>
                      <a:cxn ang="0">
                        <a:pos x="114" y="13"/>
                      </a:cxn>
                      <a:cxn ang="0">
                        <a:pos x="129" y="18"/>
                      </a:cxn>
                      <a:cxn ang="0">
                        <a:pos x="134" y="33"/>
                      </a:cxn>
                      <a:cxn ang="0">
                        <a:pos x="129" y="48"/>
                      </a:cxn>
                      <a:cxn ang="0">
                        <a:pos x="119" y="63"/>
                      </a:cxn>
                      <a:cxn ang="0">
                        <a:pos x="109" y="78"/>
                      </a:cxn>
                      <a:cxn ang="0">
                        <a:pos x="104" y="93"/>
                      </a:cxn>
                      <a:cxn ang="0">
                        <a:pos x="99" y="107"/>
                      </a:cxn>
                      <a:cxn ang="0">
                        <a:pos x="99" y="122"/>
                      </a:cxn>
                      <a:cxn ang="0">
                        <a:pos x="94" y="138"/>
                      </a:cxn>
                      <a:cxn ang="0">
                        <a:pos x="79" y="138"/>
                      </a:cxn>
                      <a:cxn ang="0">
                        <a:pos x="69" y="122"/>
                      </a:cxn>
                      <a:cxn ang="0">
                        <a:pos x="64" y="107"/>
                      </a:cxn>
                      <a:cxn ang="0">
                        <a:pos x="54" y="93"/>
                      </a:cxn>
                      <a:cxn ang="0">
                        <a:pos x="44" y="78"/>
                      </a:cxn>
                      <a:cxn ang="0">
                        <a:pos x="29" y="68"/>
                      </a:cxn>
                      <a:cxn ang="0">
                        <a:pos x="19" y="53"/>
                      </a:cxn>
                      <a:cxn ang="0">
                        <a:pos x="9" y="38"/>
                      </a:cxn>
                      <a:cxn ang="0">
                        <a:pos x="4" y="23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35" h="139">
                        <a:moveTo>
                          <a:pt x="0" y="0"/>
                        </a:moveTo>
                        <a:lnTo>
                          <a:pt x="19" y="8"/>
                        </a:lnTo>
                        <a:lnTo>
                          <a:pt x="34" y="8"/>
                        </a:lnTo>
                        <a:lnTo>
                          <a:pt x="49" y="8"/>
                        </a:lnTo>
                        <a:lnTo>
                          <a:pt x="64" y="8"/>
                        </a:lnTo>
                        <a:lnTo>
                          <a:pt x="84" y="13"/>
                        </a:lnTo>
                        <a:lnTo>
                          <a:pt x="99" y="13"/>
                        </a:lnTo>
                        <a:lnTo>
                          <a:pt x="114" y="13"/>
                        </a:lnTo>
                        <a:lnTo>
                          <a:pt x="129" y="18"/>
                        </a:lnTo>
                        <a:lnTo>
                          <a:pt x="134" y="33"/>
                        </a:lnTo>
                        <a:lnTo>
                          <a:pt x="129" y="48"/>
                        </a:lnTo>
                        <a:lnTo>
                          <a:pt x="119" y="63"/>
                        </a:lnTo>
                        <a:lnTo>
                          <a:pt x="109" y="78"/>
                        </a:lnTo>
                        <a:lnTo>
                          <a:pt x="104" y="93"/>
                        </a:lnTo>
                        <a:lnTo>
                          <a:pt x="99" y="107"/>
                        </a:lnTo>
                        <a:lnTo>
                          <a:pt x="99" y="122"/>
                        </a:lnTo>
                        <a:lnTo>
                          <a:pt x="94" y="138"/>
                        </a:lnTo>
                        <a:lnTo>
                          <a:pt x="79" y="138"/>
                        </a:lnTo>
                        <a:lnTo>
                          <a:pt x="69" y="122"/>
                        </a:lnTo>
                        <a:lnTo>
                          <a:pt x="64" y="107"/>
                        </a:lnTo>
                        <a:lnTo>
                          <a:pt x="54" y="93"/>
                        </a:lnTo>
                        <a:lnTo>
                          <a:pt x="44" y="78"/>
                        </a:lnTo>
                        <a:lnTo>
                          <a:pt x="29" y="68"/>
                        </a:lnTo>
                        <a:lnTo>
                          <a:pt x="19" y="53"/>
                        </a:lnTo>
                        <a:lnTo>
                          <a:pt x="9" y="38"/>
                        </a:lnTo>
                        <a:lnTo>
                          <a:pt x="4" y="23"/>
                        </a:lnTo>
                        <a:lnTo>
                          <a:pt x="0" y="0"/>
                        </a:lnTo>
                        <a:lnTo>
                          <a:pt x="0" y="0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29786" name="Group 576"/>
                  <p:cNvGrpSpPr>
                    <a:grpSpLocks/>
                  </p:cNvGrpSpPr>
                  <p:nvPr/>
                </p:nvGrpSpPr>
                <p:grpSpPr bwMode="auto">
                  <a:xfrm>
                    <a:off x="4254" y="2591"/>
                    <a:ext cx="167" cy="194"/>
                    <a:chOff x="4254" y="2591"/>
                    <a:chExt cx="167" cy="194"/>
                  </a:xfrm>
                </p:grpSpPr>
                <p:sp>
                  <p:nvSpPr>
                    <p:cNvPr id="30270" name="AutoShape 574"/>
                    <p:cNvSpPr>
                      <a:spLocks noChangeArrowheads="1"/>
                    </p:cNvSpPr>
                    <p:nvPr/>
                  </p:nvSpPr>
                  <p:spPr bwMode="auto">
                    <a:xfrm rot="12180000" flipH="1" flipV="1">
                      <a:off x="4254" y="2591"/>
                      <a:ext cx="167" cy="194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0271" name="Oval 575"/>
                    <p:cNvSpPr>
                      <a:spLocks noChangeArrowheads="1"/>
                    </p:cNvSpPr>
                    <p:nvPr/>
                  </p:nvSpPr>
                  <p:spPr bwMode="auto">
                    <a:xfrm rot="1380000">
                      <a:off x="4304" y="2649"/>
                      <a:ext cx="67" cy="78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29787" name="Group 579"/>
                  <p:cNvGrpSpPr>
                    <a:grpSpLocks/>
                  </p:cNvGrpSpPr>
                  <p:nvPr/>
                </p:nvGrpSpPr>
                <p:grpSpPr bwMode="auto">
                  <a:xfrm>
                    <a:off x="4168" y="2590"/>
                    <a:ext cx="187" cy="263"/>
                    <a:chOff x="4168" y="2590"/>
                    <a:chExt cx="187" cy="263"/>
                  </a:xfrm>
                </p:grpSpPr>
                <p:sp>
                  <p:nvSpPr>
                    <p:cNvPr id="30273" name="AutoShape 577"/>
                    <p:cNvSpPr>
                      <a:spLocks noChangeArrowheads="1"/>
                    </p:cNvSpPr>
                    <p:nvPr/>
                  </p:nvSpPr>
                  <p:spPr bwMode="auto">
                    <a:xfrm rot="10560000" flipV="1">
                      <a:off x="4168" y="2590"/>
                      <a:ext cx="187" cy="263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0274" name="Oval 578"/>
                    <p:cNvSpPr>
                      <a:spLocks noChangeArrowheads="1"/>
                    </p:cNvSpPr>
                    <p:nvPr/>
                  </p:nvSpPr>
                  <p:spPr bwMode="auto">
                    <a:xfrm rot="21360000" flipH="1">
                      <a:off x="4224" y="2668"/>
                      <a:ext cx="75" cy="106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29796" name="Group 610"/>
                <p:cNvGrpSpPr>
                  <a:grpSpLocks/>
                </p:cNvGrpSpPr>
                <p:nvPr/>
              </p:nvGrpSpPr>
              <p:grpSpPr bwMode="auto">
                <a:xfrm>
                  <a:off x="2448" y="804"/>
                  <a:ext cx="720" cy="671"/>
                  <a:chOff x="2448" y="804"/>
                  <a:chExt cx="720" cy="671"/>
                </a:xfrm>
              </p:grpSpPr>
              <p:sp useBgFill="1">
                <p:nvSpPr>
                  <p:cNvPr id="30277" name="Oval 581"/>
                  <p:cNvSpPr>
                    <a:spLocks noChangeArrowheads="1"/>
                  </p:cNvSpPr>
                  <p:nvPr/>
                </p:nvSpPr>
                <p:spPr bwMode="auto">
                  <a:xfrm>
                    <a:off x="2448" y="804"/>
                    <a:ext cx="696" cy="655"/>
                  </a:xfrm>
                  <a:prstGeom prst="ellipse">
                    <a:avLst/>
                  </a:prstGeom>
                  <a:ln w="127000">
                    <a:solidFill>
                      <a:srgbClr val="FFCCCC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78" name="AutoShape 582"/>
                  <p:cNvSpPr>
                    <a:spLocks noChangeArrowheads="1"/>
                  </p:cNvSpPr>
                  <p:nvPr/>
                </p:nvSpPr>
                <p:spPr bwMode="auto">
                  <a:xfrm rot="16440000" flipH="1" flipV="1">
                    <a:off x="2976" y="1024"/>
                    <a:ext cx="154" cy="230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79" name="Oval 583"/>
                  <p:cNvSpPr>
                    <a:spLocks noChangeArrowheads="1"/>
                  </p:cNvSpPr>
                  <p:nvPr/>
                </p:nvSpPr>
                <p:spPr bwMode="auto">
                  <a:xfrm rot="5640000">
                    <a:off x="3043" y="1117"/>
                    <a:ext cx="71" cy="69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80" name="AutoShape 584"/>
                  <p:cNvSpPr>
                    <a:spLocks noChangeArrowheads="1"/>
                  </p:cNvSpPr>
                  <p:nvPr/>
                </p:nvSpPr>
                <p:spPr bwMode="auto">
                  <a:xfrm rot="7980000" flipH="1" flipV="1">
                    <a:off x="2538" y="868"/>
                    <a:ext cx="156" cy="219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81" name="Oval 585"/>
                  <p:cNvSpPr>
                    <a:spLocks noChangeArrowheads="1"/>
                  </p:cNvSpPr>
                  <p:nvPr/>
                </p:nvSpPr>
                <p:spPr bwMode="auto">
                  <a:xfrm rot="18780000">
                    <a:off x="2567" y="922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82" name="AutoShape 586"/>
                  <p:cNvSpPr>
                    <a:spLocks noChangeArrowheads="1"/>
                  </p:cNvSpPr>
                  <p:nvPr/>
                </p:nvSpPr>
                <p:spPr bwMode="auto">
                  <a:xfrm rot="6360000" flipH="1" flipV="1">
                    <a:off x="2509" y="942"/>
                    <a:ext cx="164" cy="28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83" name="Oval 587"/>
                  <p:cNvSpPr>
                    <a:spLocks noChangeArrowheads="1"/>
                  </p:cNvSpPr>
                  <p:nvPr/>
                </p:nvSpPr>
                <p:spPr bwMode="auto">
                  <a:xfrm rot="17160000">
                    <a:off x="2502" y="1030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84" name="AutoShape 588"/>
                  <p:cNvSpPr>
                    <a:spLocks noChangeArrowheads="1"/>
                  </p:cNvSpPr>
                  <p:nvPr/>
                </p:nvSpPr>
                <p:spPr bwMode="auto">
                  <a:xfrm rot="19140000" flipH="1" flipV="1">
                    <a:off x="2923" y="1151"/>
                    <a:ext cx="87" cy="265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85" name="AutoShape 589"/>
                  <p:cNvSpPr>
                    <a:spLocks noChangeArrowheads="1"/>
                  </p:cNvSpPr>
                  <p:nvPr/>
                </p:nvSpPr>
                <p:spPr bwMode="auto">
                  <a:xfrm rot="18000000" flipH="1" flipV="1">
                    <a:off x="2954" y="1085"/>
                    <a:ext cx="108" cy="31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86" name="Oval 590"/>
                  <p:cNvSpPr>
                    <a:spLocks noChangeArrowheads="1"/>
                  </p:cNvSpPr>
                  <p:nvPr/>
                </p:nvSpPr>
                <p:spPr bwMode="auto">
                  <a:xfrm rot="7200000">
                    <a:off x="3024" y="1227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87" name="AutoShape 591"/>
                  <p:cNvSpPr>
                    <a:spLocks noChangeArrowheads="1"/>
                  </p:cNvSpPr>
                  <p:nvPr/>
                </p:nvSpPr>
                <p:spPr bwMode="auto">
                  <a:xfrm rot="14700000" flipH="1" flipV="1">
                    <a:off x="2946" y="923"/>
                    <a:ext cx="139" cy="24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88" name="Oval 592"/>
                  <p:cNvSpPr>
                    <a:spLocks noChangeArrowheads="1"/>
                  </p:cNvSpPr>
                  <p:nvPr/>
                </p:nvSpPr>
                <p:spPr bwMode="auto">
                  <a:xfrm rot="3900000">
                    <a:off x="3024" y="1009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89" name="AutoShape 593"/>
                  <p:cNvSpPr>
                    <a:spLocks noChangeArrowheads="1"/>
                  </p:cNvSpPr>
                  <p:nvPr/>
                </p:nvSpPr>
                <p:spPr bwMode="auto">
                  <a:xfrm rot="13020000" flipH="1" flipV="1">
                    <a:off x="2856" y="858"/>
                    <a:ext cx="156" cy="274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90" name="AutoShape 594"/>
                  <p:cNvSpPr>
                    <a:spLocks noChangeArrowheads="1"/>
                  </p:cNvSpPr>
                  <p:nvPr/>
                </p:nvSpPr>
                <p:spPr bwMode="auto">
                  <a:xfrm rot="20640000" flipH="1" flipV="1">
                    <a:off x="2759" y="1180"/>
                    <a:ext cx="225" cy="28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91" name="Oval 595"/>
                  <p:cNvSpPr>
                    <a:spLocks noChangeArrowheads="1"/>
                  </p:cNvSpPr>
                  <p:nvPr/>
                </p:nvSpPr>
                <p:spPr bwMode="auto">
                  <a:xfrm rot="9840000">
                    <a:off x="2828" y="1357"/>
                    <a:ext cx="68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92" name="AutoShape 596"/>
                  <p:cNvSpPr>
                    <a:spLocks noChangeArrowheads="1"/>
                  </p:cNvSpPr>
                  <p:nvPr/>
                </p:nvSpPr>
                <p:spPr bwMode="auto">
                  <a:xfrm rot="480000" flipH="1" flipV="1">
                    <a:off x="2673" y="1244"/>
                    <a:ext cx="192" cy="23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93" name="AutoShape 597"/>
                  <p:cNvSpPr>
                    <a:spLocks noChangeArrowheads="1"/>
                  </p:cNvSpPr>
                  <p:nvPr/>
                </p:nvSpPr>
                <p:spPr bwMode="auto">
                  <a:xfrm rot="1800000" flipH="1" flipV="1">
                    <a:off x="2583" y="1284"/>
                    <a:ext cx="166" cy="150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94" name="Oval 598"/>
                  <p:cNvSpPr>
                    <a:spLocks noChangeArrowheads="1"/>
                  </p:cNvSpPr>
                  <p:nvPr/>
                </p:nvSpPr>
                <p:spPr bwMode="auto">
                  <a:xfrm rot="12600000">
                    <a:off x="2632" y="1329"/>
                    <a:ext cx="67" cy="6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95" name="AutoShape 599"/>
                  <p:cNvSpPr>
                    <a:spLocks noChangeArrowheads="1"/>
                  </p:cNvSpPr>
                  <p:nvPr/>
                </p:nvSpPr>
                <p:spPr bwMode="auto">
                  <a:xfrm rot="3600000" flipH="1" flipV="1">
                    <a:off x="2554" y="1126"/>
                    <a:ext cx="150" cy="27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96" name="AutoShape 600"/>
                  <p:cNvSpPr>
                    <a:spLocks noChangeArrowheads="1"/>
                  </p:cNvSpPr>
                  <p:nvPr/>
                </p:nvSpPr>
                <p:spPr bwMode="auto">
                  <a:xfrm rot="5220000" flipH="1" flipV="1">
                    <a:off x="2479" y="1019"/>
                    <a:ext cx="207" cy="26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97" name="Oval 601"/>
                  <p:cNvSpPr>
                    <a:spLocks noChangeArrowheads="1"/>
                  </p:cNvSpPr>
                  <p:nvPr/>
                </p:nvSpPr>
                <p:spPr bwMode="auto">
                  <a:xfrm rot="16020000">
                    <a:off x="2526" y="1107"/>
                    <a:ext cx="73" cy="121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298" name="Freeform 602"/>
                  <p:cNvSpPr>
                    <a:spLocks/>
                  </p:cNvSpPr>
                  <p:nvPr/>
                </p:nvSpPr>
                <p:spPr bwMode="auto">
                  <a:xfrm>
                    <a:off x="2862" y="849"/>
                    <a:ext cx="80" cy="149"/>
                  </a:xfrm>
                  <a:custGeom>
                    <a:avLst/>
                    <a:gdLst/>
                    <a:ahLst/>
                    <a:cxnLst>
                      <a:cxn ang="0">
                        <a:pos x="0" y="8"/>
                      </a:cxn>
                      <a:cxn ang="0">
                        <a:pos x="25" y="0"/>
                      </a:cxn>
                      <a:cxn ang="0">
                        <a:pos x="40" y="0"/>
                      </a:cxn>
                      <a:cxn ang="0">
                        <a:pos x="54" y="0"/>
                      </a:cxn>
                      <a:cxn ang="0">
                        <a:pos x="69" y="0"/>
                      </a:cxn>
                      <a:cxn ang="0">
                        <a:pos x="79" y="14"/>
                      </a:cxn>
                      <a:cxn ang="0">
                        <a:pos x="79" y="29"/>
                      </a:cxn>
                      <a:cxn ang="0">
                        <a:pos x="74" y="49"/>
                      </a:cxn>
                      <a:cxn ang="0">
                        <a:pos x="69" y="64"/>
                      </a:cxn>
                      <a:cxn ang="0">
                        <a:pos x="59" y="79"/>
                      </a:cxn>
                      <a:cxn ang="0">
                        <a:pos x="59" y="93"/>
                      </a:cxn>
                      <a:cxn ang="0">
                        <a:pos x="49" y="108"/>
                      </a:cxn>
                      <a:cxn ang="0">
                        <a:pos x="40" y="128"/>
                      </a:cxn>
                      <a:cxn ang="0">
                        <a:pos x="35" y="143"/>
                      </a:cxn>
                      <a:cxn ang="0">
                        <a:pos x="20" y="148"/>
                      </a:cxn>
                      <a:cxn ang="0">
                        <a:pos x="15" y="133"/>
                      </a:cxn>
                      <a:cxn ang="0">
                        <a:pos x="15" y="118"/>
                      </a:cxn>
                      <a:cxn ang="0">
                        <a:pos x="15" y="103"/>
                      </a:cxn>
                      <a:cxn ang="0">
                        <a:pos x="15" y="88"/>
                      </a:cxn>
                      <a:cxn ang="0">
                        <a:pos x="10" y="74"/>
                      </a:cxn>
                      <a:cxn ang="0">
                        <a:pos x="10" y="59"/>
                      </a:cxn>
                      <a:cxn ang="0">
                        <a:pos x="5" y="44"/>
                      </a:cxn>
                      <a:cxn ang="0">
                        <a:pos x="0" y="29"/>
                      </a:cxn>
                      <a:cxn ang="0">
                        <a:pos x="0" y="8"/>
                      </a:cxn>
                      <a:cxn ang="0">
                        <a:pos x="0" y="8"/>
                      </a:cxn>
                    </a:cxnLst>
                    <a:rect l="0" t="0" r="r" b="b"/>
                    <a:pathLst>
                      <a:path w="80" h="149">
                        <a:moveTo>
                          <a:pt x="0" y="8"/>
                        </a:moveTo>
                        <a:lnTo>
                          <a:pt x="25" y="0"/>
                        </a:lnTo>
                        <a:lnTo>
                          <a:pt x="40" y="0"/>
                        </a:lnTo>
                        <a:lnTo>
                          <a:pt x="54" y="0"/>
                        </a:lnTo>
                        <a:lnTo>
                          <a:pt x="69" y="0"/>
                        </a:lnTo>
                        <a:lnTo>
                          <a:pt x="79" y="14"/>
                        </a:lnTo>
                        <a:lnTo>
                          <a:pt x="79" y="29"/>
                        </a:lnTo>
                        <a:lnTo>
                          <a:pt x="74" y="49"/>
                        </a:lnTo>
                        <a:lnTo>
                          <a:pt x="69" y="64"/>
                        </a:lnTo>
                        <a:lnTo>
                          <a:pt x="59" y="79"/>
                        </a:lnTo>
                        <a:lnTo>
                          <a:pt x="59" y="93"/>
                        </a:lnTo>
                        <a:lnTo>
                          <a:pt x="49" y="108"/>
                        </a:lnTo>
                        <a:lnTo>
                          <a:pt x="40" y="128"/>
                        </a:lnTo>
                        <a:lnTo>
                          <a:pt x="35" y="143"/>
                        </a:lnTo>
                        <a:lnTo>
                          <a:pt x="20" y="148"/>
                        </a:lnTo>
                        <a:lnTo>
                          <a:pt x="15" y="133"/>
                        </a:lnTo>
                        <a:lnTo>
                          <a:pt x="15" y="118"/>
                        </a:lnTo>
                        <a:lnTo>
                          <a:pt x="15" y="103"/>
                        </a:lnTo>
                        <a:lnTo>
                          <a:pt x="15" y="88"/>
                        </a:lnTo>
                        <a:lnTo>
                          <a:pt x="10" y="74"/>
                        </a:lnTo>
                        <a:lnTo>
                          <a:pt x="10" y="59"/>
                        </a:lnTo>
                        <a:lnTo>
                          <a:pt x="5" y="44"/>
                        </a:lnTo>
                        <a:lnTo>
                          <a:pt x="0" y="29"/>
                        </a:lnTo>
                        <a:lnTo>
                          <a:pt x="0" y="8"/>
                        </a:lnTo>
                        <a:lnTo>
                          <a:pt x="0" y="8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299" name="Freeform 603"/>
                  <p:cNvSpPr>
                    <a:spLocks/>
                  </p:cNvSpPr>
                  <p:nvPr/>
                </p:nvSpPr>
                <p:spPr bwMode="auto">
                  <a:xfrm>
                    <a:off x="2600" y="835"/>
                    <a:ext cx="135" cy="139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9" y="8"/>
                      </a:cxn>
                      <a:cxn ang="0">
                        <a:pos x="34" y="8"/>
                      </a:cxn>
                      <a:cxn ang="0">
                        <a:pos x="49" y="8"/>
                      </a:cxn>
                      <a:cxn ang="0">
                        <a:pos x="64" y="8"/>
                      </a:cxn>
                      <a:cxn ang="0">
                        <a:pos x="84" y="13"/>
                      </a:cxn>
                      <a:cxn ang="0">
                        <a:pos x="99" y="13"/>
                      </a:cxn>
                      <a:cxn ang="0">
                        <a:pos x="114" y="13"/>
                      </a:cxn>
                      <a:cxn ang="0">
                        <a:pos x="129" y="18"/>
                      </a:cxn>
                      <a:cxn ang="0">
                        <a:pos x="134" y="33"/>
                      </a:cxn>
                      <a:cxn ang="0">
                        <a:pos x="129" y="48"/>
                      </a:cxn>
                      <a:cxn ang="0">
                        <a:pos x="119" y="63"/>
                      </a:cxn>
                      <a:cxn ang="0">
                        <a:pos x="109" y="78"/>
                      </a:cxn>
                      <a:cxn ang="0">
                        <a:pos x="104" y="93"/>
                      </a:cxn>
                      <a:cxn ang="0">
                        <a:pos x="99" y="107"/>
                      </a:cxn>
                      <a:cxn ang="0">
                        <a:pos x="99" y="122"/>
                      </a:cxn>
                      <a:cxn ang="0">
                        <a:pos x="94" y="138"/>
                      </a:cxn>
                      <a:cxn ang="0">
                        <a:pos x="79" y="138"/>
                      </a:cxn>
                      <a:cxn ang="0">
                        <a:pos x="69" y="122"/>
                      </a:cxn>
                      <a:cxn ang="0">
                        <a:pos x="64" y="107"/>
                      </a:cxn>
                      <a:cxn ang="0">
                        <a:pos x="54" y="93"/>
                      </a:cxn>
                      <a:cxn ang="0">
                        <a:pos x="44" y="78"/>
                      </a:cxn>
                      <a:cxn ang="0">
                        <a:pos x="29" y="68"/>
                      </a:cxn>
                      <a:cxn ang="0">
                        <a:pos x="19" y="53"/>
                      </a:cxn>
                      <a:cxn ang="0">
                        <a:pos x="9" y="38"/>
                      </a:cxn>
                      <a:cxn ang="0">
                        <a:pos x="4" y="23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35" h="139">
                        <a:moveTo>
                          <a:pt x="0" y="0"/>
                        </a:moveTo>
                        <a:lnTo>
                          <a:pt x="19" y="8"/>
                        </a:lnTo>
                        <a:lnTo>
                          <a:pt x="34" y="8"/>
                        </a:lnTo>
                        <a:lnTo>
                          <a:pt x="49" y="8"/>
                        </a:lnTo>
                        <a:lnTo>
                          <a:pt x="64" y="8"/>
                        </a:lnTo>
                        <a:lnTo>
                          <a:pt x="84" y="13"/>
                        </a:lnTo>
                        <a:lnTo>
                          <a:pt x="99" y="13"/>
                        </a:lnTo>
                        <a:lnTo>
                          <a:pt x="114" y="13"/>
                        </a:lnTo>
                        <a:lnTo>
                          <a:pt x="129" y="18"/>
                        </a:lnTo>
                        <a:lnTo>
                          <a:pt x="134" y="33"/>
                        </a:lnTo>
                        <a:lnTo>
                          <a:pt x="129" y="48"/>
                        </a:lnTo>
                        <a:lnTo>
                          <a:pt x="119" y="63"/>
                        </a:lnTo>
                        <a:lnTo>
                          <a:pt x="109" y="78"/>
                        </a:lnTo>
                        <a:lnTo>
                          <a:pt x="104" y="93"/>
                        </a:lnTo>
                        <a:lnTo>
                          <a:pt x="99" y="107"/>
                        </a:lnTo>
                        <a:lnTo>
                          <a:pt x="99" y="122"/>
                        </a:lnTo>
                        <a:lnTo>
                          <a:pt x="94" y="138"/>
                        </a:lnTo>
                        <a:lnTo>
                          <a:pt x="79" y="138"/>
                        </a:lnTo>
                        <a:lnTo>
                          <a:pt x="69" y="122"/>
                        </a:lnTo>
                        <a:lnTo>
                          <a:pt x="64" y="107"/>
                        </a:lnTo>
                        <a:lnTo>
                          <a:pt x="54" y="93"/>
                        </a:lnTo>
                        <a:lnTo>
                          <a:pt x="44" y="78"/>
                        </a:lnTo>
                        <a:lnTo>
                          <a:pt x="29" y="68"/>
                        </a:lnTo>
                        <a:lnTo>
                          <a:pt x="19" y="53"/>
                        </a:lnTo>
                        <a:lnTo>
                          <a:pt x="9" y="38"/>
                        </a:lnTo>
                        <a:lnTo>
                          <a:pt x="4" y="23"/>
                        </a:lnTo>
                        <a:lnTo>
                          <a:pt x="0" y="0"/>
                        </a:lnTo>
                        <a:lnTo>
                          <a:pt x="0" y="0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29797" name="Group 606"/>
                  <p:cNvGrpSpPr>
                    <a:grpSpLocks/>
                  </p:cNvGrpSpPr>
                  <p:nvPr/>
                </p:nvGrpSpPr>
                <p:grpSpPr bwMode="auto">
                  <a:xfrm>
                    <a:off x="2730" y="807"/>
                    <a:ext cx="168" cy="194"/>
                    <a:chOff x="2730" y="807"/>
                    <a:chExt cx="168" cy="194"/>
                  </a:xfrm>
                </p:grpSpPr>
                <p:sp>
                  <p:nvSpPr>
                    <p:cNvPr id="30300" name="AutoShape 604"/>
                    <p:cNvSpPr>
                      <a:spLocks noChangeArrowheads="1"/>
                    </p:cNvSpPr>
                    <p:nvPr/>
                  </p:nvSpPr>
                  <p:spPr bwMode="auto">
                    <a:xfrm rot="12180000" flipH="1" flipV="1">
                      <a:off x="2730" y="807"/>
                      <a:ext cx="168" cy="194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0301" name="Oval 605"/>
                    <p:cNvSpPr>
                      <a:spLocks noChangeArrowheads="1"/>
                    </p:cNvSpPr>
                    <p:nvPr/>
                  </p:nvSpPr>
                  <p:spPr bwMode="auto">
                    <a:xfrm rot="1380000">
                      <a:off x="2781" y="864"/>
                      <a:ext cx="65" cy="79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29806" name="Group 609"/>
                  <p:cNvGrpSpPr>
                    <a:grpSpLocks/>
                  </p:cNvGrpSpPr>
                  <p:nvPr/>
                </p:nvGrpSpPr>
                <p:grpSpPr bwMode="auto">
                  <a:xfrm>
                    <a:off x="2644" y="806"/>
                    <a:ext cx="187" cy="262"/>
                    <a:chOff x="2644" y="806"/>
                    <a:chExt cx="187" cy="262"/>
                  </a:xfrm>
                </p:grpSpPr>
                <p:sp>
                  <p:nvSpPr>
                    <p:cNvPr id="30303" name="AutoShape 607"/>
                    <p:cNvSpPr>
                      <a:spLocks noChangeArrowheads="1"/>
                    </p:cNvSpPr>
                    <p:nvPr/>
                  </p:nvSpPr>
                  <p:spPr bwMode="auto">
                    <a:xfrm rot="10560000" flipV="1">
                      <a:off x="2644" y="806"/>
                      <a:ext cx="187" cy="262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0304" name="Oval 608"/>
                    <p:cNvSpPr>
                      <a:spLocks noChangeArrowheads="1"/>
                    </p:cNvSpPr>
                    <p:nvPr/>
                  </p:nvSpPr>
                  <p:spPr bwMode="auto">
                    <a:xfrm rot="21360000" flipH="1">
                      <a:off x="2700" y="883"/>
                      <a:ext cx="74" cy="107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29807" name="Group 613"/>
                <p:cNvGrpSpPr>
                  <a:grpSpLocks/>
                </p:cNvGrpSpPr>
                <p:nvPr/>
              </p:nvGrpSpPr>
              <p:grpSpPr bwMode="auto">
                <a:xfrm>
                  <a:off x="4571" y="443"/>
                  <a:ext cx="666" cy="1709"/>
                  <a:chOff x="4571" y="443"/>
                  <a:chExt cx="666" cy="1709"/>
                </a:xfrm>
              </p:grpSpPr>
              <p:sp>
                <p:nvSpPr>
                  <p:cNvPr id="30307" name="Oval 611"/>
                  <p:cNvSpPr>
                    <a:spLocks noChangeArrowheads="1"/>
                  </p:cNvSpPr>
                  <p:nvPr/>
                </p:nvSpPr>
                <p:spPr bwMode="auto">
                  <a:xfrm rot="2760000">
                    <a:off x="4049" y="965"/>
                    <a:ext cx="1709" cy="666"/>
                  </a:xfrm>
                  <a:prstGeom prst="ellipse">
                    <a:avLst/>
                  </a:prstGeom>
                  <a:pattFill prst="smGrid">
                    <a:fgClr>
                      <a:schemeClr val="bg2"/>
                    </a:fgClr>
                    <a:bgClr>
                      <a:srgbClr val="CC0000"/>
                    </a:bgClr>
                  </a:pattFill>
                  <a:ln w="50800">
                    <a:solidFill>
                      <a:srgbClr val="FFCCCC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 useBgFill="1">
                <p:nvSpPr>
                  <p:cNvPr id="30308" name="Oval 612"/>
                  <p:cNvSpPr>
                    <a:spLocks noChangeArrowheads="1"/>
                  </p:cNvSpPr>
                  <p:nvPr/>
                </p:nvSpPr>
                <p:spPr bwMode="auto">
                  <a:xfrm rot="2760000">
                    <a:off x="4227" y="1115"/>
                    <a:ext cx="1351" cy="305"/>
                  </a:xfrm>
                  <a:prstGeom prst="ellipse">
                    <a:avLst/>
                  </a:prstGeom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30310" name="Freeform 614"/>
                <p:cNvSpPr>
                  <a:spLocks/>
                </p:cNvSpPr>
                <p:nvPr/>
              </p:nvSpPr>
              <p:spPr bwMode="auto">
                <a:xfrm>
                  <a:off x="2972" y="552"/>
                  <a:ext cx="2660" cy="3447"/>
                </a:xfrm>
                <a:custGeom>
                  <a:avLst/>
                  <a:gdLst/>
                  <a:ahLst/>
                  <a:cxnLst>
                    <a:cxn ang="0">
                      <a:pos x="45" y="0"/>
                    </a:cxn>
                    <a:cxn ang="0">
                      <a:pos x="134" y="0"/>
                    </a:cxn>
                    <a:cxn ang="0">
                      <a:pos x="273" y="29"/>
                    </a:cxn>
                    <a:cxn ang="0">
                      <a:pos x="332" y="58"/>
                    </a:cxn>
                    <a:cxn ang="0">
                      <a:pos x="391" y="78"/>
                    </a:cxn>
                    <a:cxn ang="0">
                      <a:pos x="530" y="98"/>
                    </a:cxn>
                    <a:cxn ang="0">
                      <a:pos x="669" y="128"/>
                    </a:cxn>
                    <a:cxn ang="0">
                      <a:pos x="807" y="147"/>
                    </a:cxn>
                    <a:cxn ang="0">
                      <a:pos x="877" y="157"/>
                    </a:cxn>
                    <a:cxn ang="0">
                      <a:pos x="936" y="157"/>
                    </a:cxn>
                    <a:cxn ang="0">
                      <a:pos x="1025" y="147"/>
                    </a:cxn>
                    <a:cxn ang="0">
                      <a:pos x="1133" y="108"/>
                    </a:cxn>
                    <a:cxn ang="0">
                      <a:pos x="1242" y="78"/>
                    </a:cxn>
                    <a:cxn ang="0">
                      <a:pos x="1302" y="39"/>
                    </a:cxn>
                    <a:cxn ang="0">
                      <a:pos x="1361" y="19"/>
                    </a:cxn>
                    <a:cxn ang="0">
                      <a:pos x="1470" y="9"/>
                    </a:cxn>
                    <a:cxn ang="0">
                      <a:pos x="1550" y="9"/>
                    </a:cxn>
                    <a:cxn ang="0">
                      <a:pos x="1619" y="19"/>
                    </a:cxn>
                    <a:cxn ang="0">
                      <a:pos x="1688" y="48"/>
                    </a:cxn>
                    <a:cxn ang="0">
                      <a:pos x="1758" y="78"/>
                    </a:cxn>
                    <a:cxn ang="0">
                      <a:pos x="1827" y="118"/>
                    </a:cxn>
                    <a:cxn ang="0">
                      <a:pos x="1925" y="167"/>
                    </a:cxn>
                    <a:cxn ang="0">
                      <a:pos x="2074" y="227"/>
                    </a:cxn>
                    <a:cxn ang="0">
                      <a:pos x="2143" y="286"/>
                    </a:cxn>
                    <a:cxn ang="0">
                      <a:pos x="2203" y="316"/>
                    </a:cxn>
                    <a:cxn ang="0">
                      <a:pos x="2252" y="366"/>
                    </a:cxn>
                    <a:cxn ang="0">
                      <a:pos x="2302" y="425"/>
                    </a:cxn>
                    <a:cxn ang="0">
                      <a:pos x="2341" y="494"/>
                    </a:cxn>
                    <a:cxn ang="0">
                      <a:pos x="2391" y="564"/>
                    </a:cxn>
                    <a:cxn ang="0">
                      <a:pos x="2431" y="623"/>
                    </a:cxn>
                    <a:cxn ang="0">
                      <a:pos x="2480" y="683"/>
                    </a:cxn>
                    <a:cxn ang="0">
                      <a:pos x="2520" y="741"/>
                    </a:cxn>
                    <a:cxn ang="0">
                      <a:pos x="2550" y="801"/>
                    </a:cxn>
                    <a:cxn ang="0">
                      <a:pos x="2569" y="860"/>
                    </a:cxn>
                    <a:cxn ang="0">
                      <a:pos x="2599" y="920"/>
                    </a:cxn>
                    <a:cxn ang="0">
                      <a:pos x="2609" y="979"/>
                    </a:cxn>
                    <a:cxn ang="0">
                      <a:pos x="2619" y="1039"/>
                    </a:cxn>
                    <a:cxn ang="0">
                      <a:pos x="2639" y="1098"/>
                    </a:cxn>
                    <a:cxn ang="0">
                      <a:pos x="2659" y="1158"/>
                    </a:cxn>
                    <a:cxn ang="0">
                      <a:pos x="2659" y="1217"/>
                    </a:cxn>
                    <a:cxn ang="0">
                      <a:pos x="2659" y="1277"/>
                    </a:cxn>
                    <a:cxn ang="0">
                      <a:pos x="2659" y="1336"/>
                    </a:cxn>
                    <a:cxn ang="0">
                      <a:pos x="2639" y="1395"/>
                    </a:cxn>
                    <a:cxn ang="0">
                      <a:pos x="2609" y="1454"/>
                    </a:cxn>
                    <a:cxn ang="0">
                      <a:pos x="2569" y="1553"/>
                    </a:cxn>
                    <a:cxn ang="0">
                      <a:pos x="2530" y="1771"/>
                    </a:cxn>
                    <a:cxn ang="0">
                      <a:pos x="2391" y="2069"/>
                    </a:cxn>
                    <a:cxn ang="0">
                      <a:pos x="2312" y="2325"/>
                    </a:cxn>
                    <a:cxn ang="0">
                      <a:pos x="2282" y="2415"/>
                    </a:cxn>
                    <a:cxn ang="0">
                      <a:pos x="2262" y="2474"/>
                    </a:cxn>
                    <a:cxn ang="0">
                      <a:pos x="2223" y="2593"/>
                    </a:cxn>
                    <a:cxn ang="0">
                      <a:pos x="2183" y="2732"/>
                    </a:cxn>
                    <a:cxn ang="0">
                      <a:pos x="2163" y="2850"/>
                    </a:cxn>
                    <a:cxn ang="0">
                      <a:pos x="2143" y="3008"/>
                    </a:cxn>
                    <a:cxn ang="0">
                      <a:pos x="2114" y="3147"/>
                    </a:cxn>
                    <a:cxn ang="0">
                      <a:pos x="2104" y="3246"/>
                    </a:cxn>
                    <a:cxn ang="0">
                      <a:pos x="2084" y="3306"/>
                    </a:cxn>
                    <a:cxn ang="0">
                      <a:pos x="2074" y="3365"/>
                    </a:cxn>
                    <a:cxn ang="0">
                      <a:pos x="2054" y="3435"/>
                    </a:cxn>
                  </a:cxnLst>
                  <a:rect l="0" t="0" r="r" b="b"/>
                  <a:pathLst>
                    <a:path w="2660" h="3447">
                      <a:moveTo>
                        <a:pt x="0" y="6"/>
                      </a:moveTo>
                      <a:lnTo>
                        <a:pt x="45" y="0"/>
                      </a:lnTo>
                      <a:lnTo>
                        <a:pt x="75" y="0"/>
                      </a:lnTo>
                      <a:lnTo>
                        <a:pt x="134" y="0"/>
                      </a:lnTo>
                      <a:lnTo>
                        <a:pt x="194" y="19"/>
                      </a:lnTo>
                      <a:lnTo>
                        <a:pt x="273" y="29"/>
                      </a:lnTo>
                      <a:lnTo>
                        <a:pt x="303" y="48"/>
                      </a:lnTo>
                      <a:lnTo>
                        <a:pt x="332" y="58"/>
                      </a:lnTo>
                      <a:lnTo>
                        <a:pt x="361" y="68"/>
                      </a:lnTo>
                      <a:lnTo>
                        <a:pt x="391" y="78"/>
                      </a:lnTo>
                      <a:lnTo>
                        <a:pt x="470" y="88"/>
                      </a:lnTo>
                      <a:lnTo>
                        <a:pt x="530" y="98"/>
                      </a:lnTo>
                      <a:lnTo>
                        <a:pt x="609" y="118"/>
                      </a:lnTo>
                      <a:lnTo>
                        <a:pt x="669" y="128"/>
                      </a:lnTo>
                      <a:lnTo>
                        <a:pt x="768" y="138"/>
                      </a:lnTo>
                      <a:lnTo>
                        <a:pt x="807" y="147"/>
                      </a:lnTo>
                      <a:lnTo>
                        <a:pt x="847" y="157"/>
                      </a:lnTo>
                      <a:lnTo>
                        <a:pt x="877" y="157"/>
                      </a:lnTo>
                      <a:lnTo>
                        <a:pt x="906" y="157"/>
                      </a:lnTo>
                      <a:lnTo>
                        <a:pt x="936" y="157"/>
                      </a:lnTo>
                      <a:lnTo>
                        <a:pt x="966" y="157"/>
                      </a:lnTo>
                      <a:lnTo>
                        <a:pt x="1025" y="147"/>
                      </a:lnTo>
                      <a:lnTo>
                        <a:pt x="1094" y="128"/>
                      </a:lnTo>
                      <a:lnTo>
                        <a:pt x="1133" y="108"/>
                      </a:lnTo>
                      <a:lnTo>
                        <a:pt x="1173" y="98"/>
                      </a:lnTo>
                      <a:lnTo>
                        <a:pt x="1242" y="78"/>
                      </a:lnTo>
                      <a:lnTo>
                        <a:pt x="1272" y="58"/>
                      </a:lnTo>
                      <a:lnTo>
                        <a:pt x="1302" y="39"/>
                      </a:lnTo>
                      <a:lnTo>
                        <a:pt x="1332" y="29"/>
                      </a:lnTo>
                      <a:lnTo>
                        <a:pt x="1361" y="19"/>
                      </a:lnTo>
                      <a:lnTo>
                        <a:pt x="1401" y="9"/>
                      </a:lnTo>
                      <a:lnTo>
                        <a:pt x="1470" y="9"/>
                      </a:lnTo>
                      <a:lnTo>
                        <a:pt x="1510" y="9"/>
                      </a:lnTo>
                      <a:lnTo>
                        <a:pt x="1550" y="9"/>
                      </a:lnTo>
                      <a:lnTo>
                        <a:pt x="1579" y="9"/>
                      </a:lnTo>
                      <a:lnTo>
                        <a:pt x="1619" y="19"/>
                      </a:lnTo>
                      <a:lnTo>
                        <a:pt x="1659" y="39"/>
                      </a:lnTo>
                      <a:lnTo>
                        <a:pt x="1688" y="48"/>
                      </a:lnTo>
                      <a:lnTo>
                        <a:pt x="1718" y="58"/>
                      </a:lnTo>
                      <a:lnTo>
                        <a:pt x="1758" y="78"/>
                      </a:lnTo>
                      <a:lnTo>
                        <a:pt x="1787" y="98"/>
                      </a:lnTo>
                      <a:lnTo>
                        <a:pt x="1827" y="118"/>
                      </a:lnTo>
                      <a:lnTo>
                        <a:pt x="1896" y="138"/>
                      </a:lnTo>
                      <a:lnTo>
                        <a:pt x="1925" y="167"/>
                      </a:lnTo>
                      <a:lnTo>
                        <a:pt x="2005" y="197"/>
                      </a:lnTo>
                      <a:lnTo>
                        <a:pt x="2074" y="227"/>
                      </a:lnTo>
                      <a:lnTo>
                        <a:pt x="2114" y="256"/>
                      </a:lnTo>
                      <a:lnTo>
                        <a:pt x="2143" y="286"/>
                      </a:lnTo>
                      <a:lnTo>
                        <a:pt x="2173" y="296"/>
                      </a:lnTo>
                      <a:lnTo>
                        <a:pt x="2203" y="316"/>
                      </a:lnTo>
                      <a:lnTo>
                        <a:pt x="2232" y="336"/>
                      </a:lnTo>
                      <a:lnTo>
                        <a:pt x="2252" y="366"/>
                      </a:lnTo>
                      <a:lnTo>
                        <a:pt x="2282" y="395"/>
                      </a:lnTo>
                      <a:lnTo>
                        <a:pt x="2302" y="425"/>
                      </a:lnTo>
                      <a:lnTo>
                        <a:pt x="2322" y="455"/>
                      </a:lnTo>
                      <a:lnTo>
                        <a:pt x="2341" y="494"/>
                      </a:lnTo>
                      <a:lnTo>
                        <a:pt x="2371" y="534"/>
                      </a:lnTo>
                      <a:lnTo>
                        <a:pt x="2391" y="564"/>
                      </a:lnTo>
                      <a:lnTo>
                        <a:pt x="2411" y="594"/>
                      </a:lnTo>
                      <a:lnTo>
                        <a:pt x="2431" y="623"/>
                      </a:lnTo>
                      <a:lnTo>
                        <a:pt x="2450" y="653"/>
                      </a:lnTo>
                      <a:lnTo>
                        <a:pt x="2480" y="683"/>
                      </a:lnTo>
                      <a:lnTo>
                        <a:pt x="2490" y="712"/>
                      </a:lnTo>
                      <a:lnTo>
                        <a:pt x="2520" y="741"/>
                      </a:lnTo>
                      <a:lnTo>
                        <a:pt x="2540" y="771"/>
                      </a:lnTo>
                      <a:lnTo>
                        <a:pt x="2550" y="801"/>
                      </a:lnTo>
                      <a:lnTo>
                        <a:pt x="2560" y="830"/>
                      </a:lnTo>
                      <a:lnTo>
                        <a:pt x="2569" y="860"/>
                      </a:lnTo>
                      <a:lnTo>
                        <a:pt x="2579" y="890"/>
                      </a:lnTo>
                      <a:lnTo>
                        <a:pt x="2599" y="920"/>
                      </a:lnTo>
                      <a:lnTo>
                        <a:pt x="2599" y="949"/>
                      </a:lnTo>
                      <a:lnTo>
                        <a:pt x="2609" y="979"/>
                      </a:lnTo>
                      <a:lnTo>
                        <a:pt x="2609" y="1009"/>
                      </a:lnTo>
                      <a:lnTo>
                        <a:pt x="2619" y="1039"/>
                      </a:lnTo>
                      <a:lnTo>
                        <a:pt x="2629" y="1068"/>
                      </a:lnTo>
                      <a:lnTo>
                        <a:pt x="2639" y="1098"/>
                      </a:lnTo>
                      <a:lnTo>
                        <a:pt x="2649" y="1128"/>
                      </a:lnTo>
                      <a:lnTo>
                        <a:pt x="2659" y="1158"/>
                      </a:lnTo>
                      <a:lnTo>
                        <a:pt x="2659" y="1187"/>
                      </a:lnTo>
                      <a:lnTo>
                        <a:pt x="2659" y="1217"/>
                      </a:lnTo>
                      <a:lnTo>
                        <a:pt x="2659" y="1247"/>
                      </a:lnTo>
                      <a:lnTo>
                        <a:pt x="2659" y="1277"/>
                      </a:lnTo>
                      <a:lnTo>
                        <a:pt x="2659" y="1306"/>
                      </a:lnTo>
                      <a:lnTo>
                        <a:pt x="2659" y="1336"/>
                      </a:lnTo>
                      <a:lnTo>
                        <a:pt x="2649" y="1366"/>
                      </a:lnTo>
                      <a:lnTo>
                        <a:pt x="2639" y="1395"/>
                      </a:lnTo>
                      <a:lnTo>
                        <a:pt x="2629" y="1425"/>
                      </a:lnTo>
                      <a:lnTo>
                        <a:pt x="2609" y="1454"/>
                      </a:lnTo>
                      <a:lnTo>
                        <a:pt x="2589" y="1484"/>
                      </a:lnTo>
                      <a:lnTo>
                        <a:pt x="2569" y="1553"/>
                      </a:lnTo>
                      <a:lnTo>
                        <a:pt x="2550" y="1632"/>
                      </a:lnTo>
                      <a:lnTo>
                        <a:pt x="2530" y="1771"/>
                      </a:lnTo>
                      <a:lnTo>
                        <a:pt x="2450" y="1930"/>
                      </a:lnTo>
                      <a:lnTo>
                        <a:pt x="2391" y="2069"/>
                      </a:lnTo>
                      <a:lnTo>
                        <a:pt x="2371" y="2226"/>
                      </a:lnTo>
                      <a:lnTo>
                        <a:pt x="2312" y="2325"/>
                      </a:lnTo>
                      <a:lnTo>
                        <a:pt x="2302" y="2385"/>
                      </a:lnTo>
                      <a:lnTo>
                        <a:pt x="2282" y="2415"/>
                      </a:lnTo>
                      <a:lnTo>
                        <a:pt x="2272" y="2444"/>
                      </a:lnTo>
                      <a:lnTo>
                        <a:pt x="2262" y="2474"/>
                      </a:lnTo>
                      <a:lnTo>
                        <a:pt x="2242" y="2553"/>
                      </a:lnTo>
                      <a:lnTo>
                        <a:pt x="2223" y="2593"/>
                      </a:lnTo>
                      <a:lnTo>
                        <a:pt x="2203" y="2633"/>
                      </a:lnTo>
                      <a:lnTo>
                        <a:pt x="2183" y="2732"/>
                      </a:lnTo>
                      <a:lnTo>
                        <a:pt x="2173" y="2791"/>
                      </a:lnTo>
                      <a:lnTo>
                        <a:pt x="2163" y="2850"/>
                      </a:lnTo>
                      <a:lnTo>
                        <a:pt x="2153" y="2929"/>
                      </a:lnTo>
                      <a:lnTo>
                        <a:pt x="2143" y="3008"/>
                      </a:lnTo>
                      <a:lnTo>
                        <a:pt x="2123" y="3088"/>
                      </a:lnTo>
                      <a:lnTo>
                        <a:pt x="2114" y="3147"/>
                      </a:lnTo>
                      <a:lnTo>
                        <a:pt x="2114" y="3207"/>
                      </a:lnTo>
                      <a:lnTo>
                        <a:pt x="2104" y="3246"/>
                      </a:lnTo>
                      <a:lnTo>
                        <a:pt x="2094" y="3276"/>
                      </a:lnTo>
                      <a:lnTo>
                        <a:pt x="2084" y="3306"/>
                      </a:lnTo>
                      <a:lnTo>
                        <a:pt x="2074" y="3336"/>
                      </a:lnTo>
                      <a:lnTo>
                        <a:pt x="2074" y="3365"/>
                      </a:lnTo>
                      <a:lnTo>
                        <a:pt x="2064" y="3405"/>
                      </a:lnTo>
                      <a:lnTo>
                        <a:pt x="2054" y="3435"/>
                      </a:lnTo>
                      <a:lnTo>
                        <a:pt x="2046" y="3446"/>
                      </a:lnTo>
                    </a:path>
                  </a:pathLst>
                </a:custGeom>
                <a:noFill/>
                <a:ln w="50800" cap="rnd" cmpd="sng">
                  <a:solidFill>
                    <a:schemeClr val="accent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0311" name="Freeform 615"/>
                <p:cNvSpPr>
                  <a:spLocks/>
                </p:cNvSpPr>
                <p:nvPr/>
              </p:nvSpPr>
              <p:spPr bwMode="auto">
                <a:xfrm>
                  <a:off x="4975" y="2037"/>
                  <a:ext cx="369" cy="1918"/>
                </a:xfrm>
                <a:custGeom>
                  <a:avLst/>
                  <a:gdLst/>
                  <a:ahLst/>
                  <a:cxnLst>
                    <a:cxn ang="0">
                      <a:pos x="0" y="1917"/>
                    </a:cxn>
                    <a:cxn ang="0">
                      <a:pos x="31" y="1869"/>
                    </a:cxn>
                    <a:cxn ang="0">
                      <a:pos x="41" y="1840"/>
                    </a:cxn>
                    <a:cxn ang="0">
                      <a:pos x="41" y="1810"/>
                    </a:cxn>
                    <a:cxn ang="0">
                      <a:pos x="51" y="1780"/>
                    </a:cxn>
                    <a:cxn ang="0">
                      <a:pos x="51" y="1750"/>
                    </a:cxn>
                    <a:cxn ang="0">
                      <a:pos x="51" y="1721"/>
                    </a:cxn>
                    <a:cxn ang="0">
                      <a:pos x="51" y="1691"/>
                    </a:cxn>
                    <a:cxn ang="0">
                      <a:pos x="51" y="1661"/>
                    </a:cxn>
                    <a:cxn ang="0">
                      <a:pos x="51" y="1622"/>
                    </a:cxn>
                    <a:cxn ang="0">
                      <a:pos x="51" y="1592"/>
                    </a:cxn>
                    <a:cxn ang="0">
                      <a:pos x="51" y="1553"/>
                    </a:cxn>
                    <a:cxn ang="0">
                      <a:pos x="61" y="1523"/>
                    </a:cxn>
                    <a:cxn ang="0">
                      <a:pos x="61" y="1484"/>
                    </a:cxn>
                    <a:cxn ang="0">
                      <a:pos x="61" y="1424"/>
                    </a:cxn>
                    <a:cxn ang="0">
                      <a:pos x="71" y="1385"/>
                    </a:cxn>
                    <a:cxn ang="0">
                      <a:pos x="81" y="1345"/>
                    </a:cxn>
                    <a:cxn ang="0">
                      <a:pos x="91" y="1286"/>
                    </a:cxn>
                    <a:cxn ang="0">
                      <a:pos x="91" y="1226"/>
                    </a:cxn>
                    <a:cxn ang="0">
                      <a:pos x="91" y="1167"/>
                    </a:cxn>
                    <a:cxn ang="0">
                      <a:pos x="101" y="1127"/>
                    </a:cxn>
                    <a:cxn ang="0">
                      <a:pos x="111" y="1067"/>
                    </a:cxn>
                    <a:cxn ang="0">
                      <a:pos x="130" y="1028"/>
                    </a:cxn>
                    <a:cxn ang="0">
                      <a:pos x="140" y="968"/>
                    </a:cxn>
                    <a:cxn ang="0">
                      <a:pos x="150" y="909"/>
                    </a:cxn>
                    <a:cxn ang="0">
                      <a:pos x="160" y="869"/>
                    </a:cxn>
                    <a:cxn ang="0">
                      <a:pos x="170" y="830"/>
                    </a:cxn>
                    <a:cxn ang="0">
                      <a:pos x="190" y="790"/>
                    </a:cxn>
                    <a:cxn ang="0">
                      <a:pos x="200" y="760"/>
                    </a:cxn>
                    <a:cxn ang="0">
                      <a:pos x="210" y="720"/>
                    </a:cxn>
                    <a:cxn ang="0">
                      <a:pos x="220" y="661"/>
                    </a:cxn>
                    <a:cxn ang="0">
                      <a:pos x="239" y="621"/>
                    </a:cxn>
                    <a:cxn ang="0">
                      <a:pos x="249" y="582"/>
                    </a:cxn>
                    <a:cxn ang="0">
                      <a:pos x="259" y="542"/>
                    </a:cxn>
                    <a:cxn ang="0">
                      <a:pos x="269" y="512"/>
                    </a:cxn>
                    <a:cxn ang="0">
                      <a:pos x="279" y="483"/>
                    </a:cxn>
                    <a:cxn ang="0">
                      <a:pos x="289" y="443"/>
                    </a:cxn>
                    <a:cxn ang="0">
                      <a:pos x="299" y="403"/>
                    </a:cxn>
                    <a:cxn ang="0">
                      <a:pos x="309" y="373"/>
                    </a:cxn>
                    <a:cxn ang="0">
                      <a:pos x="319" y="314"/>
                    </a:cxn>
                    <a:cxn ang="0">
                      <a:pos x="329" y="275"/>
                    </a:cxn>
                    <a:cxn ang="0">
                      <a:pos x="338" y="245"/>
                    </a:cxn>
                    <a:cxn ang="0">
                      <a:pos x="348" y="216"/>
                    </a:cxn>
                    <a:cxn ang="0">
                      <a:pos x="358" y="186"/>
                    </a:cxn>
                    <a:cxn ang="0">
                      <a:pos x="368" y="156"/>
                    </a:cxn>
                    <a:cxn ang="0">
                      <a:pos x="368" y="127"/>
                    </a:cxn>
                    <a:cxn ang="0">
                      <a:pos x="368" y="97"/>
                    </a:cxn>
                    <a:cxn ang="0">
                      <a:pos x="368" y="67"/>
                    </a:cxn>
                    <a:cxn ang="0">
                      <a:pos x="368" y="37"/>
                    </a:cxn>
                    <a:cxn ang="0">
                      <a:pos x="368" y="8"/>
                    </a:cxn>
                    <a:cxn ang="0">
                      <a:pos x="348" y="0"/>
                    </a:cxn>
                  </a:cxnLst>
                  <a:rect l="0" t="0" r="r" b="b"/>
                  <a:pathLst>
                    <a:path w="369" h="1918">
                      <a:moveTo>
                        <a:pt x="0" y="1917"/>
                      </a:moveTo>
                      <a:lnTo>
                        <a:pt x="31" y="1869"/>
                      </a:lnTo>
                      <a:lnTo>
                        <a:pt x="41" y="1840"/>
                      </a:lnTo>
                      <a:lnTo>
                        <a:pt x="41" y="1810"/>
                      </a:lnTo>
                      <a:lnTo>
                        <a:pt x="51" y="1780"/>
                      </a:lnTo>
                      <a:lnTo>
                        <a:pt x="51" y="1750"/>
                      </a:lnTo>
                      <a:lnTo>
                        <a:pt x="51" y="1721"/>
                      </a:lnTo>
                      <a:lnTo>
                        <a:pt x="51" y="1691"/>
                      </a:lnTo>
                      <a:lnTo>
                        <a:pt x="51" y="1661"/>
                      </a:lnTo>
                      <a:lnTo>
                        <a:pt x="51" y="1622"/>
                      </a:lnTo>
                      <a:lnTo>
                        <a:pt x="51" y="1592"/>
                      </a:lnTo>
                      <a:lnTo>
                        <a:pt x="51" y="1553"/>
                      </a:lnTo>
                      <a:lnTo>
                        <a:pt x="61" y="1523"/>
                      </a:lnTo>
                      <a:lnTo>
                        <a:pt x="61" y="1484"/>
                      </a:lnTo>
                      <a:lnTo>
                        <a:pt x="61" y="1424"/>
                      </a:lnTo>
                      <a:lnTo>
                        <a:pt x="71" y="1385"/>
                      </a:lnTo>
                      <a:lnTo>
                        <a:pt x="81" y="1345"/>
                      </a:lnTo>
                      <a:lnTo>
                        <a:pt x="91" y="1286"/>
                      </a:lnTo>
                      <a:lnTo>
                        <a:pt x="91" y="1226"/>
                      </a:lnTo>
                      <a:lnTo>
                        <a:pt x="91" y="1167"/>
                      </a:lnTo>
                      <a:lnTo>
                        <a:pt x="101" y="1127"/>
                      </a:lnTo>
                      <a:lnTo>
                        <a:pt x="111" y="1067"/>
                      </a:lnTo>
                      <a:lnTo>
                        <a:pt x="130" y="1028"/>
                      </a:lnTo>
                      <a:lnTo>
                        <a:pt x="140" y="968"/>
                      </a:lnTo>
                      <a:lnTo>
                        <a:pt x="150" y="909"/>
                      </a:lnTo>
                      <a:lnTo>
                        <a:pt x="160" y="869"/>
                      </a:lnTo>
                      <a:lnTo>
                        <a:pt x="170" y="830"/>
                      </a:lnTo>
                      <a:lnTo>
                        <a:pt x="190" y="790"/>
                      </a:lnTo>
                      <a:lnTo>
                        <a:pt x="200" y="760"/>
                      </a:lnTo>
                      <a:lnTo>
                        <a:pt x="210" y="720"/>
                      </a:lnTo>
                      <a:lnTo>
                        <a:pt x="220" y="661"/>
                      </a:lnTo>
                      <a:lnTo>
                        <a:pt x="239" y="621"/>
                      </a:lnTo>
                      <a:lnTo>
                        <a:pt x="249" y="582"/>
                      </a:lnTo>
                      <a:lnTo>
                        <a:pt x="259" y="542"/>
                      </a:lnTo>
                      <a:lnTo>
                        <a:pt x="269" y="512"/>
                      </a:lnTo>
                      <a:lnTo>
                        <a:pt x="279" y="483"/>
                      </a:lnTo>
                      <a:lnTo>
                        <a:pt x="289" y="443"/>
                      </a:lnTo>
                      <a:lnTo>
                        <a:pt x="299" y="403"/>
                      </a:lnTo>
                      <a:lnTo>
                        <a:pt x="309" y="373"/>
                      </a:lnTo>
                      <a:lnTo>
                        <a:pt x="319" y="314"/>
                      </a:lnTo>
                      <a:lnTo>
                        <a:pt x="329" y="275"/>
                      </a:lnTo>
                      <a:lnTo>
                        <a:pt x="338" y="245"/>
                      </a:lnTo>
                      <a:lnTo>
                        <a:pt x="348" y="216"/>
                      </a:lnTo>
                      <a:lnTo>
                        <a:pt x="358" y="186"/>
                      </a:lnTo>
                      <a:lnTo>
                        <a:pt x="368" y="156"/>
                      </a:lnTo>
                      <a:lnTo>
                        <a:pt x="368" y="127"/>
                      </a:lnTo>
                      <a:lnTo>
                        <a:pt x="368" y="97"/>
                      </a:lnTo>
                      <a:lnTo>
                        <a:pt x="368" y="67"/>
                      </a:lnTo>
                      <a:lnTo>
                        <a:pt x="368" y="37"/>
                      </a:lnTo>
                      <a:lnTo>
                        <a:pt x="368" y="8"/>
                      </a:lnTo>
                      <a:lnTo>
                        <a:pt x="348" y="0"/>
                      </a:lnTo>
                    </a:path>
                  </a:pathLst>
                </a:custGeom>
                <a:noFill/>
                <a:ln w="50800" cap="rnd" cmpd="sng">
                  <a:solidFill>
                    <a:schemeClr val="accent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0312" name="Freeform 616"/>
                <p:cNvSpPr>
                  <a:spLocks/>
                </p:cNvSpPr>
                <p:nvPr/>
              </p:nvSpPr>
              <p:spPr bwMode="auto">
                <a:xfrm>
                  <a:off x="3105" y="644"/>
                  <a:ext cx="1131" cy="195"/>
                </a:xfrm>
                <a:custGeom>
                  <a:avLst/>
                  <a:gdLst/>
                  <a:ahLst/>
                  <a:cxnLst>
                    <a:cxn ang="0">
                      <a:pos x="1130" y="174"/>
                    </a:cxn>
                    <a:cxn ang="0">
                      <a:pos x="1071" y="194"/>
                    </a:cxn>
                    <a:cxn ang="0">
                      <a:pos x="1041" y="194"/>
                    </a:cxn>
                    <a:cxn ang="0">
                      <a:pos x="982" y="194"/>
                    </a:cxn>
                    <a:cxn ang="0">
                      <a:pos x="942" y="194"/>
                    </a:cxn>
                    <a:cxn ang="0">
                      <a:pos x="902" y="194"/>
                    </a:cxn>
                    <a:cxn ang="0">
                      <a:pos x="873" y="194"/>
                    </a:cxn>
                    <a:cxn ang="0">
                      <a:pos x="794" y="194"/>
                    </a:cxn>
                    <a:cxn ang="0">
                      <a:pos x="764" y="194"/>
                    </a:cxn>
                    <a:cxn ang="0">
                      <a:pos x="735" y="194"/>
                    </a:cxn>
                    <a:cxn ang="0">
                      <a:pos x="705" y="194"/>
                    </a:cxn>
                    <a:cxn ang="0">
                      <a:pos x="675" y="183"/>
                    </a:cxn>
                    <a:cxn ang="0">
                      <a:pos x="636" y="183"/>
                    </a:cxn>
                    <a:cxn ang="0">
                      <a:pos x="606" y="173"/>
                    </a:cxn>
                    <a:cxn ang="0">
                      <a:pos x="566" y="154"/>
                    </a:cxn>
                    <a:cxn ang="0">
                      <a:pos x="537" y="154"/>
                    </a:cxn>
                    <a:cxn ang="0">
                      <a:pos x="507" y="144"/>
                    </a:cxn>
                    <a:cxn ang="0">
                      <a:pos x="468" y="134"/>
                    </a:cxn>
                    <a:cxn ang="0">
                      <a:pos x="409" y="124"/>
                    </a:cxn>
                    <a:cxn ang="0">
                      <a:pos x="379" y="114"/>
                    </a:cxn>
                    <a:cxn ang="0">
                      <a:pos x="339" y="104"/>
                    </a:cxn>
                    <a:cxn ang="0">
                      <a:pos x="310" y="104"/>
                    </a:cxn>
                    <a:cxn ang="0">
                      <a:pos x="280" y="94"/>
                    </a:cxn>
                    <a:cxn ang="0">
                      <a:pos x="250" y="94"/>
                    </a:cxn>
                    <a:cxn ang="0">
                      <a:pos x="220" y="94"/>
                    </a:cxn>
                    <a:cxn ang="0">
                      <a:pos x="191" y="74"/>
                    </a:cxn>
                    <a:cxn ang="0">
                      <a:pos x="152" y="64"/>
                    </a:cxn>
                    <a:cxn ang="0">
                      <a:pos x="122" y="64"/>
                    </a:cxn>
                    <a:cxn ang="0">
                      <a:pos x="93" y="45"/>
                    </a:cxn>
                    <a:cxn ang="0">
                      <a:pos x="63" y="35"/>
                    </a:cxn>
                    <a:cxn ang="0">
                      <a:pos x="33" y="15"/>
                    </a:cxn>
                    <a:cxn ang="0">
                      <a:pos x="3" y="5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1131" h="195">
                      <a:moveTo>
                        <a:pt x="1130" y="174"/>
                      </a:moveTo>
                      <a:lnTo>
                        <a:pt x="1071" y="194"/>
                      </a:lnTo>
                      <a:lnTo>
                        <a:pt x="1041" y="194"/>
                      </a:lnTo>
                      <a:lnTo>
                        <a:pt x="982" y="194"/>
                      </a:lnTo>
                      <a:lnTo>
                        <a:pt x="942" y="194"/>
                      </a:lnTo>
                      <a:lnTo>
                        <a:pt x="902" y="194"/>
                      </a:lnTo>
                      <a:lnTo>
                        <a:pt x="873" y="194"/>
                      </a:lnTo>
                      <a:lnTo>
                        <a:pt x="794" y="194"/>
                      </a:lnTo>
                      <a:lnTo>
                        <a:pt x="764" y="194"/>
                      </a:lnTo>
                      <a:lnTo>
                        <a:pt x="735" y="194"/>
                      </a:lnTo>
                      <a:lnTo>
                        <a:pt x="705" y="194"/>
                      </a:lnTo>
                      <a:lnTo>
                        <a:pt x="675" y="183"/>
                      </a:lnTo>
                      <a:lnTo>
                        <a:pt x="636" y="183"/>
                      </a:lnTo>
                      <a:lnTo>
                        <a:pt x="606" y="173"/>
                      </a:lnTo>
                      <a:lnTo>
                        <a:pt x="566" y="154"/>
                      </a:lnTo>
                      <a:lnTo>
                        <a:pt x="537" y="154"/>
                      </a:lnTo>
                      <a:lnTo>
                        <a:pt x="507" y="144"/>
                      </a:lnTo>
                      <a:lnTo>
                        <a:pt x="468" y="134"/>
                      </a:lnTo>
                      <a:lnTo>
                        <a:pt x="409" y="124"/>
                      </a:lnTo>
                      <a:lnTo>
                        <a:pt x="379" y="114"/>
                      </a:lnTo>
                      <a:lnTo>
                        <a:pt x="339" y="104"/>
                      </a:lnTo>
                      <a:lnTo>
                        <a:pt x="310" y="104"/>
                      </a:lnTo>
                      <a:lnTo>
                        <a:pt x="280" y="94"/>
                      </a:lnTo>
                      <a:lnTo>
                        <a:pt x="250" y="94"/>
                      </a:lnTo>
                      <a:lnTo>
                        <a:pt x="220" y="94"/>
                      </a:lnTo>
                      <a:lnTo>
                        <a:pt x="191" y="74"/>
                      </a:lnTo>
                      <a:lnTo>
                        <a:pt x="152" y="64"/>
                      </a:lnTo>
                      <a:lnTo>
                        <a:pt x="122" y="64"/>
                      </a:lnTo>
                      <a:lnTo>
                        <a:pt x="93" y="45"/>
                      </a:lnTo>
                      <a:lnTo>
                        <a:pt x="63" y="35"/>
                      </a:lnTo>
                      <a:lnTo>
                        <a:pt x="33" y="15"/>
                      </a:lnTo>
                      <a:lnTo>
                        <a:pt x="3" y="5"/>
                      </a:lnTo>
                      <a:lnTo>
                        <a:pt x="0" y="0"/>
                      </a:lnTo>
                    </a:path>
                  </a:pathLst>
                </a:custGeom>
                <a:noFill/>
                <a:ln w="50800" cap="rnd" cmpd="sng">
                  <a:solidFill>
                    <a:schemeClr val="accent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  <p:sp>
          <p:nvSpPr>
            <p:cNvPr id="30315" name="Rectangle 619"/>
            <p:cNvSpPr>
              <a:spLocks noChangeArrowheads="1"/>
            </p:cNvSpPr>
            <p:nvPr/>
          </p:nvSpPr>
          <p:spPr bwMode="auto">
            <a:xfrm>
              <a:off x="0" y="1536"/>
              <a:ext cx="1872" cy="3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3200" u="sng" dirty="0">
                  <a:solidFill>
                    <a:schemeClr val="hlink"/>
                  </a:solidFill>
                </a:rPr>
                <a:t>SEROUS ACINi</a:t>
              </a:r>
            </a:p>
          </p:txBody>
        </p:sp>
        <p:sp>
          <p:nvSpPr>
            <p:cNvPr id="30316" name="Rectangle 620"/>
            <p:cNvSpPr>
              <a:spLocks noChangeArrowheads="1"/>
            </p:cNvSpPr>
            <p:nvPr/>
          </p:nvSpPr>
          <p:spPr bwMode="auto">
            <a:xfrm>
              <a:off x="96" y="2880"/>
              <a:ext cx="1872" cy="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2800" dirty="0" smtClean="0">
                  <a:solidFill>
                    <a:srgbClr val="FF3399"/>
                  </a:solidFill>
                </a:rPr>
                <a:t>STRIATED  </a:t>
              </a:r>
              <a:r>
                <a:rPr lang="ru-RU" sz="2800" dirty="0" smtClean="0">
                  <a:solidFill>
                    <a:srgbClr val="FF3399"/>
                  </a:solidFill>
                </a:rPr>
                <a:t>DUCT</a:t>
              </a:r>
              <a:endParaRPr lang="ru-RU" sz="2800" dirty="0">
                <a:solidFill>
                  <a:srgbClr val="FF3399"/>
                </a:solidFill>
              </a:endParaRPr>
            </a:p>
          </p:txBody>
        </p:sp>
        <p:sp>
          <p:nvSpPr>
            <p:cNvPr id="30317" name="Rectangle 621"/>
            <p:cNvSpPr>
              <a:spLocks noChangeArrowheads="1"/>
            </p:cNvSpPr>
            <p:nvPr/>
          </p:nvSpPr>
          <p:spPr bwMode="auto">
            <a:xfrm>
              <a:off x="384" y="3936"/>
              <a:ext cx="2448" cy="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2800" dirty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INTERCALATED DUCT</a:t>
              </a:r>
            </a:p>
          </p:txBody>
        </p:sp>
        <p:sp>
          <p:nvSpPr>
            <p:cNvPr id="30318" name="Arc 622"/>
            <p:cNvSpPr>
              <a:spLocks/>
            </p:cNvSpPr>
            <p:nvPr/>
          </p:nvSpPr>
          <p:spPr bwMode="auto">
            <a:xfrm>
              <a:off x="2256" y="3600"/>
              <a:ext cx="912" cy="384"/>
            </a:xfrm>
            <a:custGeom>
              <a:avLst/>
              <a:gdLst>
                <a:gd name="G0" fmla="+- 21600 0 0"/>
                <a:gd name="G1" fmla="+- 21600 0 0"/>
                <a:gd name="G2" fmla="+- 21600 0 0"/>
                <a:gd name="T0" fmla="*/ 0 w 21600"/>
                <a:gd name="T1" fmla="*/ 21600 h 21600"/>
                <a:gd name="T2" fmla="*/ 21576 w 21600"/>
                <a:gd name="T3" fmla="*/ 0 h 21600"/>
                <a:gd name="T4" fmla="*/ 2160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0" y="21600"/>
                  </a:moveTo>
                  <a:cubicBezTo>
                    <a:pt x="0" y="9680"/>
                    <a:pt x="9656" y="13"/>
                    <a:pt x="21576" y="0"/>
                  </a:cubicBezTo>
                </a:path>
                <a:path w="21600" h="21600" stroke="0" extrusionOk="0">
                  <a:moveTo>
                    <a:pt x="0" y="21600"/>
                  </a:moveTo>
                  <a:cubicBezTo>
                    <a:pt x="0" y="9680"/>
                    <a:pt x="9656" y="13"/>
                    <a:pt x="21576" y="0"/>
                  </a:cubicBezTo>
                  <a:lnTo>
                    <a:pt x="21600" y="21600"/>
                  </a:lnTo>
                  <a:close/>
                </a:path>
              </a:pathLst>
            </a:custGeom>
            <a:noFill/>
            <a:ln w="12700" cap="rnd">
              <a:solidFill>
                <a:schemeClr val="accent5">
                  <a:lumMod val="75000"/>
                </a:schemeClr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0319" name="Line 623"/>
            <p:cNvSpPr>
              <a:spLocks noChangeShapeType="1"/>
            </p:cNvSpPr>
            <p:nvPr/>
          </p:nvSpPr>
          <p:spPr bwMode="auto">
            <a:xfrm>
              <a:off x="816" y="3243"/>
              <a:ext cx="936" cy="131"/>
            </a:xfrm>
            <a:prstGeom prst="line">
              <a:avLst/>
            </a:prstGeom>
            <a:noFill/>
            <a:ln w="12700">
              <a:solidFill>
                <a:srgbClr val="FF3399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0320" name="Arc 624"/>
            <p:cNvSpPr>
              <a:spLocks/>
            </p:cNvSpPr>
            <p:nvPr/>
          </p:nvSpPr>
          <p:spPr bwMode="auto">
            <a:xfrm>
              <a:off x="672" y="1776"/>
              <a:ext cx="816" cy="528"/>
            </a:xfrm>
            <a:custGeom>
              <a:avLst/>
              <a:gdLst>
                <a:gd name="G0" fmla="+- 21600 0 0"/>
                <a:gd name="G1" fmla="+- 0 0 0"/>
                <a:gd name="G2" fmla="+- 21600 0 0"/>
                <a:gd name="T0" fmla="*/ 21600 w 21600"/>
                <a:gd name="T1" fmla="*/ 21600 h 21600"/>
                <a:gd name="T2" fmla="*/ 0 w 21600"/>
                <a:gd name="T3" fmla="*/ 0 h 21600"/>
                <a:gd name="T4" fmla="*/ 21600 w 21600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21600" y="21600"/>
                  </a:moveTo>
                  <a:cubicBezTo>
                    <a:pt x="9670" y="21600"/>
                    <a:pt x="0" y="11929"/>
                    <a:pt x="0" y="0"/>
                  </a:cubicBezTo>
                </a:path>
                <a:path w="21600" h="21600" stroke="0" extrusionOk="0">
                  <a:moveTo>
                    <a:pt x="21600" y="21600"/>
                  </a:moveTo>
                  <a:cubicBezTo>
                    <a:pt x="9670" y="21600"/>
                    <a:pt x="0" y="11929"/>
                    <a:pt x="0" y="0"/>
                  </a:cubicBezTo>
                  <a:lnTo>
                    <a:pt x="21600" y="0"/>
                  </a:lnTo>
                  <a:close/>
                </a:path>
              </a:pathLst>
            </a:custGeom>
            <a:noFill/>
            <a:ln w="12700" cap="rnd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0321" name="Arc 625"/>
            <p:cNvSpPr>
              <a:spLocks/>
            </p:cNvSpPr>
            <p:nvPr/>
          </p:nvSpPr>
          <p:spPr bwMode="auto">
            <a:xfrm>
              <a:off x="960" y="1440"/>
              <a:ext cx="912" cy="96"/>
            </a:xfrm>
            <a:custGeom>
              <a:avLst/>
              <a:gdLst>
                <a:gd name="G0" fmla="+- 21600 0 0"/>
                <a:gd name="G1" fmla="+- 21600 0 0"/>
                <a:gd name="G2" fmla="+- 21600 0 0"/>
                <a:gd name="T0" fmla="*/ 0 w 21600"/>
                <a:gd name="T1" fmla="*/ 21600 h 21600"/>
                <a:gd name="T2" fmla="*/ 21576 w 21600"/>
                <a:gd name="T3" fmla="*/ 0 h 21600"/>
                <a:gd name="T4" fmla="*/ 2160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0" y="21600"/>
                  </a:moveTo>
                  <a:cubicBezTo>
                    <a:pt x="0" y="9680"/>
                    <a:pt x="9656" y="13"/>
                    <a:pt x="21576" y="0"/>
                  </a:cubicBezTo>
                </a:path>
                <a:path w="21600" h="21600" stroke="0" extrusionOk="0">
                  <a:moveTo>
                    <a:pt x="0" y="21600"/>
                  </a:moveTo>
                  <a:cubicBezTo>
                    <a:pt x="0" y="9680"/>
                    <a:pt x="9656" y="13"/>
                    <a:pt x="21576" y="0"/>
                  </a:cubicBezTo>
                  <a:lnTo>
                    <a:pt x="21600" y="21600"/>
                  </a:lnTo>
                  <a:close/>
                </a:path>
              </a:pathLst>
            </a:custGeom>
            <a:noFill/>
            <a:ln w="12700" cap="rnd">
              <a:solidFill>
                <a:schemeClr val="hlink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0322" name="Rectangle 626"/>
            <p:cNvSpPr>
              <a:spLocks noChangeArrowheads="1"/>
            </p:cNvSpPr>
            <p:nvPr/>
          </p:nvSpPr>
          <p:spPr bwMode="auto">
            <a:xfrm>
              <a:off x="192" y="432"/>
              <a:ext cx="2256" cy="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2800" dirty="0">
                  <a:solidFill>
                    <a:srgbClr val="FF9966"/>
                  </a:solidFill>
                </a:rPr>
                <a:t>INTER LOBULAR DUCT</a:t>
              </a:r>
            </a:p>
          </p:txBody>
        </p:sp>
        <p:sp>
          <p:nvSpPr>
            <p:cNvPr id="30323" name="Arc 627"/>
            <p:cNvSpPr>
              <a:spLocks/>
            </p:cNvSpPr>
            <p:nvPr/>
          </p:nvSpPr>
          <p:spPr bwMode="auto">
            <a:xfrm>
              <a:off x="2387" y="552"/>
              <a:ext cx="2317" cy="409"/>
            </a:xfrm>
            <a:custGeom>
              <a:avLst/>
              <a:gdLst>
                <a:gd name="G0" fmla="+- 10 0 0"/>
                <a:gd name="G1" fmla="+- 21600 0 0"/>
                <a:gd name="G2" fmla="+- 21600 0 0"/>
                <a:gd name="T0" fmla="*/ 0 w 21610"/>
                <a:gd name="T1" fmla="*/ 0 h 21600"/>
                <a:gd name="T2" fmla="*/ 21610 w 21610"/>
                <a:gd name="T3" fmla="*/ 21600 h 21600"/>
                <a:gd name="T4" fmla="*/ 10 w 2161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10" h="21600" fill="none" extrusionOk="0">
                  <a:moveTo>
                    <a:pt x="0" y="0"/>
                  </a:moveTo>
                  <a:cubicBezTo>
                    <a:pt x="3" y="0"/>
                    <a:pt x="6" y="-1"/>
                    <a:pt x="10" y="0"/>
                  </a:cubicBezTo>
                  <a:cubicBezTo>
                    <a:pt x="11939" y="0"/>
                    <a:pt x="21610" y="9670"/>
                    <a:pt x="21610" y="21600"/>
                  </a:cubicBezTo>
                </a:path>
                <a:path w="21610" h="21600" stroke="0" extrusionOk="0">
                  <a:moveTo>
                    <a:pt x="0" y="0"/>
                  </a:moveTo>
                  <a:cubicBezTo>
                    <a:pt x="3" y="0"/>
                    <a:pt x="6" y="-1"/>
                    <a:pt x="10" y="0"/>
                  </a:cubicBezTo>
                  <a:cubicBezTo>
                    <a:pt x="11939" y="0"/>
                    <a:pt x="21610" y="9670"/>
                    <a:pt x="21610" y="21600"/>
                  </a:cubicBezTo>
                  <a:lnTo>
                    <a:pt x="10" y="21600"/>
                  </a:lnTo>
                  <a:close/>
                </a:path>
              </a:pathLst>
            </a:custGeom>
            <a:noFill/>
            <a:ln w="25400" cap="rnd">
              <a:solidFill>
                <a:srgbClr val="FF9966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67"/>
          <p:cNvGrpSpPr>
            <a:grpSpLocks/>
          </p:cNvGrpSpPr>
          <p:nvPr/>
        </p:nvGrpSpPr>
        <p:grpSpPr bwMode="auto">
          <a:xfrm>
            <a:off x="0" y="0"/>
            <a:ext cx="9296400" cy="6765925"/>
            <a:chOff x="0" y="0"/>
            <a:chExt cx="5856" cy="4262"/>
          </a:xfrm>
        </p:grpSpPr>
        <p:sp>
          <p:nvSpPr>
            <p:cNvPr id="30722" name="Rectangle 2"/>
            <p:cNvSpPr>
              <a:spLocks noChangeArrowheads="1"/>
            </p:cNvSpPr>
            <p:nvPr/>
          </p:nvSpPr>
          <p:spPr bwMode="auto">
            <a:xfrm>
              <a:off x="1296" y="0"/>
              <a:ext cx="4560" cy="369"/>
            </a:xfrm>
            <a:prstGeom prst="rect">
              <a:avLst/>
            </a:prstGeom>
            <a:solidFill>
              <a:srgbClr val="FFFF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square"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3200" b="1" dirty="0">
                  <a:solidFill>
                    <a:schemeClr val="accent2"/>
                  </a:solidFill>
                </a:rPr>
                <a:t>SUBMANDIBULAR </a:t>
              </a:r>
              <a:r>
                <a:rPr lang="ru-RU" sz="3200" b="1" dirty="0" smtClean="0">
                  <a:solidFill>
                    <a:schemeClr val="accent2"/>
                  </a:solidFill>
                </a:rPr>
                <a:t>GLAND</a:t>
              </a:r>
              <a:r>
                <a:rPr lang="en-US" sz="3200" b="1" dirty="0" smtClean="0">
                  <a:solidFill>
                    <a:schemeClr val="accent2"/>
                  </a:solidFill>
                </a:rPr>
                <a:t> (</a:t>
              </a:r>
              <a:r>
                <a:rPr lang="en-US" sz="3200" b="1" dirty="0" err="1" smtClean="0">
                  <a:solidFill>
                    <a:schemeClr val="accent2"/>
                  </a:solidFill>
                </a:rPr>
                <a:t>sero</a:t>
              </a:r>
              <a:r>
                <a:rPr lang="en-US" sz="3200" b="1" dirty="0" smtClean="0">
                  <a:solidFill>
                    <a:schemeClr val="accent2"/>
                  </a:solidFill>
                </a:rPr>
                <a:t>-mucous)</a:t>
              </a:r>
              <a:endParaRPr lang="ru-RU" sz="3200" b="1" dirty="0">
                <a:solidFill>
                  <a:schemeClr val="accent2"/>
                </a:solidFill>
              </a:endParaRPr>
            </a:p>
          </p:txBody>
        </p:sp>
        <p:grpSp>
          <p:nvGrpSpPr>
            <p:cNvPr id="3" name="Group 618"/>
            <p:cNvGrpSpPr>
              <a:grpSpLocks/>
            </p:cNvGrpSpPr>
            <p:nvPr/>
          </p:nvGrpSpPr>
          <p:grpSpPr bwMode="auto">
            <a:xfrm>
              <a:off x="1490" y="443"/>
              <a:ext cx="4142" cy="3599"/>
              <a:chOff x="1490" y="443"/>
              <a:chExt cx="4142" cy="3599"/>
            </a:xfrm>
          </p:grpSpPr>
          <p:grpSp>
            <p:nvGrpSpPr>
              <p:cNvPr id="4" name="Group 48"/>
              <p:cNvGrpSpPr>
                <a:grpSpLocks/>
              </p:cNvGrpSpPr>
              <p:nvPr/>
            </p:nvGrpSpPr>
            <p:grpSpPr bwMode="auto">
              <a:xfrm>
                <a:off x="3065" y="3283"/>
                <a:ext cx="913" cy="710"/>
                <a:chOff x="3065" y="3283"/>
                <a:chExt cx="913" cy="710"/>
              </a:xfrm>
            </p:grpSpPr>
            <p:sp useBgFill="1">
              <p:nvSpPr>
                <p:cNvPr id="30723" name="Oval 3"/>
                <p:cNvSpPr>
                  <a:spLocks noChangeArrowheads="1"/>
                </p:cNvSpPr>
                <p:nvPr/>
              </p:nvSpPr>
              <p:spPr bwMode="auto">
                <a:xfrm rot="16560000">
                  <a:off x="3286" y="3322"/>
                  <a:ext cx="691" cy="652"/>
                </a:xfrm>
                <a:prstGeom prst="ellipse">
                  <a:avLst/>
                </a:prstGeom>
                <a:ln w="127000">
                  <a:solidFill>
                    <a:srgbClr val="FFCCCC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24" name="Line 4"/>
                <p:cNvSpPr>
                  <a:spLocks noChangeShapeType="1"/>
                </p:cNvSpPr>
                <p:nvPr/>
              </p:nvSpPr>
              <p:spPr bwMode="auto">
                <a:xfrm>
                  <a:off x="3065" y="3761"/>
                  <a:ext cx="246" cy="26"/>
                </a:xfrm>
                <a:prstGeom prst="line">
                  <a:avLst/>
                </a:prstGeom>
                <a:noFill/>
                <a:ln w="50800">
                  <a:solidFill>
                    <a:srgbClr val="FFCCCC"/>
                  </a:solidFill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0725" name="Line 5"/>
                <p:cNvSpPr>
                  <a:spLocks noChangeShapeType="1"/>
                </p:cNvSpPr>
                <p:nvPr/>
              </p:nvSpPr>
              <p:spPr bwMode="auto">
                <a:xfrm>
                  <a:off x="3080" y="3416"/>
                  <a:ext cx="268" cy="27"/>
                </a:xfrm>
                <a:prstGeom prst="line">
                  <a:avLst/>
                </a:prstGeom>
                <a:noFill/>
                <a:ln w="50800">
                  <a:solidFill>
                    <a:srgbClr val="FFCCCC"/>
                  </a:solidFill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0726" name="AutoShape 6"/>
                <p:cNvSpPr>
                  <a:spLocks noChangeArrowheads="1"/>
                </p:cNvSpPr>
                <p:nvPr/>
              </p:nvSpPr>
              <p:spPr bwMode="auto">
                <a:xfrm rot="11400000" flipH="1" flipV="1">
                  <a:off x="3593" y="3283"/>
                  <a:ext cx="175" cy="174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27" name="Oval 7"/>
                <p:cNvSpPr>
                  <a:spLocks noChangeArrowheads="1"/>
                </p:cNvSpPr>
                <p:nvPr/>
              </p:nvSpPr>
              <p:spPr bwMode="auto">
                <a:xfrm rot="600000">
                  <a:off x="3646" y="3336"/>
                  <a:ext cx="70" cy="70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28" name="AutoShape 8"/>
                <p:cNvSpPr>
                  <a:spLocks noChangeArrowheads="1"/>
                </p:cNvSpPr>
                <p:nvPr/>
              </p:nvSpPr>
              <p:spPr bwMode="auto">
                <a:xfrm rot="2940000" flipH="1" flipV="1">
                  <a:off x="3356" y="3740"/>
                  <a:ext cx="164" cy="165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29" name="Oval 9"/>
                <p:cNvSpPr>
                  <a:spLocks noChangeArrowheads="1"/>
                </p:cNvSpPr>
                <p:nvPr/>
              </p:nvSpPr>
              <p:spPr bwMode="auto">
                <a:xfrm rot="13740000">
                  <a:off x="3405" y="3789"/>
                  <a:ext cx="66" cy="67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30" name="AutoShape 10"/>
                <p:cNvSpPr>
                  <a:spLocks noChangeArrowheads="1"/>
                </p:cNvSpPr>
                <p:nvPr/>
              </p:nvSpPr>
              <p:spPr bwMode="auto">
                <a:xfrm rot="1320000" flipH="1" flipV="1">
                  <a:off x="3456" y="3816"/>
                  <a:ext cx="165" cy="166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31" name="Oval 11"/>
                <p:cNvSpPr>
                  <a:spLocks noChangeArrowheads="1"/>
                </p:cNvSpPr>
                <p:nvPr/>
              </p:nvSpPr>
              <p:spPr bwMode="auto">
                <a:xfrm rot="12120000">
                  <a:off x="3505" y="3865"/>
                  <a:ext cx="67" cy="66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32" name="AutoShape 12"/>
                <p:cNvSpPr>
                  <a:spLocks noChangeArrowheads="1"/>
                </p:cNvSpPr>
                <p:nvPr/>
              </p:nvSpPr>
              <p:spPr bwMode="auto">
                <a:xfrm rot="14100000" flipH="1" flipV="1">
                  <a:off x="3781" y="3415"/>
                  <a:ext cx="165" cy="165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33" name="Oval 13"/>
                <p:cNvSpPr>
                  <a:spLocks noChangeArrowheads="1"/>
                </p:cNvSpPr>
                <p:nvPr/>
              </p:nvSpPr>
              <p:spPr bwMode="auto">
                <a:xfrm rot="3300000">
                  <a:off x="3831" y="3465"/>
                  <a:ext cx="66" cy="66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34" name="AutoShape 14"/>
                <p:cNvSpPr>
                  <a:spLocks noChangeArrowheads="1"/>
                </p:cNvSpPr>
                <p:nvPr/>
              </p:nvSpPr>
              <p:spPr bwMode="auto">
                <a:xfrm rot="12960000" flipH="1" flipV="1">
                  <a:off x="3704" y="3321"/>
                  <a:ext cx="166" cy="165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35" name="Oval 15"/>
                <p:cNvSpPr>
                  <a:spLocks noChangeArrowheads="1"/>
                </p:cNvSpPr>
                <p:nvPr/>
              </p:nvSpPr>
              <p:spPr bwMode="auto">
                <a:xfrm rot="2160000">
                  <a:off x="3752" y="3370"/>
                  <a:ext cx="67" cy="67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36" name="AutoShape 16"/>
                <p:cNvSpPr>
                  <a:spLocks noChangeArrowheads="1"/>
                </p:cNvSpPr>
                <p:nvPr/>
              </p:nvSpPr>
              <p:spPr bwMode="auto">
                <a:xfrm rot="9660000" flipH="1" flipV="1">
                  <a:off x="3489" y="3298"/>
                  <a:ext cx="165" cy="166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37" name="Oval 17"/>
                <p:cNvSpPr>
                  <a:spLocks noChangeArrowheads="1"/>
                </p:cNvSpPr>
                <p:nvPr/>
              </p:nvSpPr>
              <p:spPr bwMode="auto">
                <a:xfrm rot="20460000">
                  <a:off x="3538" y="3348"/>
                  <a:ext cx="66" cy="65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38" name="AutoShape 18"/>
                <p:cNvSpPr>
                  <a:spLocks noChangeArrowheads="1"/>
                </p:cNvSpPr>
                <p:nvPr/>
              </p:nvSpPr>
              <p:spPr bwMode="auto">
                <a:xfrm rot="7980000" flipH="1" flipV="1">
                  <a:off x="3394" y="3375"/>
                  <a:ext cx="164" cy="166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39" name="Oval 19"/>
                <p:cNvSpPr>
                  <a:spLocks noChangeArrowheads="1"/>
                </p:cNvSpPr>
                <p:nvPr/>
              </p:nvSpPr>
              <p:spPr bwMode="auto">
                <a:xfrm rot="18780000">
                  <a:off x="3443" y="3424"/>
                  <a:ext cx="67" cy="67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40" name="AutoShape 20"/>
                <p:cNvSpPr>
                  <a:spLocks noChangeArrowheads="1"/>
                </p:cNvSpPr>
                <p:nvPr/>
              </p:nvSpPr>
              <p:spPr bwMode="auto">
                <a:xfrm rot="15600000" flipH="1" flipV="1">
                  <a:off x="3812" y="3528"/>
                  <a:ext cx="165" cy="166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41" name="Oval 21"/>
                <p:cNvSpPr>
                  <a:spLocks noChangeArrowheads="1"/>
                </p:cNvSpPr>
                <p:nvPr/>
              </p:nvSpPr>
              <p:spPr bwMode="auto">
                <a:xfrm rot="4800000">
                  <a:off x="3861" y="3577"/>
                  <a:ext cx="66" cy="66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42" name="AutoShape 22"/>
                <p:cNvSpPr>
                  <a:spLocks noChangeArrowheads="1"/>
                </p:cNvSpPr>
                <p:nvPr/>
              </p:nvSpPr>
              <p:spPr bwMode="auto">
                <a:xfrm rot="17040000" flipH="1" flipV="1">
                  <a:off x="3800" y="3635"/>
                  <a:ext cx="167" cy="166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43" name="Oval 23"/>
                <p:cNvSpPr>
                  <a:spLocks noChangeArrowheads="1"/>
                </p:cNvSpPr>
                <p:nvPr/>
              </p:nvSpPr>
              <p:spPr bwMode="auto">
                <a:xfrm rot="6240000">
                  <a:off x="3850" y="3684"/>
                  <a:ext cx="66" cy="67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44" name="AutoShape 24"/>
                <p:cNvSpPr>
                  <a:spLocks noChangeArrowheads="1"/>
                </p:cNvSpPr>
                <p:nvPr/>
              </p:nvSpPr>
              <p:spPr bwMode="auto">
                <a:xfrm rot="18360000" flipH="1" flipV="1">
                  <a:off x="3760" y="3725"/>
                  <a:ext cx="165" cy="150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45" name="Oval 25"/>
                <p:cNvSpPr>
                  <a:spLocks noChangeArrowheads="1"/>
                </p:cNvSpPr>
                <p:nvPr/>
              </p:nvSpPr>
              <p:spPr bwMode="auto">
                <a:xfrm rot="7560000">
                  <a:off x="3809" y="3770"/>
                  <a:ext cx="67" cy="60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46" name="AutoShape 26"/>
                <p:cNvSpPr>
                  <a:spLocks noChangeArrowheads="1"/>
                </p:cNvSpPr>
                <p:nvPr/>
              </p:nvSpPr>
              <p:spPr bwMode="auto">
                <a:xfrm rot="20160000" flipH="1" flipV="1">
                  <a:off x="3676" y="3794"/>
                  <a:ext cx="165" cy="166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47" name="Oval 27"/>
                <p:cNvSpPr>
                  <a:spLocks noChangeArrowheads="1"/>
                </p:cNvSpPr>
                <p:nvPr/>
              </p:nvSpPr>
              <p:spPr bwMode="auto">
                <a:xfrm rot="9360000">
                  <a:off x="3725" y="3844"/>
                  <a:ext cx="66" cy="69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48" name="AutoShape 28"/>
                <p:cNvSpPr>
                  <a:spLocks noChangeArrowheads="1"/>
                </p:cNvSpPr>
                <p:nvPr/>
              </p:nvSpPr>
              <p:spPr bwMode="auto">
                <a:xfrm rot="180000" flipH="1" flipV="1">
                  <a:off x="3564" y="3827"/>
                  <a:ext cx="164" cy="166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49" name="Oval 29"/>
                <p:cNvSpPr>
                  <a:spLocks noChangeArrowheads="1"/>
                </p:cNvSpPr>
                <p:nvPr/>
              </p:nvSpPr>
              <p:spPr bwMode="auto">
                <a:xfrm rot="10980000">
                  <a:off x="3613" y="3877"/>
                  <a:ext cx="66" cy="66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50" name="AutoShape 30"/>
                <p:cNvSpPr>
                  <a:spLocks noChangeArrowheads="1"/>
                </p:cNvSpPr>
                <p:nvPr/>
              </p:nvSpPr>
              <p:spPr bwMode="auto">
                <a:xfrm rot="16560000">
                  <a:off x="3184" y="3448"/>
                  <a:ext cx="99" cy="99"/>
                </a:xfrm>
                <a:prstGeom prst="roundRect">
                  <a:avLst>
                    <a:gd name="adj" fmla="val 12495"/>
                  </a:avLst>
                </a:prstGeom>
                <a:solidFill>
                  <a:schemeClr val="hlink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51" name="Oval 31"/>
                <p:cNvSpPr>
                  <a:spLocks noChangeArrowheads="1"/>
                </p:cNvSpPr>
                <p:nvPr/>
              </p:nvSpPr>
              <p:spPr bwMode="auto">
                <a:xfrm rot="240000">
                  <a:off x="3222" y="3452"/>
                  <a:ext cx="60" cy="59"/>
                </a:xfrm>
                <a:prstGeom prst="ellipse">
                  <a:avLst/>
                </a:prstGeom>
                <a:solidFill>
                  <a:schemeClr val="hlink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5" name="Group 34"/>
                <p:cNvGrpSpPr>
                  <a:grpSpLocks/>
                </p:cNvGrpSpPr>
                <p:nvPr/>
              </p:nvGrpSpPr>
              <p:grpSpPr bwMode="auto">
                <a:xfrm>
                  <a:off x="3097" y="3439"/>
                  <a:ext cx="99" cy="99"/>
                  <a:chOff x="3097" y="3439"/>
                  <a:chExt cx="99" cy="99"/>
                </a:xfrm>
              </p:grpSpPr>
              <p:sp>
                <p:nvSpPr>
                  <p:cNvPr id="30752" name="AutoShape 32"/>
                  <p:cNvSpPr>
                    <a:spLocks noChangeArrowheads="1"/>
                  </p:cNvSpPr>
                  <p:nvPr/>
                </p:nvSpPr>
                <p:spPr bwMode="auto">
                  <a:xfrm rot="16560000">
                    <a:off x="3097" y="3439"/>
                    <a:ext cx="99" cy="99"/>
                  </a:xfrm>
                  <a:prstGeom prst="roundRect">
                    <a:avLst>
                      <a:gd name="adj" fmla="val 12495"/>
                    </a:avLst>
                  </a:prstGeom>
                  <a:solidFill>
                    <a:schemeClr val="hlink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753" name="Oval 33"/>
                  <p:cNvSpPr>
                    <a:spLocks noChangeArrowheads="1"/>
                  </p:cNvSpPr>
                  <p:nvPr/>
                </p:nvSpPr>
                <p:spPr bwMode="auto">
                  <a:xfrm rot="240000">
                    <a:off x="3136" y="3442"/>
                    <a:ext cx="60" cy="60"/>
                  </a:xfrm>
                  <a:prstGeom prst="ellipse">
                    <a:avLst/>
                  </a:prstGeom>
                  <a:solidFill>
                    <a:schemeClr val="hlink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30755" name="AutoShape 35"/>
                <p:cNvSpPr>
                  <a:spLocks noChangeArrowheads="1"/>
                </p:cNvSpPr>
                <p:nvPr/>
              </p:nvSpPr>
              <p:spPr bwMode="auto">
                <a:xfrm rot="16560000">
                  <a:off x="3268" y="3456"/>
                  <a:ext cx="100" cy="100"/>
                </a:xfrm>
                <a:prstGeom prst="roundRect">
                  <a:avLst>
                    <a:gd name="adj" fmla="val 12495"/>
                  </a:avLst>
                </a:prstGeom>
                <a:solidFill>
                  <a:schemeClr val="hlink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56" name="Oval 36"/>
                <p:cNvSpPr>
                  <a:spLocks noChangeArrowheads="1"/>
                </p:cNvSpPr>
                <p:nvPr/>
              </p:nvSpPr>
              <p:spPr bwMode="auto">
                <a:xfrm rot="240000">
                  <a:off x="3307" y="3461"/>
                  <a:ext cx="60" cy="59"/>
                </a:xfrm>
                <a:prstGeom prst="ellipse">
                  <a:avLst/>
                </a:prstGeom>
                <a:solidFill>
                  <a:schemeClr val="hlink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6" name="Group 39"/>
                <p:cNvGrpSpPr>
                  <a:grpSpLocks/>
                </p:cNvGrpSpPr>
                <p:nvPr/>
              </p:nvGrpSpPr>
              <p:grpSpPr bwMode="auto">
                <a:xfrm>
                  <a:off x="3074" y="3655"/>
                  <a:ext cx="99" cy="99"/>
                  <a:chOff x="3074" y="3655"/>
                  <a:chExt cx="99" cy="99"/>
                </a:xfrm>
              </p:grpSpPr>
              <p:sp>
                <p:nvSpPr>
                  <p:cNvPr id="30757" name="AutoShape 37"/>
                  <p:cNvSpPr>
                    <a:spLocks noChangeArrowheads="1"/>
                  </p:cNvSpPr>
                  <p:nvPr/>
                </p:nvSpPr>
                <p:spPr bwMode="auto">
                  <a:xfrm rot="16560000">
                    <a:off x="3075" y="3654"/>
                    <a:ext cx="98" cy="99"/>
                  </a:xfrm>
                  <a:prstGeom prst="roundRect">
                    <a:avLst>
                      <a:gd name="adj" fmla="val 12495"/>
                    </a:avLst>
                  </a:prstGeom>
                  <a:solidFill>
                    <a:schemeClr val="hlink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758" name="Oval 38"/>
                  <p:cNvSpPr>
                    <a:spLocks noChangeArrowheads="1"/>
                  </p:cNvSpPr>
                  <p:nvPr/>
                </p:nvSpPr>
                <p:spPr bwMode="auto">
                  <a:xfrm rot="11280000" flipH="1">
                    <a:off x="3110" y="3693"/>
                    <a:ext cx="59" cy="61"/>
                  </a:xfrm>
                  <a:prstGeom prst="ellipse">
                    <a:avLst/>
                  </a:prstGeom>
                  <a:solidFill>
                    <a:schemeClr val="hlink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30760" name="AutoShape 40"/>
                <p:cNvSpPr>
                  <a:spLocks noChangeArrowheads="1"/>
                </p:cNvSpPr>
                <p:nvPr/>
              </p:nvSpPr>
              <p:spPr bwMode="auto">
                <a:xfrm rot="16560000">
                  <a:off x="3161" y="3663"/>
                  <a:ext cx="99" cy="100"/>
                </a:xfrm>
                <a:prstGeom prst="roundRect">
                  <a:avLst>
                    <a:gd name="adj" fmla="val 12495"/>
                  </a:avLst>
                </a:prstGeom>
                <a:solidFill>
                  <a:schemeClr val="hlink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61" name="Oval 41"/>
                <p:cNvSpPr>
                  <a:spLocks noChangeArrowheads="1"/>
                </p:cNvSpPr>
                <p:nvPr/>
              </p:nvSpPr>
              <p:spPr bwMode="auto">
                <a:xfrm rot="11280000" flipH="1">
                  <a:off x="3195" y="3703"/>
                  <a:ext cx="60" cy="60"/>
                </a:xfrm>
                <a:prstGeom prst="ellipse">
                  <a:avLst/>
                </a:prstGeom>
                <a:solidFill>
                  <a:schemeClr val="hlink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62" name="AutoShape 42"/>
                <p:cNvSpPr>
                  <a:spLocks noChangeArrowheads="1"/>
                </p:cNvSpPr>
                <p:nvPr/>
              </p:nvSpPr>
              <p:spPr bwMode="auto">
                <a:xfrm rot="16560000">
                  <a:off x="3246" y="3672"/>
                  <a:ext cx="100" cy="100"/>
                </a:xfrm>
                <a:prstGeom prst="roundRect">
                  <a:avLst>
                    <a:gd name="adj" fmla="val 12495"/>
                  </a:avLst>
                </a:prstGeom>
                <a:solidFill>
                  <a:schemeClr val="hlink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63" name="Oval 43"/>
                <p:cNvSpPr>
                  <a:spLocks noChangeArrowheads="1"/>
                </p:cNvSpPr>
                <p:nvPr/>
              </p:nvSpPr>
              <p:spPr bwMode="auto">
                <a:xfrm rot="11280000" flipH="1">
                  <a:off x="3282" y="3713"/>
                  <a:ext cx="61" cy="59"/>
                </a:xfrm>
                <a:prstGeom prst="ellipse">
                  <a:avLst/>
                </a:prstGeom>
                <a:solidFill>
                  <a:schemeClr val="hlink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64" name="Line 44"/>
                <p:cNvSpPr>
                  <a:spLocks noChangeShapeType="1"/>
                </p:cNvSpPr>
                <p:nvPr/>
              </p:nvSpPr>
              <p:spPr bwMode="auto">
                <a:xfrm flipV="1">
                  <a:off x="3291" y="3548"/>
                  <a:ext cx="13" cy="129"/>
                </a:xfrm>
                <a:prstGeom prst="line">
                  <a:avLst/>
                </a:prstGeom>
                <a:noFill/>
                <a:ln w="127000">
                  <a:solidFill>
                    <a:srgbClr val="777777"/>
                  </a:solidFill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0765" name="Line 45"/>
                <p:cNvSpPr>
                  <a:spLocks noChangeShapeType="1"/>
                </p:cNvSpPr>
                <p:nvPr/>
              </p:nvSpPr>
              <p:spPr bwMode="auto">
                <a:xfrm flipV="1">
                  <a:off x="3269" y="3545"/>
                  <a:ext cx="14" cy="129"/>
                </a:xfrm>
                <a:prstGeom prst="line">
                  <a:avLst/>
                </a:prstGeom>
                <a:noFill/>
                <a:ln w="127000">
                  <a:solidFill>
                    <a:srgbClr val="777777"/>
                  </a:solidFill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0766" name="Freeform 46"/>
                <p:cNvSpPr>
                  <a:spLocks/>
                </p:cNvSpPr>
                <p:nvPr/>
              </p:nvSpPr>
              <p:spPr bwMode="auto">
                <a:xfrm>
                  <a:off x="3320" y="3681"/>
                  <a:ext cx="147" cy="130"/>
                </a:xfrm>
                <a:custGeom>
                  <a:avLst/>
                  <a:gdLst/>
                  <a:ahLst/>
                  <a:cxnLst>
                    <a:cxn ang="0">
                      <a:pos x="0" y="129"/>
                    </a:cxn>
                    <a:cxn ang="0">
                      <a:pos x="10" y="110"/>
                    </a:cxn>
                    <a:cxn ang="0">
                      <a:pos x="12" y="94"/>
                    </a:cxn>
                    <a:cxn ang="0">
                      <a:pos x="14" y="81"/>
                    </a:cxn>
                    <a:cxn ang="0">
                      <a:pos x="15" y="65"/>
                    </a:cxn>
                    <a:cxn ang="0">
                      <a:pos x="22" y="46"/>
                    </a:cxn>
                    <a:cxn ang="0">
                      <a:pos x="23" y="32"/>
                    </a:cxn>
                    <a:cxn ang="0">
                      <a:pos x="25" y="17"/>
                    </a:cxn>
                    <a:cxn ang="0">
                      <a:pos x="31" y="3"/>
                    </a:cxn>
                    <a:cxn ang="0">
                      <a:pos x="47" y="0"/>
                    </a:cxn>
                    <a:cxn ang="0">
                      <a:pos x="61" y="6"/>
                    </a:cxn>
                    <a:cxn ang="0">
                      <a:pos x="74" y="18"/>
                    </a:cxn>
                    <a:cxn ang="0">
                      <a:pos x="89" y="28"/>
                    </a:cxn>
                    <a:cxn ang="0">
                      <a:pos x="102" y="36"/>
                    </a:cxn>
                    <a:cxn ang="0">
                      <a:pos x="117" y="42"/>
                    </a:cxn>
                    <a:cxn ang="0">
                      <a:pos x="132" y="44"/>
                    </a:cxn>
                    <a:cxn ang="0">
                      <a:pos x="146" y="50"/>
                    </a:cxn>
                    <a:cxn ang="0">
                      <a:pos x="145" y="64"/>
                    </a:cxn>
                    <a:cxn ang="0">
                      <a:pos x="128" y="73"/>
                    </a:cxn>
                    <a:cxn ang="0">
                      <a:pos x="113" y="75"/>
                    </a:cxn>
                    <a:cxn ang="0">
                      <a:pos x="98" y="84"/>
                    </a:cxn>
                    <a:cxn ang="0">
                      <a:pos x="82" y="92"/>
                    </a:cxn>
                    <a:cxn ang="0">
                      <a:pos x="70" y="106"/>
                    </a:cxn>
                    <a:cxn ang="0">
                      <a:pos x="54" y="113"/>
                    </a:cxn>
                    <a:cxn ang="0">
                      <a:pos x="39" y="122"/>
                    </a:cxn>
                    <a:cxn ang="0">
                      <a:pos x="24" y="126"/>
                    </a:cxn>
                    <a:cxn ang="0">
                      <a:pos x="0" y="129"/>
                    </a:cxn>
                    <a:cxn ang="0">
                      <a:pos x="0" y="129"/>
                    </a:cxn>
                  </a:cxnLst>
                  <a:rect l="0" t="0" r="r" b="b"/>
                  <a:pathLst>
                    <a:path w="147" h="130">
                      <a:moveTo>
                        <a:pt x="0" y="129"/>
                      </a:moveTo>
                      <a:lnTo>
                        <a:pt x="10" y="110"/>
                      </a:lnTo>
                      <a:lnTo>
                        <a:pt x="12" y="94"/>
                      </a:lnTo>
                      <a:lnTo>
                        <a:pt x="14" y="81"/>
                      </a:lnTo>
                      <a:lnTo>
                        <a:pt x="15" y="65"/>
                      </a:lnTo>
                      <a:lnTo>
                        <a:pt x="22" y="46"/>
                      </a:lnTo>
                      <a:lnTo>
                        <a:pt x="23" y="32"/>
                      </a:lnTo>
                      <a:lnTo>
                        <a:pt x="25" y="17"/>
                      </a:lnTo>
                      <a:lnTo>
                        <a:pt x="31" y="3"/>
                      </a:lnTo>
                      <a:lnTo>
                        <a:pt x="47" y="0"/>
                      </a:lnTo>
                      <a:lnTo>
                        <a:pt x="61" y="6"/>
                      </a:lnTo>
                      <a:lnTo>
                        <a:pt x="74" y="18"/>
                      </a:lnTo>
                      <a:lnTo>
                        <a:pt x="89" y="28"/>
                      </a:lnTo>
                      <a:lnTo>
                        <a:pt x="102" y="36"/>
                      </a:lnTo>
                      <a:lnTo>
                        <a:pt x="117" y="42"/>
                      </a:lnTo>
                      <a:lnTo>
                        <a:pt x="132" y="44"/>
                      </a:lnTo>
                      <a:lnTo>
                        <a:pt x="146" y="50"/>
                      </a:lnTo>
                      <a:lnTo>
                        <a:pt x="145" y="64"/>
                      </a:lnTo>
                      <a:lnTo>
                        <a:pt x="128" y="73"/>
                      </a:lnTo>
                      <a:lnTo>
                        <a:pt x="113" y="75"/>
                      </a:lnTo>
                      <a:lnTo>
                        <a:pt x="98" y="84"/>
                      </a:lnTo>
                      <a:lnTo>
                        <a:pt x="82" y="92"/>
                      </a:lnTo>
                      <a:lnTo>
                        <a:pt x="70" y="106"/>
                      </a:lnTo>
                      <a:lnTo>
                        <a:pt x="54" y="113"/>
                      </a:lnTo>
                      <a:lnTo>
                        <a:pt x="39" y="122"/>
                      </a:lnTo>
                      <a:lnTo>
                        <a:pt x="24" y="126"/>
                      </a:lnTo>
                      <a:lnTo>
                        <a:pt x="0" y="129"/>
                      </a:lnTo>
                      <a:lnTo>
                        <a:pt x="0" y="129"/>
                      </a:lnTo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0767" name="Freeform 47"/>
                <p:cNvSpPr>
                  <a:spLocks/>
                </p:cNvSpPr>
                <p:nvPr/>
              </p:nvSpPr>
              <p:spPr bwMode="auto">
                <a:xfrm>
                  <a:off x="3363" y="3476"/>
                  <a:ext cx="148" cy="80"/>
                </a:xfrm>
                <a:custGeom>
                  <a:avLst/>
                  <a:gdLst/>
                  <a:ahLst/>
                  <a:cxnLst>
                    <a:cxn ang="0">
                      <a:pos x="5" y="77"/>
                    </a:cxn>
                    <a:cxn ang="0">
                      <a:pos x="0" y="51"/>
                    </a:cxn>
                    <a:cxn ang="0">
                      <a:pos x="1" y="36"/>
                    </a:cxn>
                    <a:cxn ang="0">
                      <a:pos x="3" y="21"/>
                    </a:cxn>
                    <a:cxn ang="0">
                      <a:pos x="4" y="8"/>
                    </a:cxn>
                    <a:cxn ang="0">
                      <a:pos x="20" y="0"/>
                    </a:cxn>
                    <a:cxn ang="0">
                      <a:pos x="35" y="0"/>
                    </a:cxn>
                    <a:cxn ang="0">
                      <a:pos x="54" y="8"/>
                    </a:cxn>
                    <a:cxn ang="0">
                      <a:pos x="68" y="14"/>
                    </a:cxn>
                    <a:cxn ang="0">
                      <a:pos x="82" y="26"/>
                    </a:cxn>
                    <a:cxn ang="0">
                      <a:pos x="96" y="26"/>
                    </a:cxn>
                    <a:cxn ang="0">
                      <a:pos x="110" y="37"/>
                    </a:cxn>
                    <a:cxn ang="0">
                      <a:pos x="129" y="49"/>
                    </a:cxn>
                    <a:cxn ang="0">
                      <a:pos x="143" y="56"/>
                    </a:cxn>
                    <a:cxn ang="0">
                      <a:pos x="147" y="70"/>
                    </a:cxn>
                    <a:cxn ang="0">
                      <a:pos x="131" y="75"/>
                    </a:cxn>
                    <a:cxn ang="0">
                      <a:pos x="117" y="73"/>
                    </a:cxn>
                    <a:cxn ang="0">
                      <a:pos x="101" y="71"/>
                    </a:cxn>
                    <a:cxn ang="0">
                      <a:pos x="87" y="70"/>
                    </a:cxn>
                    <a:cxn ang="0">
                      <a:pos x="72" y="73"/>
                    </a:cxn>
                    <a:cxn ang="0">
                      <a:pos x="56" y="71"/>
                    </a:cxn>
                    <a:cxn ang="0">
                      <a:pos x="42" y="74"/>
                    </a:cxn>
                    <a:cxn ang="0">
                      <a:pos x="27" y="79"/>
                    </a:cxn>
                    <a:cxn ang="0">
                      <a:pos x="5" y="77"/>
                    </a:cxn>
                    <a:cxn ang="0">
                      <a:pos x="5" y="77"/>
                    </a:cxn>
                  </a:cxnLst>
                  <a:rect l="0" t="0" r="r" b="b"/>
                  <a:pathLst>
                    <a:path w="148" h="80">
                      <a:moveTo>
                        <a:pt x="5" y="77"/>
                      </a:moveTo>
                      <a:lnTo>
                        <a:pt x="0" y="51"/>
                      </a:lnTo>
                      <a:lnTo>
                        <a:pt x="1" y="36"/>
                      </a:lnTo>
                      <a:lnTo>
                        <a:pt x="3" y="21"/>
                      </a:lnTo>
                      <a:lnTo>
                        <a:pt x="4" y="8"/>
                      </a:lnTo>
                      <a:lnTo>
                        <a:pt x="20" y="0"/>
                      </a:lnTo>
                      <a:lnTo>
                        <a:pt x="35" y="0"/>
                      </a:lnTo>
                      <a:lnTo>
                        <a:pt x="54" y="8"/>
                      </a:lnTo>
                      <a:lnTo>
                        <a:pt x="68" y="14"/>
                      </a:lnTo>
                      <a:lnTo>
                        <a:pt x="82" y="26"/>
                      </a:lnTo>
                      <a:lnTo>
                        <a:pt x="96" y="26"/>
                      </a:lnTo>
                      <a:lnTo>
                        <a:pt x="110" y="37"/>
                      </a:lnTo>
                      <a:lnTo>
                        <a:pt x="129" y="49"/>
                      </a:lnTo>
                      <a:lnTo>
                        <a:pt x="143" y="56"/>
                      </a:lnTo>
                      <a:lnTo>
                        <a:pt x="147" y="70"/>
                      </a:lnTo>
                      <a:lnTo>
                        <a:pt x="131" y="75"/>
                      </a:lnTo>
                      <a:lnTo>
                        <a:pt x="117" y="73"/>
                      </a:lnTo>
                      <a:lnTo>
                        <a:pt x="101" y="71"/>
                      </a:lnTo>
                      <a:lnTo>
                        <a:pt x="87" y="70"/>
                      </a:lnTo>
                      <a:lnTo>
                        <a:pt x="72" y="73"/>
                      </a:lnTo>
                      <a:lnTo>
                        <a:pt x="56" y="71"/>
                      </a:lnTo>
                      <a:lnTo>
                        <a:pt x="42" y="74"/>
                      </a:lnTo>
                      <a:lnTo>
                        <a:pt x="27" y="79"/>
                      </a:lnTo>
                      <a:lnTo>
                        <a:pt x="5" y="77"/>
                      </a:lnTo>
                      <a:lnTo>
                        <a:pt x="5" y="77"/>
                      </a:lnTo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grpSp>
            <p:nvGrpSpPr>
              <p:cNvPr id="7" name="Group 78"/>
              <p:cNvGrpSpPr>
                <a:grpSpLocks/>
              </p:cNvGrpSpPr>
              <p:nvPr/>
            </p:nvGrpSpPr>
            <p:grpSpPr bwMode="auto">
              <a:xfrm>
                <a:off x="4056" y="3363"/>
                <a:ext cx="714" cy="668"/>
                <a:chOff x="4056" y="3363"/>
                <a:chExt cx="714" cy="668"/>
              </a:xfrm>
            </p:grpSpPr>
            <p:sp useBgFill="1">
              <p:nvSpPr>
                <p:cNvPr id="30769" name="Oval 49"/>
                <p:cNvSpPr>
                  <a:spLocks noChangeArrowheads="1"/>
                </p:cNvSpPr>
                <p:nvPr/>
              </p:nvSpPr>
              <p:spPr bwMode="auto">
                <a:xfrm>
                  <a:off x="4056" y="3363"/>
                  <a:ext cx="689" cy="651"/>
                </a:xfrm>
                <a:prstGeom prst="ellipse">
                  <a:avLst/>
                </a:prstGeom>
                <a:ln w="127000">
                  <a:solidFill>
                    <a:srgbClr val="FFCCCC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70" name="AutoShape 50"/>
                <p:cNvSpPr>
                  <a:spLocks noChangeArrowheads="1"/>
                </p:cNvSpPr>
                <p:nvPr/>
              </p:nvSpPr>
              <p:spPr bwMode="auto">
                <a:xfrm rot="16440000" flipH="1" flipV="1">
                  <a:off x="4579" y="3582"/>
                  <a:ext cx="153" cy="228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71" name="Oval 51"/>
                <p:cNvSpPr>
                  <a:spLocks noChangeArrowheads="1"/>
                </p:cNvSpPr>
                <p:nvPr/>
              </p:nvSpPr>
              <p:spPr bwMode="auto">
                <a:xfrm rot="5640000">
                  <a:off x="4647" y="3673"/>
                  <a:ext cx="69" cy="70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72" name="AutoShape 52"/>
                <p:cNvSpPr>
                  <a:spLocks noChangeArrowheads="1"/>
                </p:cNvSpPr>
                <p:nvPr/>
              </p:nvSpPr>
              <p:spPr bwMode="auto">
                <a:xfrm rot="7980000" flipH="1" flipV="1">
                  <a:off x="4145" y="3427"/>
                  <a:ext cx="155" cy="216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73" name="Oval 53"/>
                <p:cNvSpPr>
                  <a:spLocks noChangeArrowheads="1"/>
                </p:cNvSpPr>
                <p:nvPr/>
              </p:nvSpPr>
              <p:spPr bwMode="auto">
                <a:xfrm rot="18780000">
                  <a:off x="4174" y="3481"/>
                  <a:ext cx="65" cy="66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74" name="AutoShape 54"/>
                <p:cNvSpPr>
                  <a:spLocks noChangeArrowheads="1"/>
                </p:cNvSpPr>
                <p:nvPr/>
              </p:nvSpPr>
              <p:spPr bwMode="auto">
                <a:xfrm rot="6360000" flipH="1" flipV="1">
                  <a:off x="4115" y="3500"/>
                  <a:ext cx="163" cy="279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75" name="Oval 55"/>
                <p:cNvSpPr>
                  <a:spLocks noChangeArrowheads="1"/>
                </p:cNvSpPr>
                <p:nvPr/>
              </p:nvSpPr>
              <p:spPr bwMode="auto">
                <a:xfrm rot="17160000">
                  <a:off x="4109" y="3589"/>
                  <a:ext cx="66" cy="66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76" name="AutoShape 56"/>
                <p:cNvSpPr>
                  <a:spLocks noChangeArrowheads="1"/>
                </p:cNvSpPr>
                <p:nvPr/>
              </p:nvSpPr>
              <p:spPr bwMode="auto">
                <a:xfrm rot="19140000" flipH="1" flipV="1">
                  <a:off x="4526" y="3708"/>
                  <a:ext cx="87" cy="26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77" name="AutoShape 57"/>
                <p:cNvSpPr>
                  <a:spLocks noChangeArrowheads="1"/>
                </p:cNvSpPr>
                <p:nvPr/>
              </p:nvSpPr>
              <p:spPr bwMode="auto">
                <a:xfrm rot="18000000" flipH="1" flipV="1">
                  <a:off x="4558" y="3643"/>
                  <a:ext cx="106" cy="309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78" name="Oval 58"/>
                <p:cNvSpPr>
                  <a:spLocks noChangeArrowheads="1"/>
                </p:cNvSpPr>
                <p:nvPr/>
              </p:nvSpPr>
              <p:spPr bwMode="auto">
                <a:xfrm rot="7200000">
                  <a:off x="4627" y="3783"/>
                  <a:ext cx="66" cy="66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79" name="AutoShape 59"/>
                <p:cNvSpPr>
                  <a:spLocks noChangeArrowheads="1"/>
                </p:cNvSpPr>
                <p:nvPr/>
              </p:nvSpPr>
              <p:spPr bwMode="auto">
                <a:xfrm rot="14700000" flipH="1" flipV="1">
                  <a:off x="4550" y="3482"/>
                  <a:ext cx="137" cy="245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80" name="Oval 60"/>
                <p:cNvSpPr>
                  <a:spLocks noChangeArrowheads="1"/>
                </p:cNvSpPr>
                <p:nvPr/>
              </p:nvSpPr>
              <p:spPr bwMode="auto">
                <a:xfrm rot="3900000">
                  <a:off x="4627" y="3567"/>
                  <a:ext cx="66" cy="66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81" name="AutoShape 61"/>
                <p:cNvSpPr>
                  <a:spLocks noChangeArrowheads="1"/>
                </p:cNvSpPr>
                <p:nvPr/>
              </p:nvSpPr>
              <p:spPr bwMode="auto">
                <a:xfrm rot="13020000" flipH="1" flipV="1">
                  <a:off x="4461" y="3418"/>
                  <a:ext cx="154" cy="271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82" name="AutoShape 62"/>
                <p:cNvSpPr>
                  <a:spLocks noChangeArrowheads="1"/>
                </p:cNvSpPr>
                <p:nvPr/>
              </p:nvSpPr>
              <p:spPr bwMode="auto">
                <a:xfrm rot="20640000" flipH="1" flipV="1">
                  <a:off x="4364" y="3737"/>
                  <a:ext cx="224" cy="285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83" name="Oval 63"/>
                <p:cNvSpPr>
                  <a:spLocks noChangeArrowheads="1"/>
                </p:cNvSpPr>
                <p:nvPr/>
              </p:nvSpPr>
              <p:spPr bwMode="auto">
                <a:xfrm rot="9840000">
                  <a:off x="4433" y="3913"/>
                  <a:ext cx="66" cy="66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84" name="AutoShape 64"/>
                <p:cNvSpPr>
                  <a:spLocks noChangeArrowheads="1"/>
                </p:cNvSpPr>
                <p:nvPr/>
              </p:nvSpPr>
              <p:spPr bwMode="auto">
                <a:xfrm rot="480000" flipH="1" flipV="1">
                  <a:off x="4279" y="3799"/>
                  <a:ext cx="191" cy="232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85" name="AutoShape 65"/>
                <p:cNvSpPr>
                  <a:spLocks noChangeArrowheads="1"/>
                </p:cNvSpPr>
                <p:nvPr/>
              </p:nvSpPr>
              <p:spPr bwMode="auto">
                <a:xfrm rot="1800000" flipH="1" flipV="1">
                  <a:off x="4189" y="3839"/>
                  <a:ext cx="165" cy="149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86" name="Oval 66"/>
                <p:cNvSpPr>
                  <a:spLocks noChangeArrowheads="1"/>
                </p:cNvSpPr>
                <p:nvPr/>
              </p:nvSpPr>
              <p:spPr bwMode="auto">
                <a:xfrm rot="12600000">
                  <a:off x="4238" y="3884"/>
                  <a:ext cx="66" cy="59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87" name="AutoShape 67"/>
                <p:cNvSpPr>
                  <a:spLocks noChangeArrowheads="1"/>
                </p:cNvSpPr>
                <p:nvPr/>
              </p:nvSpPr>
              <p:spPr bwMode="auto">
                <a:xfrm rot="3600000" flipH="1" flipV="1">
                  <a:off x="4160" y="3684"/>
                  <a:ext cx="149" cy="270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88" name="AutoShape 68"/>
                <p:cNvSpPr>
                  <a:spLocks noChangeArrowheads="1"/>
                </p:cNvSpPr>
                <p:nvPr/>
              </p:nvSpPr>
              <p:spPr bwMode="auto">
                <a:xfrm rot="5220000" flipH="1" flipV="1">
                  <a:off x="4086" y="3577"/>
                  <a:ext cx="205" cy="260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89" name="Oval 69"/>
                <p:cNvSpPr>
                  <a:spLocks noChangeArrowheads="1"/>
                </p:cNvSpPr>
                <p:nvPr/>
              </p:nvSpPr>
              <p:spPr bwMode="auto">
                <a:xfrm rot="16020000">
                  <a:off x="4132" y="3664"/>
                  <a:ext cx="73" cy="120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0790" name="Freeform 70"/>
                <p:cNvSpPr>
                  <a:spLocks/>
                </p:cNvSpPr>
                <p:nvPr/>
              </p:nvSpPr>
              <p:spPr bwMode="auto">
                <a:xfrm>
                  <a:off x="4467" y="3408"/>
                  <a:ext cx="80" cy="149"/>
                </a:xfrm>
                <a:custGeom>
                  <a:avLst/>
                  <a:gdLst/>
                  <a:ahLst/>
                  <a:cxnLst>
                    <a:cxn ang="0">
                      <a:pos x="0" y="8"/>
                    </a:cxn>
                    <a:cxn ang="0">
                      <a:pos x="25" y="0"/>
                    </a:cxn>
                    <a:cxn ang="0">
                      <a:pos x="40" y="0"/>
                    </a:cxn>
                    <a:cxn ang="0">
                      <a:pos x="54" y="0"/>
                    </a:cxn>
                    <a:cxn ang="0">
                      <a:pos x="69" y="0"/>
                    </a:cxn>
                    <a:cxn ang="0">
                      <a:pos x="79" y="14"/>
                    </a:cxn>
                    <a:cxn ang="0">
                      <a:pos x="79" y="29"/>
                    </a:cxn>
                    <a:cxn ang="0">
                      <a:pos x="74" y="49"/>
                    </a:cxn>
                    <a:cxn ang="0">
                      <a:pos x="69" y="64"/>
                    </a:cxn>
                    <a:cxn ang="0">
                      <a:pos x="59" y="79"/>
                    </a:cxn>
                    <a:cxn ang="0">
                      <a:pos x="59" y="93"/>
                    </a:cxn>
                    <a:cxn ang="0">
                      <a:pos x="49" y="108"/>
                    </a:cxn>
                    <a:cxn ang="0">
                      <a:pos x="40" y="128"/>
                    </a:cxn>
                    <a:cxn ang="0">
                      <a:pos x="35" y="143"/>
                    </a:cxn>
                    <a:cxn ang="0">
                      <a:pos x="20" y="148"/>
                    </a:cxn>
                    <a:cxn ang="0">
                      <a:pos x="15" y="133"/>
                    </a:cxn>
                    <a:cxn ang="0">
                      <a:pos x="15" y="118"/>
                    </a:cxn>
                    <a:cxn ang="0">
                      <a:pos x="15" y="103"/>
                    </a:cxn>
                    <a:cxn ang="0">
                      <a:pos x="15" y="88"/>
                    </a:cxn>
                    <a:cxn ang="0">
                      <a:pos x="10" y="74"/>
                    </a:cxn>
                    <a:cxn ang="0">
                      <a:pos x="10" y="59"/>
                    </a:cxn>
                    <a:cxn ang="0">
                      <a:pos x="5" y="44"/>
                    </a:cxn>
                    <a:cxn ang="0">
                      <a:pos x="0" y="29"/>
                    </a:cxn>
                    <a:cxn ang="0">
                      <a:pos x="0" y="8"/>
                    </a:cxn>
                    <a:cxn ang="0">
                      <a:pos x="0" y="8"/>
                    </a:cxn>
                  </a:cxnLst>
                  <a:rect l="0" t="0" r="r" b="b"/>
                  <a:pathLst>
                    <a:path w="80" h="149">
                      <a:moveTo>
                        <a:pt x="0" y="8"/>
                      </a:moveTo>
                      <a:lnTo>
                        <a:pt x="25" y="0"/>
                      </a:lnTo>
                      <a:lnTo>
                        <a:pt x="40" y="0"/>
                      </a:lnTo>
                      <a:lnTo>
                        <a:pt x="54" y="0"/>
                      </a:lnTo>
                      <a:lnTo>
                        <a:pt x="69" y="0"/>
                      </a:lnTo>
                      <a:lnTo>
                        <a:pt x="79" y="14"/>
                      </a:lnTo>
                      <a:lnTo>
                        <a:pt x="79" y="29"/>
                      </a:lnTo>
                      <a:lnTo>
                        <a:pt x="74" y="49"/>
                      </a:lnTo>
                      <a:lnTo>
                        <a:pt x="69" y="64"/>
                      </a:lnTo>
                      <a:lnTo>
                        <a:pt x="59" y="79"/>
                      </a:lnTo>
                      <a:lnTo>
                        <a:pt x="59" y="93"/>
                      </a:lnTo>
                      <a:lnTo>
                        <a:pt x="49" y="108"/>
                      </a:lnTo>
                      <a:lnTo>
                        <a:pt x="40" y="128"/>
                      </a:lnTo>
                      <a:lnTo>
                        <a:pt x="35" y="143"/>
                      </a:lnTo>
                      <a:lnTo>
                        <a:pt x="20" y="148"/>
                      </a:lnTo>
                      <a:lnTo>
                        <a:pt x="15" y="133"/>
                      </a:lnTo>
                      <a:lnTo>
                        <a:pt x="15" y="118"/>
                      </a:lnTo>
                      <a:lnTo>
                        <a:pt x="15" y="103"/>
                      </a:lnTo>
                      <a:lnTo>
                        <a:pt x="15" y="88"/>
                      </a:lnTo>
                      <a:lnTo>
                        <a:pt x="10" y="74"/>
                      </a:lnTo>
                      <a:lnTo>
                        <a:pt x="10" y="59"/>
                      </a:lnTo>
                      <a:lnTo>
                        <a:pt x="5" y="44"/>
                      </a:lnTo>
                      <a:lnTo>
                        <a:pt x="0" y="29"/>
                      </a:lnTo>
                      <a:lnTo>
                        <a:pt x="0" y="8"/>
                      </a:lnTo>
                      <a:lnTo>
                        <a:pt x="0" y="8"/>
                      </a:lnTo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0791" name="Freeform 71"/>
                <p:cNvSpPr>
                  <a:spLocks/>
                </p:cNvSpPr>
                <p:nvPr/>
              </p:nvSpPr>
              <p:spPr bwMode="auto">
                <a:xfrm>
                  <a:off x="4207" y="3395"/>
                  <a:ext cx="134" cy="13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9" y="8"/>
                    </a:cxn>
                    <a:cxn ang="0">
                      <a:pos x="34" y="8"/>
                    </a:cxn>
                    <a:cxn ang="0">
                      <a:pos x="49" y="8"/>
                    </a:cxn>
                    <a:cxn ang="0">
                      <a:pos x="64" y="8"/>
                    </a:cxn>
                    <a:cxn ang="0">
                      <a:pos x="83" y="13"/>
                    </a:cxn>
                    <a:cxn ang="0">
                      <a:pos x="98" y="13"/>
                    </a:cxn>
                    <a:cxn ang="0">
                      <a:pos x="113" y="13"/>
                    </a:cxn>
                    <a:cxn ang="0">
                      <a:pos x="128" y="18"/>
                    </a:cxn>
                    <a:cxn ang="0">
                      <a:pos x="133" y="33"/>
                    </a:cxn>
                    <a:cxn ang="0">
                      <a:pos x="128" y="47"/>
                    </a:cxn>
                    <a:cxn ang="0">
                      <a:pos x="118" y="62"/>
                    </a:cxn>
                    <a:cxn ang="0">
                      <a:pos x="108" y="77"/>
                    </a:cxn>
                    <a:cxn ang="0">
                      <a:pos x="103" y="92"/>
                    </a:cxn>
                    <a:cxn ang="0">
                      <a:pos x="98" y="107"/>
                    </a:cxn>
                    <a:cxn ang="0">
                      <a:pos x="98" y="122"/>
                    </a:cxn>
                    <a:cxn ang="0">
                      <a:pos x="93" y="137"/>
                    </a:cxn>
                    <a:cxn ang="0">
                      <a:pos x="78" y="137"/>
                    </a:cxn>
                    <a:cxn ang="0">
                      <a:pos x="68" y="122"/>
                    </a:cxn>
                    <a:cxn ang="0">
                      <a:pos x="64" y="107"/>
                    </a:cxn>
                    <a:cxn ang="0">
                      <a:pos x="54" y="92"/>
                    </a:cxn>
                    <a:cxn ang="0">
                      <a:pos x="44" y="77"/>
                    </a:cxn>
                    <a:cxn ang="0">
                      <a:pos x="29" y="67"/>
                    </a:cxn>
                    <a:cxn ang="0">
                      <a:pos x="19" y="52"/>
                    </a:cxn>
                    <a:cxn ang="0">
                      <a:pos x="9" y="37"/>
                    </a:cxn>
                    <a:cxn ang="0">
                      <a:pos x="4" y="23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134" h="138">
                      <a:moveTo>
                        <a:pt x="0" y="0"/>
                      </a:moveTo>
                      <a:lnTo>
                        <a:pt x="19" y="8"/>
                      </a:lnTo>
                      <a:lnTo>
                        <a:pt x="34" y="8"/>
                      </a:lnTo>
                      <a:lnTo>
                        <a:pt x="49" y="8"/>
                      </a:lnTo>
                      <a:lnTo>
                        <a:pt x="64" y="8"/>
                      </a:lnTo>
                      <a:lnTo>
                        <a:pt x="83" y="13"/>
                      </a:lnTo>
                      <a:lnTo>
                        <a:pt x="98" y="13"/>
                      </a:lnTo>
                      <a:lnTo>
                        <a:pt x="113" y="13"/>
                      </a:lnTo>
                      <a:lnTo>
                        <a:pt x="128" y="18"/>
                      </a:lnTo>
                      <a:lnTo>
                        <a:pt x="133" y="33"/>
                      </a:lnTo>
                      <a:lnTo>
                        <a:pt x="128" y="47"/>
                      </a:lnTo>
                      <a:lnTo>
                        <a:pt x="118" y="62"/>
                      </a:lnTo>
                      <a:lnTo>
                        <a:pt x="108" y="77"/>
                      </a:lnTo>
                      <a:lnTo>
                        <a:pt x="103" y="92"/>
                      </a:lnTo>
                      <a:lnTo>
                        <a:pt x="98" y="107"/>
                      </a:lnTo>
                      <a:lnTo>
                        <a:pt x="98" y="122"/>
                      </a:lnTo>
                      <a:lnTo>
                        <a:pt x="93" y="137"/>
                      </a:lnTo>
                      <a:lnTo>
                        <a:pt x="78" y="137"/>
                      </a:lnTo>
                      <a:lnTo>
                        <a:pt x="68" y="122"/>
                      </a:lnTo>
                      <a:lnTo>
                        <a:pt x="64" y="107"/>
                      </a:lnTo>
                      <a:lnTo>
                        <a:pt x="54" y="92"/>
                      </a:lnTo>
                      <a:lnTo>
                        <a:pt x="44" y="77"/>
                      </a:lnTo>
                      <a:lnTo>
                        <a:pt x="29" y="67"/>
                      </a:lnTo>
                      <a:lnTo>
                        <a:pt x="19" y="52"/>
                      </a:lnTo>
                      <a:lnTo>
                        <a:pt x="9" y="37"/>
                      </a:lnTo>
                      <a:lnTo>
                        <a:pt x="4" y="23"/>
                      </a:lnTo>
                      <a:lnTo>
                        <a:pt x="0" y="0"/>
                      </a:lnTo>
                      <a:lnTo>
                        <a:pt x="0" y="0"/>
                      </a:lnTo>
                    </a:path>
                  </a:pathLst>
                </a:custGeom>
                <a:pattFill prst="lgCheck">
                  <a:fgClr>
                    <a:srgbClr val="0066CC"/>
                  </a:fgClr>
                  <a:bgClr>
                    <a:schemeClr val="bg1"/>
                  </a:bgClr>
                </a:patt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grpSp>
              <p:nvGrpSpPr>
                <p:cNvPr id="8" name="Group 74"/>
                <p:cNvGrpSpPr>
                  <a:grpSpLocks/>
                </p:cNvGrpSpPr>
                <p:nvPr/>
              </p:nvGrpSpPr>
              <p:grpSpPr bwMode="auto">
                <a:xfrm>
                  <a:off x="4335" y="3366"/>
                  <a:ext cx="166" cy="193"/>
                  <a:chOff x="4335" y="3366"/>
                  <a:chExt cx="166" cy="193"/>
                </a:xfrm>
              </p:grpSpPr>
              <p:sp>
                <p:nvSpPr>
                  <p:cNvPr id="30792" name="AutoShape 72"/>
                  <p:cNvSpPr>
                    <a:spLocks noChangeArrowheads="1"/>
                  </p:cNvSpPr>
                  <p:nvPr/>
                </p:nvSpPr>
                <p:spPr bwMode="auto">
                  <a:xfrm rot="12180000" flipH="1" flipV="1">
                    <a:off x="4335" y="3366"/>
                    <a:ext cx="166" cy="19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793" name="Oval 73"/>
                  <p:cNvSpPr>
                    <a:spLocks noChangeArrowheads="1"/>
                  </p:cNvSpPr>
                  <p:nvPr/>
                </p:nvSpPr>
                <p:spPr bwMode="auto">
                  <a:xfrm rot="1380000">
                    <a:off x="4385" y="3423"/>
                    <a:ext cx="66" cy="79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9" name="Group 77"/>
                <p:cNvGrpSpPr>
                  <a:grpSpLocks/>
                </p:cNvGrpSpPr>
                <p:nvPr/>
              </p:nvGrpSpPr>
              <p:grpSpPr bwMode="auto">
                <a:xfrm>
                  <a:off x="4249" y="3365"/>
                  <a:ext cx="187" cy="260"/>
                  <a:chOff x="4249" y="3365"/>
                  <a:chExt cx="187" cy="260"/>
                </a:xfrm>
              </p:grpSpPr>
              <p:sp>
                <p:nvSpPr>
                  <p:cNvPr id="30795" name="AutoShape 75"/>
                  <p:cNvSpPr>
                    <a:spLocks noChangeArrowheads="1"/>
                  </p:cNvSpPr>
                  <p:nvPr/>
                </p:nvSpPr>
                <p:spPr bwMode="auto">
                  <a:xfrm rot="10560000" flipV="1">
                    <a:off x="4249" y="3365"/>
                    <a:ext cx="187" cy="260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796" name="Oval 76"/>
                  <p:cNvSpPr>
                    <a:spLocks noChangeArrowheads="1"/>
                  </p:cNvSpPr>
                  <p:nvPr/>
                </p:nvSpPr>
                <p:spPr bwMode="auto">
                  <a:xfrm rot="21360000" flipH="1">
                    <a:off x="4305" y="3442"/>
                    <a:ext cx="75" cy="105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30799" name="Freeform 79"/>
              <p:cNvSpPr>
                <a:spLocks/>
              </p:cNvSpPr>
              <p:nvPr/>
            </p:nvSpPr>
            <p:spPr bwMode="auto">
              <a:xfrm>
                <a:off x="2717" y="641"/>
                <a:ext cx="2241" cy="3387"/>
              </a:xfrm>
              <a:custGeom>
                <a:avLst/>
                <a:gdLst/>
                <a:ahLst/>
                <a:cxnLst>
                  <a:cxn ang="0">
                    <a:pos x="39" y="0"/>
                  </a:cxn>
                  <a:cxn ang="0">
                    <a:pos x="137" y="0"/>
                  </a:cxn>
                  <a:cxn ang="0">
                    <a:pos x="255" y="9"/>
                  </a:cxn>
                  <a:cxn ang="0">
                    <a:pos x="373" y="68"/>
                  </a:cxn>
                  <a:cxn ang="0">
                    <a:pos x="432" y="117"/>
                  </a:cxn>
                  <a:cxn ang="0">
                    <a:pos x="510" y="186"/>
                  </a:cxn>
                  <a:cxn ang="0">
                    <a:pos x="589" y="245"/>
                  </a:cxn>
                  <a:cxn ang="0">
                    <a:pos x="726" y="294"/>
                  </a:cxn>
                  <a:cxn ang="0">
                    <a:pos x="795" y="344"/>
                  </a:cxn>
                  <a:cxn ang="0">
                    <a:pos x="942" y="393"/>
                  </a:cxn>
                  <a:cxn ang="0">
                    <a:pos x="1080" y="402"/>
                  </a:cxn>
                  <a:cxn ang="0">
                    <a:pos x="1178" y="422"/>
                  </a:cxn>
                  <a:cxn ang="0">
                    <a:pos x="1296" y="442"/>
                  </a:cxn>
                  <a:cxn ang="0">
                    <a:pos x="1365" y="471"/>
                  </a:cxn>
                  <a:cxn ang="0">
                    <a:pos x="1463" y="511"/>
                  </a:cxn>
                  <a:cxn ang="0">
                    <a:pos x="1522" y="579"/>
                  </a:cxn>
                  <a:cxn ang="0">
                    <a:pos x="1581" y="658"/>
                  </a:cxn>
                  <a:cxn ang="0">
                    <a:pos x="1620" y="727"/>
                  </a:cxn>
                  <a:cxn ang="0">
                    <a:pos x="1670" y="796"/>
                  </a:cxn>
                  <a:cxn ang="0">
                    <a:pos x="1708" y="855"/>
                  </a:cxn>
                  <a:cxn ang="0">
                    <a:pos x="1778" y="914"/>
                  </a:cxn>
                  <a:cxn ang="0">
                    <a:pos x="1856" y="982"/>
                  </a:cxn>
                  <a:cxn ang="0">
                    <a:pos x="1924" y="1032"/>
                  </a:cxn>
                  <a:cxn ang="0">
                    <a:pos x="1984" y="1090"/>
                  </a:cxn>
                  <a:cxn ang="0">
                    <a:pos x="2032" y="1149"/>
                  </a:cxn>
                  <a:cxn ang="0">
                    <a:pos x="2092" y="1218"/>
                  </a:cxn>
                  <a:cxn ang="0">
                    <a:pos x="2131" y="1297"/>
                  </a:cxn>
                  <a:cxn ang="0">
                    <a:pos x="2170" y="1366"/>
                  </a:cxn>
                  <a:cxn ang="0">
                    <a:pos x="2200" y="1444"/>
                  </a:cxn>
                  <a:cxn ang="0">
                    <a:pos x="2220" y="1562"/>
                  </a:cxn>
                  <a:cxn ang="0">
                    <a:pos x="2220" y="1680"/>
                  </a:cxn>
                  <a:cxn ang="0">
                    <a:pos x="2230" y="1749"/>
                  </a:cxn>
                  <a:cxn ang="0">
                    <a:pos x="2240" y="1828"/>
                  </a:cxn>
                  <a:cxn ang="0">
                    <a:pos x="2240" y="1946"/>
                  </a:cxn>
                  <a:cxn ang="0">
                    <a:pos x="2240" y="2083"/>
                  </a:cxn>
                  <a:cxn ang="0">
                    <a:pos x="2240" y="2201"/>
                  </a:cxn>
                  <a:cxn ang="0">
                    <a:pos x="2240" y="2260"/>
                  </a:cxn>
                  <a:cxn ang="0">
                    <a:pos x="2240" y="2378"/>
                  </a:cxn>
                  <a:cxn ang="0">
                    <a:pos x="2220" y="2555"/>
                  </a:cxn>
                  <a:cxn ang="0">
                    <a:pos x="2200" y="2752"/>
                  </a:cxn>
                  <a:cxn ang="0">
                    <a:pos x="2200" y="2869"/>
                  </a:cxn>
                  <a:cxn ang="0">
                    <a:pos x="2190" y="2928"/>
                  </a:cxn>
                  <a:cxn ang="0">
                    <a:pos x="2190" y="3007"/>
                  </a:cxn>
                  <a:cxn ang="0">
                    <a:pos x="2180" y="3076"/>
                  </a:cxn>
                  <a:cxn ang="0">
                    <a:pos x="2170" y="3134"/>
                  </a:cxn>
                  <a:cxn ang="0">
                    <a:pos x="2170" y="3194"/>
                  </a:cxn>
                  <a:cxn ang="0">
                    <a:pos x="2160" y="3312"/>
                  </a:cxn>
                  <a:cxn ang="0">
                    <a:pos x="2150" y="3370"/>
                  </a:cxn>
                </a:cxnLst>
                <a:rect l="0" t="0" r="r" b="b"/>
                <a:pathLst>
                  <a:path w="2241" h="3387">
                    <a:moveTo>
                      <a:pt x="0" y="14"/>
                    </a:moveTo>
                    <a:lnTo>
                      <a:pt x="39" y="0"/>
                    </a:lnTo>
                    <a:lnTo>
                      <a:pt x="98" y="0"/>
                    </a:lnTo>
                    <a:lnTo>
                      <a:pt x="137" y="0"/>
                    </a:lnTo>
                    <a:lnTo>
                      <a:pt x="196" y="9"/>
                    </a:lnTo>
                    <a:lnTo>
                      <a:pt x="255" y="9"/>
                    </a:lnTo>
                    <a:lnTo>
                      <a:pt x="334" y="39"/>
                    </a:lnTo>
                    <a:lnTo>
                      <a:pt x="373" y="68"/>
                    </a:lnTo>
                    <a:lnTo>
                      <a:pt x="402" y="88"/>
                    </a:lnTo>
                    <a:lnTo>
                      <a:pt x="432" y="117"/>
                    </a:lnTo>
                    <a:lnTo>
                      <a:pt x="471" y="157"/>
                    </a:lnTo>
                    <a:lnTo>
                      <a:pt x="510" y="186"/>
                    </a:lnTo>
                    <a:lnTo>
                      <a:pt x="550" y="226"/>
                    </a:lnTo>
                    <a:lnTo>
                      <a:pt x="589" y="245"/>
                    </a:lnTo>
                    <a:lnTo>
                      <a:pt x="668" y="285"/>
                    </a:lnTo>
                    <a:lnTo>
                      <a:pt x="726" y="294"/>
                    </a:lnTo>
                    <a:lnTo>
                      <a:pt x="766" y="324"/>
                    </a:lnTo>
                    <a:lnTo>
                      <a:pt x="795" y="344"/>
                    </a:lnTo>
                    <a:lnTo>
                      <a:pt x="864" y="363"/>
                    </a:lnTo>
                    <a:lnTo>
                      <a:pt x="942" y="393"/>
                    </a:lnTo>
                    <a:lnTo>
                      <a:pt x="1002" y="393"/>
                    </a:lnTo>
                    <a:lnTo>
                      <a:pt x="1080" y="402"/>
                    </a:lnTo>
                    <a:lnTo>
                      <a:pt x="1120" y="412"/>
                    </a:lnTo>
                    <a:lnTo>
                      <a:pt x="1178" y="422"/>
                    </a:lnTo>
                    <a:lnTo>
                      <a:pt x="1237" y="432"/>
                    </a:lnTo>
                    <a:lnTo>
                      <a:pt x="1296" y="442"/>
                    </a:lnTo>
                    <a:lnTo>
                      <a:pt x="1326" y="461"/>
                    </a:lnTo>
                    <a:lnTo>
                      <a:pt x="1365" y="471"/>
                    </a:lnTo>
                    <a:lnTo>
                      <a:pt x="1424" y="481"/>
                    </a:lnTo>
                    <a:lnTo>
                      <a:pt x="1463" y="511"/>
                    </a:lnTo>
                    <a:lnTo>
                      <a:pt x="1492" y="540"/>
                    </a:lnTo>
                    <a:lnTo>
                      <a:pt x="1522" y="579"/>
                    </a:lnTo>
                    <a:lnTo>
                      <a:pt x="1552" y="619"/>
                    </a:lnTo>
                    <a:lnTo>
                      <a:pt x="1581" y="658"/>
                    </a:lnTo>
                    <a:lnTo>
                      <a:pt x="1590" y="688"/>
                    </a:lnTo>
                    <a:lnTo>
                      <a:pt x="1620" y="727"/>
                    </a:lnTo>
                    <a:lnTo>
                      <a:pt x="1640" y="766"/>
                    </a:lnTo>
                    <a:lnTo>
                      <a:pt x="1670" y="796"/>
                    </a:lnTo>
                    <a:lnTo>
                      <a:pt x="1689" y="825"/>
                    </a:lnTo>
                    <a:lnTo>
                      <a:pt x="1708" y="855"/>
                    </a:lnTo>
                    <a:lnTo>
                      <a:pt x="1748" y="884"/>
                    </a:lnTo>
                    <a:lnTo>
                      <a:pt x="1778" y="914"/>
                    </a:lnTo>
                    <a:lnTo>
                      <a:pt x="1816" y="943"/>
                    </a:lnTo>
                    <a:lnTo>
                      <a:pt x="1856" y="982"/>
                    </a:lnTo>
                    <a:lnTo>
                      <a:pt x="1896" y="1012"/>
                    </a:lnTo>
                    <a:lnTo>
                      <a:pt x="1924" y="1032"/>
                    </a:lnTo>
                    <a:lnTo>
                      <a:pt x="1954" y="1061"/>
                    </a:lnTo>
                    <a:lnTo>
                      <a:pt x="1984" y="1090"/>
                    </a:lnTo>
                    <a:lnTo>
                      <a:pt x="2014" y="1110"/>
                    </a:lnTo>
                    <a:lnTo>
                      <a:pt x="2032" y="1149"/>
                    </a:lnTo>
                    <a:lnTo>
                      <a:pt x="2062" y="1179"/>
                    </a:lnTo>
                    <a:lnTo>
                      <a:pt x="2092" y="1218"/>
                    </a:lnTo>
                    <a:lnTo>
                      <a:pt x="2112" y="1258"/>
                    </a:lnTo>
                    <a:lnTo>
                      <a:pt x="2131" y="1297"/>
                    </a:lnTo>
                    <a:lnTo>
                      <a:pt x="2150" y="1326"/>
                    </a:lnTo>
                    <a:lnTo>
                      <a:pt x="2170" y="1366"/>
                    </a:lnTo>
                    <a:lnTo>
                      <a:pt x="2190" y="1405"/>
                    </a:lnTo>
                    <a:lnTo>
                      <a:pt x="2200" y="1444"/>
                    </a:lnTo>
                    <a:lnTo>
                      <a:pt x="2210" y="1484"/>
                    </a:lnTo>
                    <a:lnTo>
                      <a:pt x="2220" y="1562"/>
                    </a:lnTo>
                    <a:lnTo>
                      <a:pt x="2220" y="1641"/>
                    </a:lnTo>
                    <a:lnTo>
                      <a:pt x="2220" y="1680"/>
                    </a:lnTo>
                    <a:lnTo>
                      <a:pt x="2220" y="1710"/>
                    </a:lnTo>
                    <a:lnTo>
                      <a:pt x="2230" y="1749"/>
                    </a:lnTo>
                    <a:lnTo>
                      <a:pt x="2240" y="1788"/>
                    </a:lnTo>
                    <a:lnTo>
                      <a:pt x="2240" y="1828"/>
                    </a:lnTo>
                    <a:lnTo>
                      <a:pt x="2240" y="1867"/>
                    </a:lnTo>
                    <a:lnTo>
                      <a:pt x="2240" y="1946"/>
                    </a:lnTo>
                    <a:lnTo>
                      <a:pt x="2240" y="2024"/>
                    </a:lnTo>
                    <a:lnTo>
                      <a:pt x="2240" y="2083"/>
                    </a:lnTo>
                    <a:lnTo>
                      <a:pt x="2240" y="2162"/>
                    </a:lnTo>
                    <a:lnTo>
                      <a:pt x="2240" y="2201"/>
                    </a:lnTo>
                    <a:lnTo>
                      <a:pt x="2240" y="2230"/>
                    </a:lnTo>
                    <a:lnTo>
                      <a:pt x="2240" y="2260"/>
                    </a:lnTo>
                    <a:lnTo>
                      <a:pt x="2240" y="2299"/>
                    </a:lnTo>
                    <a:lnTo>
                      <a:pt x="2240" y="2378"/>
                    </a:lnTo>
                    <a:lnTo>
                      <a:pt x="2230" y="2456"/>
                    </a:lnTo>
                    <a:lnTo>
                      <a:pt x="2220" y="2555"/>
                    </a:lnTo>
                    <a:lnTo>
                      <a:pt x="2210" y="2653"/>
                    </a:lnTo>
                    <a:lnTo>
                      <a:pt x="2200" y="2752"/>
                    </a:lnTo>
                    <a:lnTo>
                      <a:pt x="2200" y="2810"/>
                    </a:lnTo>
                    <a:lnTo>
                      <a:pt x="2200" y="2869"/>
                    </a:lnTo>
                    <a:lnTo>
                      <a:pt x="2190" y="2899"/>
                    </a:lnTo>
                    <a:lnTo>
                      <a:pt x="2190" y="2928"/>
                    </a:lnTo>
                    <a:lnTo>
                      <a:pt x="2190" y="2968"/>
                    </a:lnTo>
                    <a:lnTo>
                      <a:pt x="2190" y="3007"/>
                    </a:lnTo>
                    <a:lnTo>
                      <a:pt x="2180" y="3036"/>
                    </a:lnTo>
                    <a:lnTo>
                      <a:pt x="2180" y="3076"/>
                    </a:lnTo>
                    <a:lnTo>
                      <a:pt x="2180" y="3105"/>
                    </a:lnTo>
                    <a:lnTo>
                      <a:pt x="2170" y="3134"/>
                    </a:lnTo>
                    <a:lnTo>
                      <a:pt x="2170" y="3164"/>
                    </a:lnTo>
                    <a:lnTo>
                      <a:pt x="2170" y="3194"/>
                    </a:lnTo>
                    <a:lnTo>
                      <a:pt x="2160" y="3252"/>
                    </a:lnTo>
                    <a:lnTo>
                      <a:pt x="2160" y="3312"/>
                    </a:lnTo>
                    <a:lnTo>
                      <a:pt x="2150" y="3341"/>
                    </a:lnTo>
                    <a:lnTo>
                      <a:pt x="2150" y="3370"/>
                    </a:lnTo>
                    <a:lnTo>
                      <a:pt x="2160" y="3386"/>
                    </a:lnTo>
                  </a:path>
                </a:pathLst>
              </a:custGeom>
              <a:noFill/>
              <a:ln w="50800" cap="rnd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0800" name="Freeform 80"/>
              <p:cNvSpPr>
                <a:spLocks/>
              </p:cNvSpPr>
              <p:nvPr/>
            </p:nvSpPr>
            <p:spPr bwMode="auto">
              <a:xfrm>
                <a:off x="2675" y="699"/>
                <a:ext cx="2391" cy="3343"/>
              </a:xfrm>
              <a:custGeom>
                <a:avLst/>
                <a:gdLst/>
                <a:ahLst/>
                <a:cxnLst>
                  <a:cxn ang="0">
                    <a:pos x="82" y="1"/>
                  </a:cxn>
                  <a:cxn ang="0">
                    <a:pos x="170" y="20"/>
                  </a:cxn>
                  <a:cxn ang="0">
                    <a:pos x="308" y="40"/>
                  </a:cxn>
                  <a:cxn ang="0">
                    <a:pos x="406" y="60"/>
                  </a:cxn>
                  <a:cxn ang="0">
                    <a:pos x="494" y="80"/>
                  </a:cxn>
                  <a:cxn ang="0">
                    <a:pos x="622" y="109"/>
                  </a:cxn>
                  <a:cxn ang="0">
                    <a:pos x="730" y="138"/>
                  </a:cxn>
                  <a:cxn ang="0">
                    <a:pos x="858" y="168"/>
                  </a:cxn>
                  <a:cxn ang="0">
                    <a:pos x="985" y="198"/>
                  </a:cxn>
                  <a:cxn ang="0">
                    <a:pos x="1093" y="236"/>
                  </a:cxn>
                  <a:cxn ang="0">
                    <a:pos x="1211" y="266"/>
                  </a:cxn>
                  <a:cxn ang="0">
                    <a:pos x="1388" y="316"/>
                  </a:cxn>
                  <a:cxn ang="0">
                    <a:pos x="1516" y="354"/>
                  </a:cxn>
                  <a:cxn ang="0">
                    <a:pos x="1643" y="394"/>
                  </a:cxn>
                  <a:cxn ang="0">
                    <a:pos x="1741" y="472"/>
                  </a:cxn>
                  <a:cxn ang="0">
                    <a:pos x="1820" y="590"/>
                  </a:cxn>
                  <a:cxn ang="0">
                    <a:pos x="1878" y="679"/>
                  </a:cxn>
                  <a:cxn ang="0">
                    <a:pos x="1938" y="767"/>
                  </a:cxn>
                  <a:cxn ang="0">
                    <a:pos x="2016" y="866"/>
                  </a:cxn>
                  <a:cxn ang="0">
                    <a:pos x="2114" y="954"/>
                  </a:cxn>
                  <a:cxn ang="0">
                    <a:pos x="2212" y="1062"/>
                  </a:cxn>
                  <a:cxn ang="0">
                    <a:pos x="2291" y="1160"/>
                  </a:cxn>
                  <a:cxn ang="0">
                    <a:pos x="2360" y="1258"/>
                  </a:cxn>
                  <a:cxn ang="0">
                    <a:pos x="2380" y="1357"/>
                  </a:cxn>
                  <a:cxn ang="0">
                    <a:pos x="2390" y="1455"/>
                  </a:cxn>
                  <a:cxn ang="0">
                    <a:pos x="2390" y="1544"/>
                  </a:cxn>
                  <a:cxn ang="0">
                    <a:pos x="2360" y="1642"/>
                  </a:cxn>
                  <a:cxn ang="0">
                    <a:pos x="2310" y="1730"/>
                  </a:cxn>
                  <a:cxn ang="0">
                    <a:pos x="2262" y="1838"/>
                  </a:cxn>
                  <a:cxn ang="0">
                    <a:pos x="2232" y="1927"/>
                  </a:cxn>
                  <a:cxn ang="0">
                    <a:pos x="2222" y="2015"/>
                  </a:cxn>
                  <a:cxn ang="0">
                    <a:pos x="2222" y="2104"/>
                  </a:cxn>
                  <a:cxn ang="0">
                    <a:pos x="2222" y="2221"/>
                  </a:cxn>
                  <a:cxn ang="0">
                    <a:pos x="2212" y="2320"/>
                  </a:cxn>
                  <a:cxn ang="0">
                    <a:pos x="2202" y="2418"/>
                  </a:cxn>
                  <a:cxn ang="0">
                    <a:pos x="2192" y="2615"/>
                  </a:cxn>
                  <a:cxn ang="0">
                    <a:pos x="2183" y="2703"/>
                  </a:cxn>
                  <a:cxn ang="0">
                    <a:pos x="2174" y="2791"/>
                  </a:cxn>
                  <a:cxn ang="0">
                    <a:pos x="2144" y="2880"/>
                  </a:cxn>
                  <a:cxn ang="0">
                    <a:pos x="2144" y="3007"/>
                  </a:cxn>
                  <a:cxn ang="0">
                    <a:pos x="2124" y="3116"/>
                  </a:cxn>
                  <a:cxn ang="0">
                    <a:pos x="2104" y="3312"/>
                  </a:cxn>
                </a:cxnLst>
                <a:rect l="0" t="0" r="r" b="b"/>
                <a:pathLst>
                  <a:path w="2391" h="3343">
                    <a:moveTo>
                      <a:pt x="0" y="0"/>
                    </a:moveTo>
                    <a:lnTo>
                      <a:pt x="43" y="1"/>
                    </a:lnTo>
                    <a:lnTo>
                      <a:pt x="82" y="1"/>
                    </a:lnTo>
                    <a:lnTo>
                      <a:pt x="111" y="10"/>
                    </a:lnTo>
                    <a:lnTo>
                      <a:pt x="141" y="20"/>
                    </a:lnTo>
                    <a:lnTo>
                      <a:pt x="170" y="20"/>
                    </a:lnTo>
                    <a:lnTo>
                      <a:pt x="199" y="30"/>
                    </a:lnTo>
                    <a:lnTo>
                      <a:pt x="278" y="40"/>
                    </a:lnTo>
                    <a:lnTo>
                      <a:pt x="308" y="40"/>
                    </a:lnTo>
                    <a:lnTo>
                      <a:pt x="337" y="50"/>
                    </a:lnTo>
                    <a:lnTo>
                      <a:pt x="377" y="60"/>
                    </a:lnTo>
                    <a:lnTo>
                      <a:pt x="406" y="60"/>
                    </a:lnTo>
                    <a:lnTo>
                      <a:pt x="435" y="70"/>
                    </a:lnTo>
                    <a:lnTo>
                      <a:pt x="465" y="70"/>
                    </a:lnTo>
                    <a:lnTo>
                      <a:pt x="494" y="80"/>
                    </a:lnTo>
                    <a:lnTo>
                      <a:pt x="524" y="90"/>
                    </a:lnTo>
                    <a:lnTo>
                      <a:pt x="563" y="99"/>
                    </a:lnTo>
                    <a:lnTo>
                      <a:pt x="622" y="109"/>
                    </a:lnTo>
                    <a:lnTo>
                      <a:pt x="661" y="118"/>
                    </a:lnTo>
                    <a:lnTo>
                      <a:pt x="700" y="138"/>
                    </a:lnTo>
                    <a:lnTo>
                      <a:pt x="730" y="138"/>
                    </a:lnTo>
                    <a:lnTo>
                      <a:pt x="769" y="148"/>
                    </a:lnTo>
                    <a:lnTo>
                      <a:pt x="799" y="158"/>
                    </a:lnTo>
                    <a:lnTo>
                      <a:pt x="858" y="168"/>
                    </a:lnTo>
                    <a:lnTo>
                      <a:pt x="916" y="178"/>
                    </a:lnTo>
                    <a:lnTo>
                      <a:pt x="946" y="188"/>
                    </a:lnTo>
                    <a:lnTo>
                      <a:pt x="985" y="198"/>
                    </a:lnTo>
                    <a:lnTo>
                      <a:pt x="1024" y="217"/>
                    </a:lnTo>
                    <a:lnTo>
                      <a:pt x="1054" y="217"/>
                    </a:lnTo>
                    <a:lnTo>
                      <a:pt x="1093" y="236"/>
                    </a:lnTo>
                    <a:lnTo>
                      <a:pt x="1123" y="246"/>
                    </a:lnTo>
                    <a:lnTo>
                      <a:pt x="1182" y="256"/>
                    </a:lnTo>
                    <a:lnTo>
                      <a:pt x="1211" y="266"/>
                    </a:lnTo>
                    <a:lnTo>
                      <a:pt x="1290" y="286"/>
                    </a:lnTo>
                    <a:lnTo>
                      <a:pt x="1329" y="306"/>
                    </a:lnTo>
                    <a:lnTo>
                      <a:pt x="1388" y="316"/>
                    </a:lnTo>
                    <a:lnTo>
                      <a:pt x="1427" y="335"/>
                    </a:lnTo>
                    <a:lnTo>
                      <a:pt x="1456" y="344"/>
                    </a:lnTo>
                    <a:lnTo>
                      <a:pt x="1516" y="354"/>
                    </a:lnTo>
                    <a:lnTo>
                      <a:pt x="1574" y="364"/>
                    </a:lnTo>
                    <a:lnTo>
                      <a:pt x="1604" y="374"/>
                    </a:lnTo>
                    <a:lnTo>
                      <a:pt x="1643" y="394"/>
                    </a:lnTo>
                    <a:lnTo>
                      <a:pt x="1672" y="414"/>
                    </a:lnTo>
                    <a:lnTo>
                      <a:pt x="1712" y="443"/>
                    </a:lnTo>
                    <a:lnTo>
                      <a:pt x="1741" y="472"/>
                    </a:lnTo>
                    <a:lnTo>
                      <a:pt x="1761" y="512"/>
                    </a:lnTo>
                    <a:lnTo>
                      <a:pt x="1790" y="551"/>
                    </a:lnTo>
                    <a:lnTo>
                      <a:pt x="1820" y="590"/>
                    </a:lnTo>
                    <a:lnTo>
                      <a:pt x="1830" y="620"/>
                    </a:lnTo>
                    <a:lnTo>
                      <a:pt x="1859" y="650"/>
                    </a:lnTo>
                    <a:lnTo>
                      <a:pt x="1878" y="679"/>
                    </a:lnTo>
                    <a:lnTo>
                      <a:pt x="1898" y="708"/>
                    </a:lnTo>
                    <a:lnTo>
                      <a:pt x="1928" y="738"/>
                    </a:lnTo>
                    <a:lnTo>
                      <a:pt x="1938" y="767"/>
                    </a:lnTo>
                    <a:lnTo>
                      <a:pt x="1958" y="797"/>
                    </a:lnTo>
                    <a:lnTo>
                      <a:pt x="1986" y="836"/>
                    </a:lnTo>
                    <a:lnTo>
                      <a:pt x="2016" y="866"/>
                    </a:lnTo>
                    <a:lnTo>
                      <a:pt x="2046" y="895"/>
                    </a:lnTo>
                    <a:lnTo>
                      <a:pt x="2075" y="924"/>
                    </a:lnTo>
                    <a:lnTo>
                      <a:pt x="2114" y="954"/>
                    </a:lnTo>
                    <a:lnTo>
                      <a:pt x="2144" y="993"/>
                    </a:lnTo>
                    <a:lnTo>
                      <a:pt x="2174" y="1023"/>
                    </a:lnTo>
                    <a:lnTo>
                      <a:pt x="2212" y="1062"/>
                    </a:lnTo>
                    <a:lnTo>
                      <a:pt x="2242" y="1101"/>
                    </a:lnTo>
                    <a:lnTo>
                      <a:pt x="2272" y="1131"/>
                    </a:lnTo>
                    <a:lnTo>
                      <a:pt x="2291" y="1160"/>
                    </a:lnTo>
                    <a:lnTo>
                      <a:pt x="2310" y="1190"/>
                    </a:lnTo>
                    <a:lnTo>
                      <a:pt x="2340" y="1229"/>
                    </a:lnTo>
                    <a:lnTo>
                      <a:pt x="2360" y="1258"/>
                    </a:lnTo>
                    <a:lnTo>
                      <a:pt x="2370" y="1288"/>
                    </a:lnTo>
                    <a:lnTo>
                      <a:pt x="2370" y="1327"/>
                    </a:lnTo>
                    <a:lnTo>
                      <a:pt x="2380" y="1357"/>
                    </a:lnTo>
                    <a:lnTo>
                      <a:pt x="2380" y="1386"/>
                    </a:lnTo>
                    <a:lnTo>
                      <a:pt x="2380" y="1416"/>
                    </a:lnTo>
                    <a:lnTo>
                      <a:pt x="2390" y="1455"/>
                    </a:lnTo>
                    <a:lnTo>
                      <a:pt x="2390" y="1484"/>
                    </a:lnTo>
                    <a:lnTo>
                      <a:pt x="2390" y="1514"/>
                    </a:lnTo>
                    <a:lnTo>
                      <a:pt x="2390" y="1544"/>
                    </a:lnTo>
                    <a:lnTo>
                      <a:pt x="2390" y="1573"/>
                    </a:lnTo>
                    <a:lnTo>
                      <a:pt x="2380" y="1602"/>
                    </a:lnTo>
                    <a:lnTo>
                      <a:pt x="2360" y="1642"/>
                    </a:lnTo>
                    <a:lnTo>
                      <a:pt x="2350" y="1671"/>
                    </a:lnTo>
                    <a:lnTo>
                      <a:pt x="2330" y="1701"/>
                    </a:lnTo>
                    <a:lnTo>
                      <a:pt x="2310" y="1730"/>
                    </a:lnTo>
                    <a:lnTo>
                      <a:pt x="2291" y="1770"/>
                    </a:lnTo>
                    <a:lnTo>
                      <a:pt x="2262" y="1809"/>
                    </a:lnTo>
                    <a:lnTo>
                      <a:pt x="2262" y="1838"/>
                    </a:lnTo>
                    <a:lnTo>
                      <a:pt x="2252" y="1868"/>
                    </a:lnTo>
                    <a:lnTo>
                      <a:pt x="2242" y="1897"/>
                    </a:lnTo>
                    <a:lnTo>
                      <a:pt x="2232" y="1927"/>
                    </a:lnTo>
                    <a:lnTo>
                      <a:pt x="2222" y="1956"/>
                    </a:lnTo>
                    <a:lnTo>
                      <a:pt x="2222" y="1986"/>
                    </a:lnTo>
                    <a:lnTo>
                      <a:pt x="2222" y="2015"/>
                    </a:lnTo>
                    <a:lnTo>
                      <a:pt x="2222" y="2045"/>
                    </a:lnTo>
                    <a:lnTo>
                      <a:pt x="2222" y="2074"/>
                    </a:lnTo>
                    <a:lnTo>
                      <a:pt x="2222" y="2104"/>
                    </a:lnTo>
                    <a:lnTo>
                      <a:pt x="2222" y="2133"/>
                    </a:lnTo>
                    <a:lnTo>
                      <a:pt x="2222" y="2192"/>
                    </a:lnTo>
                    <a:lnTo>
                      <a:pt x="2222" y="2221"/>
                    </a:lnTo>
                    <a:lnTo>
                      <a:pt x="2222" y="2251"/>
                    </a:lnTo>
                    <a:lnTo>
                      <a:pt x="2212" y="2290"/>
                    </a:lnTo>
                    <a:lnTo>
                      <a:pt x="2212" y="2320"/>
                    </a:lnTo>
                    <a:lnTo>
                      <a:pt x="2212" y="2349"/>
                    </a:lnTo>
                    <a:lnTo>
                      <a:pt x="2202" y="2389"/>
                    </a:lnTo>
                    <a:lnTo>
                      <a:pt x="2202" y="2418"/>
                    </a:lnTo>
                    <a:lnTo>
                      <a:pt x="2202" y="2497"/>
                    </a:lnTo>
                    <a:lnTo>
                      <a:pt x="2192" y="2556"/>
                    </a:lnTo>
                    <a:lnTo>
                      <a:pt x="2192" y="2615"/>
                    </a:lnTo>
                    <a:lnTo>
                      <a:pt x="2183" y="2644"/>
                    </a:lnTo>
                    <a:lnTo>
                      <a:pt x="2183" y="2673"/>
                    </a:lnTo>
                    <a:lnTo>
                      <a:pt x="2183" y="2703"/>
                    </a:lnTo>
                    <a:lnTo>
                      <a:pt x="2174" y="2733"/>
                    </a:lnTo>
                    <a:lnTo>
                      <a:pt x="2174" y="2762"/>
                    </a:lnTo>
                    <a:lnTo>
                      <a:pt x="2174" y="2791"/>
                    </a:lnTo>
                    <a:lnTo>
                      <a:pt x="2164" y="2821"/>
                    </a:lnTo>
                    <a:lnTo>
                      <a:pt x="2164" y="2850"/>
                    </a:lnTo>
                    <a:lnTo>
                      <a:pt x="2144" y="2880"/>
                    </a:lnTo>
                    <a:lnTo>
                      <a:pt x="2144" y="2909"/>
                    </a:lnTo>
                    <a:lnTo>
                      <a:pt x="2144" y="2949"/>
                    </a:lnTo>
                    <a:lnTo>
                      <a:pt x="2144" y="3007"/>
                    </a:lnTo>
                    <a:lnTo>
                      <a:pt x="2134" y="3047"/>
                    </a:lnTo>
                    <a:lnTo>
                      <a:pt x="2134" y="3076"/>
                    </a:lnTo>
                    <a:lnTo>
                      <a:pt x="2124" y="3116"/>
                    </a:lnTo>
                    <a:lnTo>
                      <a:pt x="2124" y="3194"/>
                    </a:lnTo>
                    <a:lnTo>
                      <a:pt x="2114" y="3253"/>
                    </a:lnTo>
                    <a:lnTo>
                      <a:pt x="2104" y="3312"/>
                    </a:lnTo>
                    <a:lnTo>
                      <a:pt x="2104" y="3342"/>
                    </a:lnTo>
                    <a:lnTo>
                      <a:pt x="2116" y="3327"/>
                    </a:lnTo>
                  </a:path>
                </a:pathLst>
              </a:custGeom>
              <a:noFill/>
              <a:ln w="50800" cap="rnd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grpSp>
            <p:nvGrpSpPr>
              <p:cNvPr id="10" name="Group 617"/>
              <p:cNvGrpSpPr>
                <a:grpSpLocks/>
              </p:cNvGrpSpPr>
              <p:nvPr/>
            </p:nvGrpSpPr>
            <p:grpSpPr bwMode="auto">
              <a:xfrm>
                <a:off x="1490" y="443"/>
                <a:ext cx="4142" cy="3556"/>
                <a:chOff x="1490" y="443"/>
                <a:chExt cx="4142" cy="3556"/>
              </a:xfrm>
            </p:grpSpPr>
            <p:grpSp>
              <p:nvGrpSpPr>
                <p:cNvPr id="11" name="Group 310"/>
                <p:cNvGrpSpPr>
                  <a:grpSpLocks/>
                </p:cNvGrpSpPr>
                <p:nvPr/>
              </p:nvGrpSpPr>
              <p:grpSpPr bwMode="auto">
                <a:xfrm>
                  <a:off x="1805" y="2654"/>
                  <a:ext cx="913" cy="960"/>
                  <a:chOff x="1805" y="2654"/>
                  <a:chExt cx="913" cy="960"/>
                </a:xfrm>
              </p:grpSpPr>
              <p:sp useBgFill="1">
                <p:nvSpPr>
                  <p:cNvPr id="30801" name="Oval 81"/>
                  <p:cNvSpPr>
                    <a:spLocks noChangeArrowheads="1"/>
                  </p:cNvSpPr>
                  <p:nvPr/>
                </p:nvSpPr>
                <p:spPr bwMode="auto">
                  <a:xfrm>
                    <a:off x="1809" y="2681"/>
                    <a:ext cx="878" cy="916"/>
                  </a:xfrm>
                  <a:prstGeom prst="ellipse">
                    <a:avLst/>
                  </a:prstGeom>
                  <a:ln w="101600">
                    <a:solidFill>
                      <a:srgbClr val="FF9999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grpSp>
                <p:nvGrpSpPr>
                  <p:cNvPr id="12" name="Group 233"/>
                  <p:cNvGrpSpPr>
                    <a:grpSpLocks/>
                  </p:cNvGrpSpPr>
                  <p:nvPr/>
                </p:nvGrpSpPr>
                <p:grpSpPr bwMode="auto">
                  <a:xfrm>
                    <a:off x="1809" y="2671"/>
                    <a:ext cx="885" cy="941"/>
                    <a:chOff x="1809" y="2671"/>
                    <a:chExt cx="885" cy="941"/>
                  </a:xfrm>
                </p:grpSpPr>
                <p:grpSp>
                  <p:nvGrpSpPr>
                    <p:cNvPr id="13" name="Group 91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131" y="2671"/>
                      <a:ext cx="219" cy="261"/>
                      <a:chOff x="2131" y="2671"/>
                      <a:chExt cx="219" cy="261"/>
                    </a:xfrm>
                  </p:grpSpPr>
                  <p:sp>
                    <p:nvSpPr>
                      <p:cNvPr id="30802" name="AutoShape 82"/>
                      <p:cNvSpPr>
                        <a:spLocks noChangeArrowheads="1"/>
                      </p:cNvSpPr>
                      <p:nvPr/>
                    </p:nvSpPr>
                    <p:spPr bwMode="auto">
                      <a:xfrm rot="-10800000" flipH="1" flipV="1">
                        <a:off x="2131" y="2671"/>
                        <a:ext cx="219" cy="241"/>
                      </a:xfrm>
                      <a:custGeom>
                        <a:avLst/>
                        <a:gdLst>
                          <a:gd name="G0" fmla="+- 5399 0 0"/>
                          <a:gd name="G1" fmla="+- 21600 0 5399"/>
                          <a:gd name="G2" fmla="*/ 5399 1 2"/>
                          <a:gd name="G3" fmla="+- 21600 0 G2"/>
                          <a:gd name="G4" fmla="+/ 5399 21600 2"/>
                          <a:gd name="G5" fmla="+/ G1 0 2"/>
                          <a:gd name="G6" fmla="*/ 21600 21600 5399"/>
                          <a:gd name="G7" fmla="*/ G6 1 2"/>
                          <a:gd name="G8" fmla="+- 21600 0 G7"/>
                          <a:gd name="G9" fmla="*/ 21600 1 2"/>
                          <a:gd name="G10" fmla="+- 5399 0 G9"/>
                          <a:gd name="G11" fmla="?: G10 G8 0"/>
                          <a:gd name="G12" fmla="?: G10 G7 21600"/>
                          <a:gd name="T0" fmla="*/ 18900 w 21600"/>
                          <a:gd name="T1" fmla="*/ 10800 h 21600"/>
                          <a:gd name="T2" fmla="*/ 10800 w 21600"/>
                          <a:gd name="T3" fmla="*/ 21600 h 21600"/>
                          <a:gd name="T4" fmla="*/ 2700 w 21600"/>
                          <a:gd name="T5" fmla="*/ 10800 h 21600"/>
                          <a:gd name="T6" fmla="*/ 10800 w 21600"/>
                          <a:gd name="T7" fmla="*/ 0 h 21600"/>
                          <a:gd name="T8" fmla="*/ 4500 w 21600"/>
                          <a:gd name="T9" fmla="*/ 4500 h 21600"/>
                          <a:gd name="T10" fmla="*/ 17100 w 21600"/>
                          <a:gd name="T11" fmla="*/ 17100 h 21600"/>
                        </a:gdLst>
                        <a:ahLst/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</a:cxnLst>
                        <a:rect l="T8" t="T9" r="T10" b="T11"/>
                        <a:pathLst>
                          <a:path w="21600" h="21600">
                            <a:moveTo>
                              <a:pt x="0" y="0"/>
                            </a:moveTo>
                            <a:lnTo>
                              <a:pt x="5399" y="21600"/>
                            </a:lnTo>
                            <a:lnTo>
                              <a:pt x="16201" y="21600"/>
                            </a:lnTo>
                            <a:lnTo>
                              <a:pt x="21600" y="0"/>
                            </a:lnTo>
                            <a:close/>
                          </a:path>
                        </a:pathLst>
                      </a:custGeom>
                      <a:solidFill>
                        <a:srgbClr val="FF6699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  <a:effectLst/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14" name="Group 90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2197" y="2890"/>
                        <a:ext cx="86" cy="42"/>
                        <a:chOff x="2197" y="2890"/>
                        <a:chExt cx="86" cy="42"/>
                      </a:xfrm>
                    </p:grpSpPr>
                    <p:sp>
                      <p:nvSpPr>
                        <p:cNvPr id="30803" name="Line 83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>
                          <a:off x="2197" y="2890"/>
                          <a:ext cx="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04" name="Line 84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>
                          <a:off x="2219" y="2890"/>
                          <a:ext cx="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05" name="Line 85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>
                          <a:off x="2240" y="2890"/>
                          <a:ext cx="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06" name="Line 86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>
                          <a:off x="2240" y="2890"/>
                          <a:ext cx="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07" name="Line 87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>
                          <a:off x="2262" y="2890"/>
                          <a:ext cx="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08" name="Line 88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>
                          <a:off x="2283" y="2890"/>
                          <a:ext cx="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09" name="Line 89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>
                          <a:off x="2283" y="2890"/>
                          <a:ext cx="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</p:grpSp>
                </p:grpSp>
                <p:grpSp>
                  <p:nvGrpSpPr>
                    <p:cNvPr id="15" name="Group 101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287" y="2715"/>
                      <a:ext cx="218" cy="269"/>
                      <a:chOff x="2287" y="2715"/>
                      <a:chExt cx="218" cy="269"/>
                    </a:xfrm>
                  </p:grpSpPr>
                  <p:sp>
                    <p:nvSpPr>
                      <p:cNvPr id="30812" name="AutoShape 92"/>
                      <p:cNvSpPr>
                        <a:spLocks noChangeArrowheads="1"/>
                      </p:cNvSpPr>
                      <p:nvPr/>
                    </p:nvSpPr>
                    <p:spPr bwMode="auto">
                      <a:xfrm rot="12240000" flipH="1" flipV="1">
                        <a:off x="2287" y="2715"/>
                        <a:ext cx="218" cy="240"/>
                      </a:xfrm>
                      <a:custGeom>
                        <a:avLst/>
                        <a:gdLst>
                          <a:gd name="G0" fmla="+- 5399 0 0"/>
                          <a:gd name="G1" fmla="+- 21600 0 5399"/>
                          <a:gd name="G2" fmla="*/ 5399 1 2"/>
                          <a:gd name="G3" fmla="+- 21600 0 G2"/>
                          <a:gd name="G4" fmla="+/ 5399 21600 2"/>
                          <a:gd name="G5" fmla="+/ G1 0 2"/>
                          <a:gd name="G6" fmla="*/ 21600 21600 5399"/>
                          <a:gd name="G7" fmla="*/ G6 1 2"/>
                          <a:gd name="G8" fmla="+- 21600 0 G7"/>
                          <a:gd name="G9" fmla="*/ 21600 1 2"/>
                          <a:gd name="G10" fmla="+- 5399 0 G9"/>
                          <a:gd name="G11" fmla="?: G10 G8 0"/>
                          <a:gd name="G12" fmla="?: G10 G7 21600"/>
                          <a:gd name="T0" fmla="*/ 18900 w 21600"/>
                          <a:gd name="T1" fmla="*/ 10800 h 21600"/>
                          <a:gd name="T2" fmla="*/ 10800 w 21600"/>
                          <a:gd name="T3" fmla="*/ 21600 h 21600"/>
                          <a:gd name="T4" fmla="*/ 2700 w 21600"/>
                          <a:gd name="T5" fmla="*/ 10800 h 21600"/>
                          <a:gd name="T6" fmla="*/ 10800 w 21600"/>
                          <a:gd name="T7" fmla="*/ 0 h 21600"/>
                          <a:gd name="T8" fmla="*/ 4500 w 21600"/>
                          <a:gd name="T9" fmla="*/ 4500 h 21600"/>
                          <a:gd name="T10" fmla="*/ 17100 w 21600"/>
                          <a:gd name="T11" fmla="*/ 17100 h 21600"/>
                        </a:gdLst>
                        <a:ahLst/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</a:cxnLst>
                        <a:rect l="T8" t="T9" r="T10" b="T11"/>
                        <a:pathLst>
                          <a:path w="21600" h="21600">
                            <a:moveTo>
                              <a:pt x="0" y="0"/>
                            </a:moveTo>
                            <a:lnTo>
                              <a:pt x="5399" y="21600"/>
                            </a:lnTo>
                            <a:lnTo>
                              <a:pt x="16201" y="21600"/>
                            </a:lnTo>
                            <a:lnTo>
                              <a:pt x="21600" y="0"/>
                            </a:lnTo>
                            <a:close/>
                          </a:path>
                        </a:pathLst>
                      </a:custGeom>
                      <a:solidFill>
                        <a:srgbClr val="FF6699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  <a:effectLst/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16" name="Group 100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2300" y="2909"/>
                        <a:ext cx="96" cy="75"/>
                        <a:chOff x="2300" y="2909"/>
                        <a:chExt cx="96" cy="75"/>
                      </a:xfrm>
                    </p:grpSpPr>
                    <p:sp>
                      <p:nvSpPr>
                        <p:cNvPr id="30813" name="Line 93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300" y="2909"/>
                          <a:ext cx="17" cy="39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14" name="Line 94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318" y="2917"/>
                          <a:ext cx="18" cy="38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15" name="Line 95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338" y="2926"/>
                          <a:ext cx="18" cy="40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16" name="Line 96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338" y="2926"/>
                          <a:ext cx="18" cy="40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17" name="Line 97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358" y="2935"/>
                          <a:ext cx="18" cy="40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18" name="Line 98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378" y="2943"/>
                          <a:ext cx="18" cy="41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19" name="Line 99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378" y="2943"/>
                          <a:ext cx="18" cy="41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</p:grpSp>
                </p:grpSp>
                <p:grpSp>
                  <p:nvGrpSpPr>
                    <p:cNvPr id="17" name="Group 111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374" y="2815"/>
                      <a:ext cx="255" cy="238"/>
                      <a:chOff x="2374" y="2815"/>
                      <a:chExt cx="255" cy="238"/>
                    </a:xfrm>
                  </p:grpSpPr>
                  <p:sp>
                    <p:nvSpPr>
                      <p:cNvPr id="30822" name="AutoShape 102"/>
                      <p:cNvSpPr>
                        <a:spLocks noChangeArrowheads="1"/>
                      </p:cNvSpPr>
                      <p:nvPr/>
                    </p:nvSpPr>
                    <p:spPr bwMode="auto">
                      <a:xfrm rot="13620000" flipH="1" flipV="1">
                        <a:off x="2400" y="2804"/>
                        <a:ext cx="218" cy="240"/>
                      </a:xfrm>
                      <a:custGeom>
                        <a:avLst/>
                        <a:gdLst>
                          <a:gd name="G0" fmla="+- 5399 0 0"/>
                          <a:gd name="G1" fmla="+- 21600 0 5399"/>
                          <a:gd name="G2" fmla="*/ 5399 1 2"/>
                          <a:gd name="G3" fmla="+- 21600 0 G2"/>
                          <a:gd name="G4" fmla="+/ 5399 21600 2"/>
                          <a:gd name="G5" fmla="+/ G1 0 2"/>
                          <a:gd name="G6" fmla="*/ 21600 21600 5399"/>
                          <a:gd name="G7" fmla="*/ G6 1 2"/>
                          <a:gd name="G8" fmla="+- 21600 0 G7"/>
                          <a:gd name="G9" fmla="*/ 21600 1 2"/>
                          <a:gd name="G10" fmla="+- 5399 0 G9"/>
                          <a:gd name="G11" fmla="?: G10 G8 0"/>
                          <a:gd name="G12" fmla="?: G10 G7 21600"/>
                          <a:gd name="T0" fmla="*/ 18900 w 21600"/>
                          <a:gd name="T1" fmla="*/ 10800 h 21600"/>
                          <a:gd name="T2" fmla="*/ 10800 w 21600"/>
                          <a:gd name="T3" fmla="*/ 21600 h 21600"/>
                          <a:gd name="T4" fmla="*/ 2700 w 21600"/>
                          <a:gd name="T5" fmla="*/ 10800 h 21600"/>
                          <a:gd name="T6" fmla="*/ 10800 w 21600"/>
                          <a:gd name="T7" fmla="*/ 0 h 21600"/>
                          <a:gd name="T8" fmla="*/ 4500 w 21600"/>
                          <a:gd name="T9" fmla="*/ 4500 h 21600"/>
                          <a:gd name="T10" fmla="*/ 17100 w 21600"/>
                          <a:gd name="T11" fmla="*/ 17100 h 21600"/>
                        </a:gdLst>
                        <a:ahLst/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</a:cxnLst>
                        <a:rect l="T8" t="T9" r="T10" b="T11"/>
                        <a:pathLst>
                          <a:path w="21600" h="21600">
                            <a:moveTo>
                              <a:pt x="0" y="0"/>
                            </a:moveTo>
                            <a:lnTo>
                              <a:pt x="5399" y="21600"/>
                            </a:lnTo>
                            <a:lnTo>
                              <a:pt x="16201" y="21600"/>
                            </a:lnTo>
                            <a:lnTo>
                              <a:pt x="21600" y="0"/>
                            </a:lnTo>
                            <a:close/>
                          </a:path>
                        </a:pathLst>
                      </a:custGeom>
                      <a:solidFill>
                        <a:srgbClr val="FF6699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  <a:effectLst/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18" name="Group 110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2374" y="2959"/>
                        <a:ext cx="92" cy="94"/>
                        <a:chOff x="2374" y="2959"/>
                        <a:chExt cx="92" cy="94"/>
                      </a:xfrm>
                    </p:grpSpPr>
                    <p:sp>
                      <p:nvSpPr>
                        <p:cNvPr id="30823" name="Line 103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374" y="2959"/>
                          <a:ext cx="34" cy="31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24" name="Line 104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390" y="2975"/>
                          <a:ext cx="33" cy="30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25" name="Line 105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04" y="2992"/>
                          <a:ext cx="31" cy="29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26" name="Line 106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04" y="2992"/>
                          <a:ext cx="31" cy="29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27" name="Line 107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19" y="3009"/>
                          <a:ext cx="31" cy="29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28" name="Line 108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35" y="3023"/>
                          <a:ext cx="31" cy="30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29" name="Line 109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35" y="3023"/>
                          <a:ext cx="31" cy="30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</p:grpSp>
                </p:grpSp>
                <p:grpSp>
                  <p:nvGrpSpPr>
                    <p:cNvPr id="19" name="Group 121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426" y="2946"/>
                      <a:ext cx="267" cy="217"/>
                      <a:chOff x="2426" y="2946"/>
                      <a:chExt cx="267" cy="217"/>
                    </a:xfrm>
                  </p:grpSpPr>
                  <p:sp>
                    <p:nvSpPr>
                      <p:cNvPr id="30832" name="AutoShape 112"/>
                      <p:cNvSpPr>
                        <a:spLocks noChangeArrowheads="1"/>
                      </p:cNvSpPr>
                      <p:nvPr/>
                    </p:nvSpPr>
                    <p:spPr bwMode="auto">
                      <a:xfrm rot="15180000" flipH="1" flipV="1">
                        <a:off x="2465" y="2935"/>
                        <a:ext cx="217" cy="239"/>
                      </a:xfrm>
                      <a:custGeom>
                        <a:avLst/>
                        <a:gdLst>
                          <a:gd name="G0" fmla="+- 5399 0 0"/>
                          <a:gd name="G1" fmla="+- 21600 0 5399"/>
                          <a:gd name="G2" fmla="*/ 5399 1 2"/>
                          <a:gd name="G3" fmla="+- 21600 0 G2"/>
                          <a:gd name="G4" fmla="+/ 5399 21600 2"/>
                          <a:gd name="G5" fmla="+/ G1 0 2"/>
                          <a:gd name="G6" fmla="*/ 21600 21600 5399"/>
                          <a:gd name="G7" fmla="*/ G6 1 2"/>
                          <a:gd name="G8" fmla="+- 21600 0 G7"/>
                          <a:gd name="G9" fmla="*/ 21600 1 2"/>
                          <a:gd name="G10" fmla="+- 5399 0 G9"/>
                          <a:gd name="G11" fmla="?: G10 G8 0"/>
                          <a:gd name="G12" fmla="?: G10 G7 21600"/>
                          <a:gd name="T0" fmla="*/ 18900 w 21600"/>
                          <a:gd name="T1" fmla="*/ 10800 h 21600"/>
                          <a:gd name="T2" fmla="*/ 10800 w 21600"/>
                          <a:gd name="T3" fmla="*/ 21600 h 21600"/>
                          <a:gd name="T4" fmla="*/ 2700 w 21600"/>
                          <a:gd name="T5" fmla="*/ 10800 h 21600"/>
                          <a:gd name="T6" fmla="*/ 10800 w 21600"/>
                          <a:gd name="T7" fmla="*/ 0 h 21600"/>
                          <a:gd name="T8" fmla="*/ 4500 w 21600"/>
                          <a:gd name="T9" fmla="*/ 4500 h 21600"/>
                          <a:gd name="T10" fmla="*/ 17100 w 21600"/>
                          <a:gd name="T11" fmla="*/ 17100 h 21600"/>
                        </a:gdLst>
                        <a:ahLst/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</a:cxnLst>
                        <a:rect l="T8" t="T9" r="T10" b="T11"/>
                        <a:pathLst>
                          <a:path w="21600" h="21600">
                            <a:moveTo>
                              <a:pt x="0" y="0"/>
                            </a:moveTo>
                            <a:lnTo>
                              <a:pt x="5399" y="21600"/>
                            </a:lnTo>
                            <a:lnTo>
                              <a:pt x="16201" y="21600"/>
                            </a:lnTo>
                            <a:lnTo>
                              <a:pt x="21600" y="0"/>
                            </a:lnTo>
                            <a:close/>
                          </a:path>
                        </a:pathLst>
                      </a:custGeom>
                      <a:solidFill>
                        <a:srgbClr val="FF6699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  <a:effectLst/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20" name="Group 120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2426" y="3043"/>
                        <a:ext cx="66" cy="95"/>
                        <a:chOff x="2426" y="3043"/>
                        <a:chExt cx="66" cy="95"/>
                      </a:xfrm>
                    </p:grpSpPr>
                    <p:sp>
                      <p:nvSpPr>
                        <p:cNvPr id="30833" name="Line 113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26" y="3043"/>
                          <a:ext cx="43" cy="1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34" name="Line 114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31" y="3064"/>
                          <a:ext cx="41" cy="1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35" name="Line 115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37" y="3085"/>
                          <a:ext cx="43" cy="13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36" name="Line 116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37" y="3085"/>
                          <a:ext cx="43" cy="13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37" name="Line 117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45" y="3106"/>
                          <a:ext cx="41" cy="13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38" name="Line 118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50" y="3126"/>
                          <a:ext cx="42" cy="1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39" name="Line 119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>
                          <a:off x="2450" y="3126"/>
                          <a:ext cx="42" cy="1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</p:grpSp>
                </p:grpSp>
                <p:grpSp>
                  <p:nvGrpSpPr>
                    <p:cNvPr id="21" name="Group 131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427" y="3099"/>
                      <a:ext cx="267" cy="217"/>
                      <a:chOff x="2427" y="3099"/>
                      <a:chExt cx="267" cy="217"/>
                    </a:xfrm>
                  </p:grpSpPr>
                  <p:sp>
                    <p:nvSpPr>
                      <p:cNvPr id="30842" name="AutoShape 122"/>
                      <p:cNvSpPr>
                        <a:spLocks noChangeArrowheads="1"/>
                      </p:cNvSpPr>
                      <p:nvPr/>
                    </p:nvSpPr>
                    <p:spPr bwMode="auto">
                      <a:xfrm rot="16560000" flipH="1" flipV="1">
                        <a:off x="2465" y="3088"/>
                        <a:ext cx="217" cy="240"/>
                      </a:xfrm>
                      <a:custGeom>
                        <a:avLst/>
                        <a:gdLst>
                          <a:gd name="G0" fmla="+- 5399 0 0"/>
                          <a:gd name="G1" fmla="+- 21600 0 5399"/>
                          <a:gd name="G2" fmla="*/ 5399 1 2"/>
                          <a:gd name="G3" fmla="+- 21600 0 G2"/>
                          <a:gd name="G4" fmla="+/ 5399 21600 2"/>
                          <a:gd name="G5" fmla="+/ G1 0 2"/>
                          <a:gd name="G6" fmla="*/ 21600 21600 5399"/>
                          <a:gd name="G7" fmla="*/ G6 1 2"/>
                          <a:gd name="G8" fmla="+- 21600 0 G7"/>
                          <a:gd name="G9" fmla="*/ 21600 1 2"/>
                          <a:gd name="G10" fmla="+- 5399 0 G9"/>
                          <a:gd name="G11" fmla="?: G10 G8 0"/>
                          <a:gd name="G12" fmla="?: G10 G7 21600"/>
                          <a:gd name="T0" fmla="*/ 18900 w 21600"/>
                          <a:gd name="T1" fmla="*/ 10800 h 21600"/>
                          <a:gd name="T2" fmla="*/ 10800 w 21600"/>
                          <a:gd name="T3" fmla="*/ 21600 h 21600"/>
                          <a:gd name="T4" fmla="*/ 2700 w 21600"/>
                          <a:gd name="T5" fmla="*/ 10800 h 21600"/>
                          <a:gd name="T6" fmla="*/ 10800 w 21600"/>
                          <a:gd name="T7" fmla="*/ 0 h 21600"/>
                          <a:gd name="T8" fmla="*/ 4500 w 21600"/>
                          <a:gd name="T9" fmla="*/ 4500 h 21600"/>
                          <a:gd name="T10" fmla="*/ 17100 w 21600"/>
                          <a:gd name="T11" fmla="*/ 17100 h 21600"/>
                        </a:gdLst>
                        <a:ahLst/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</a:cxnLst>
                        <a:rect l="T8" t="T9" r="T10" b="T11"/>
                        <a:pathLst>
                          <a:path w="21600" h="21600">
                            <a:moveTo>
                              <a:pt x="0" y="0"/>
                            </a:moveTo>
                            <a:lnTo>
                              <a:pt x="5399" y="21600"/>
                            </a:lnTo>
                            <a:lnTo>
                              <a:pt x="16201" y="21600"/>
                            </a:lnTo>
                            <a:lnTo>
                              <a:pt x="21600" y="0"/>
                            </a:lnTo>
                            <a:close/>
                          </a:path>
                        </a:pathLst>
                      </a:custGeom>
                      <a:solidFill>
                        <a:srgbClr val="FF6699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  <a:effectLst/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22" name="Group 130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2427" y="3150"/>
                        <a:ext cx="55" cy="92"/>
                        <a:chOff x="2427" y="3150"/>
                        <a:chExt cx="55" cy="92"/>
                      </a:xfrm>
                    </p:grpSpPr>
                    <p:sp>
                      <p:nvSpPr>
                        <p:cNvPr id="30843" name="Line 123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37" y="3150"/>
                          <a:ext cx="45" cy="5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44" name="Line 124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35" y="3172"/>
                          <a:ext cx="42" cy="5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45" name="Line 125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32" y="3193"/>
                          <a:ext cx="43" cy="5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46" name="Line 126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32" y="3193"/>
                          <a:ext cx="43" cy="5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47" name="Line 127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30" y="3215"/>
                          <a:ext cx="43" cy="4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48" name="Line 128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27" y="3237"/>
                          <a:ext cx="44" cy="5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49" name="Line 129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27" y="3237"/>
                          <a:ext cx="44" cy="5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</p:grpSp>
                </p:grpSp>
                <p:grpSp>
                  <p:nvGrpSpPr>
                    <p:cNvPr id="23" name="Group 141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388" y="3225"/>
                      <a:ext cx="263" cy="223"/>
                      <a:chOff x="2388" y="3225"/>
                      <a:chExt cx="263" cy="223"/>
                    </a:xfrm>
                  </p:grpSpPr>
                  <p:sp>
                    <p:nvSpPr>
                      <p:cNvPr id="30852" name="AutoShape 132"/>
                      <p:cNvSpPr>
                        <a:spLocks noChangeArrowheads="1"/>
                      </p:cNvSpPr>
                      <p:nvPr/>
                    </p:nvSpPr>
                    <p:spPr bwMode="auto">
                      <a:xfrm rot="18180000" flipH="1" flipV="1">
                        <a:off x="2421" y="3219"/>
                        <a:ext cx="219" cy="240"/>
                      </a:xfrm>
                      <a:custGeom>
                        <a:avLst/>
                        <a:gdLst>
                          <a:gd name="G0" fmla="+- 5399 0 0"/>
                          <a:gd name="G1" fmla="+- 21600 0 5399"/>
                          <a:gd name="G2" fmla="*/ 5399 1 2"/>
                          <a:gd name="G3" fmla="+- 21600 0 G2"/>
                          <a:gd name="G4" fmla="+/ 5399 21600 2"/>
                          <a:gd name="G5" fmla="+/ G1 0 2"/>
                          <a:gd name="G6" fmla="*/ 21600 21600 5399"/>
                          <a:gd name="G7" fmla="*/ G6 1 2"/>
                          <a:gd name="G8" fmla="+- 21600 0 G7"/>
                          <a:gd name="G9" fmla="*/ 21600 1 2"/>
                          <a:gd name="G10" fmla="+- 5399 0 G9"/>
                          <a:gd name="G11" fmla="?: G10 G8 0"/>
                          <a:gd name="G12" fmla="?: G10 G7 21600"/>
                          <a:gd name="T0" fmla="*/ 18900 w 21600"/>
                          <a:gd name="T1" fmla="*/ 10800 h 21600"/>
                          <a:gd name="T2" fmla="*/ 10800 w 21600"/>
                          <a:gd name="T3" fmla="*/ 21600 h 21600"/>
                          <a:gd name="T4" fmla="*/ 2700 w 21600"/>
                          <a:gd name="T5" fmla="*/ 10800 h 21600"/>
                          <a:gd name="T6" fmla="*/ 10800 w 21600"/>
                          <a:gd name="T7" fmla="*/ 0 h 21600"/>
                          <a:gd name="T8" fmla="*/ 4500 w 21600"/>
                          <a:gd name="T9" fmla="*/ 4500 h 21600"/>
                          <a:gd name="T10" fmla="*/ 17100 w 21600"/>
                          <a:gd name="T11" fmla="*/ 17100 h 21600"/>
                        </a:gdLst>
                        <a:ahLst/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</a:cxnLst>
                        <a:rect l="T8" t="T9" r="T10" b="T11"/>
                        <a:pathLst>
                          <a:path w="21600" h="21600">
                            <a:moveTo>
                              <a:pt x="0" y="0"/>
                            </a:moveTo>
                            <a:lnTo>
                              <a:pt x="5399" y="21600"/>
                            </a:lnTo>
                            <a:lnTo>
                              <a:pt x="16201" y="21600"/>
                            </a:lnTo>
                            <a:lnTo>
                              <a:pt x="21600" y="0"/>
                            </a:lnTo>
                            <a:close/>
                          </a:path>
                        </a:pathLst>
                      </a:custGeom>
                      <a:solidFill>
                        <a:srgbClr val="FF6699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  <a:effectLst/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24" name="Group 140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2388" y="3225"/>
                        <a:ext cx="84" cy="97"/>
                        <a:chOff x="2388" y="3225"/>
                        <a:chExt cx="84" cy="97"/>
                      </a:xfrm>
                    </p:grpSpPr>
                    <p:sp>
                      <p:nvSpPr>
                        <p:cNvPr id="30853" name="Line 133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35" y="3225"/>
                          <a:ext cx="37" cy="25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54" name="Line 134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23" y="3243"/>
                          <a:ext cx="35" cy="25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55" name="Line 135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12" y="3262"/>
                          <a:ext cx="36" cy="23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56" name="Line 136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12" y="3262"/>
                          <a:ext cx="36" cy="23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57" name="Line 137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400" y="3280"/>
                          <a:ext cx="36" cy="24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58" name="Line 138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388" y="3298"/>
                          <a:ext cx="37" cy="24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59" name="Line 139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388" y="3298"/>
                          <a:ext cx="37" cy="24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</p:grpSp>
                </p:grpSp>
                <p:grpSp>
                  <p:nvGrpSpPr>
                    <p:cNvPr id="25" name="Group 151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310" y="3304"/>
                      <a:ext cx="221" cy="263"/>
                      <a:chOff x="2310" y="3304"/>
                      <a:chExt cx="221" cy="263"/>
                    </a:xfrm>
                  </p:grpSpPr>
                  <p:sp>
                    <p:nvSpPr>
                      <p:cNvPr id="30862" name="AutoShape 142"/>
                      <p:cNvSpPr>
                        <a:spLocks noChangeArrowheads="1"/>
                      </p:cNvSpPr>
                      <p:nvPr/>
                    </p:nvSpPr>
                    <p:spPr bwMode="auto">
                      <a:xfrm rot="19740000" flipH="1" flipV="1">
                        <a:off x="2313" y="3328"/>
                        <a:ext cx="218" cy="239"/>
                      </a:xfrm>
                      <a:custGeom>
                        <a:avLst/>
                        <a:gdLst>
                          <a:gd name="G0" fmla="+- 5399 0 0"/>
                          <a:gd name="G1" fmla="+- 21600 0 5399"/>
                          <a:gd name="G2" fmla="*/ 5399 1 2"/>
                          <a:gd name="G3" fmla="+- 21600 0 G2"/>
                          <a:gd name="G4" fmla="+/ 5399 21600 2"/>
                          <a:gd name="G5" fmla="+/ G1 0 2"/>
                          <a:gd name="G6" fmla="*/ 21600 21600 5399"/>
                          <a:gd name="G7" fmla="*/ G6 1 2"/>
                          <a:gd name="G8" fmla="+- 21600 0 G7"/>
                          <a:gd name="G9" fmla="*/ 21600 1 2"/>
                          <a:gd name="G10" fmla="+- 5399 0 G9"/>
                          <a:gd name="G11" fmla="?: G10 G8 0"/>
                          <a:gd name="G12" fmla="?: G10 G7 21600"/>
                          <a:gd name="T0" fmla="*/ 18900 w 21600"/>
                          <a:gd name="T1" fmla="*/ 10800 h 21600"/>
                          <a:gd name="T2" fmla="*/ 10800 w 21600"/>
                          <a:gd name="T3" fmla="*/ 21600 h 21600"/>
                          <a:gd name="T4" fmla="*/ 2700 w 21600"/>
                          <a:gd name="T5" fmla="*/ 10800 h 21600"/>
                          <a:gd name="T6" fmla="*/ 10800 w 21600"/>
                          <a:gd name="T7" fmla="*/ 0 h 21600"/>
                          <a:gd name="T8" fmla="*/ 4500 w 21600"/>
                          <a:gd name="T9" fmla="*/ 4500 h 21600"/>
                          <a:gd name="T10" fmla="*/ 17100 w 21600"/>
                          <a:gd name="T11" fmla="*/ 17100 h 21600"/>
                        </a:gdLst>
                        <a:ahLst/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</a:cxnLst>
                        <a:rect l="T8" t="T9" r="T10" b="T11"/>
                        <a:pathLst>
                          <a:path w="21600" h="21600">
                            <a:moveTo>
                              <a:pt x="0" y="0"/>
                            </a:moveTo>
                            <a:lnTo>
                              <a:pt x="5399" y="21600"/>
                            </a:lnTo>
                            <a:lnTo>
                              <a:pt x="16201" y="21600"/>
                            </a:lnTo>
                            <a:lnTo>
                              <a:pt x="21600" y="0"/>
                            </a:lnTo>
                            <a:close/>
                          </a:path>
                        </a:pathLst>
                      </a:custGeom>
                      <a:solidFill>
                        <a:srgbClr val="FF6699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  <a:effectLst/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26" name="Group 150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2310" y="3304"/>
                        <a:ext cx="98" cy="83"/>
                        <a:chOff x="2310" y="3304"/>
                        <a:chExt cx="98" cy="83"/>
                      </a:xfrm>
                    </p:grpSpPr>
                    <p:sp>
                      <p:nvSpPr>
                        <p:cNvPr id="30863" name="Line 143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385" y="3304"/>
                          <a:ext cx="23" cy="37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64" name="Line 144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367" y="3316"/>
                          <a:ext cx="21" cy="37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65" name="Line 145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349" y="3327"/>
                          <a:ext cx="22" cy="36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66" name="Line 146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349" y="3327"/>
                          <a:ext cx="22" cy="36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67" name="Line 147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328" y="3337"/>
                          <a:ext cx="23" cy="37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68" name="Line 148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310" y="3349"/>
                          <a:ext cx="23" cy="38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69" name="Line 149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310" y="3349"/>
                          <a:ext cx="23" cy="38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</p:grpSp>
                </p:grpSp>
                <p:grpSp>
                  <p:nvGrpSpPr>
                    <p:cNvPr id="27" name="Group 161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182" y="3346"/>
                      <a:ext cx="218" cy="266"/>
                      <a:chOff x="2182" y="3346"/>
                      <a:chExt cx="218" cy="266"/>
                    </a:xfrm>
                  </p:grpSpPr>
                  <p:sp>
                    <p:nvSpPr>
                      <p:cNvPr id="30872" name="AutoShape 152"/>
                      <p:cNvSpPr>
                        <a:spLocks noChangeArrowheads="1"/>
                      </p:cNvSpPr>
                      <p:nvPr/>
                    </p:nvSpPr>
                    <p:spPr bwMode="auto">
                      <a:xfrm rot="21360000" flipH="1" flipV="1">
                        <a:off x="2182" y="3370"/>
                        <a:ext cx="218" cy="242"/>
                      </a:xfrm>
                      <a:custGeom>
                        <a:avLst/>
                        <a:gdLst>
                          <a:gd name="G0" fmla="+- 5399 0 0"/>
                          <a:gd name="G1" fmla="+- 21600 0 5399"/>
                          <a:gd name="G2" fmla="*/ 5399 1 2"/>
                          <a:gd name="G3" fmla="+- 21600 0 G2"/>
                          <a:gd name="G4" fmla="+/ 5399 21600 2"/>
                          <a:gd name="G5" fmla="+/ G1 0 2"/>
                          <a:gd name="G6" fmla="*/ 21600 21600 5399"/>
                          <a:gd name="G7" fmla="*/ G6 1 2"/>
                          <a:gd name="G8" fmla="+- 21600 0 G7"/>
                          <a:gd name="G9" fmla="*/ 21600 1 2"/>
                          <a:gd name="G10" fmla="+- 5399 0 G9"/>
                          <a:gd name="G11" fmla="?: G10 G8 0"/>
                          <a:gd name="G12" fmla="?: G10 G7 21600"/>
                          <a:gd name="T0" fmla="*/ 18900 w 21600"/>
                          <a:gd name="T1" fmla="*/ 10800 h 21600"/>
                          <a:gd name="T2" fmla="*/ 10800 w 21600"/>
                          <a:gd name="T3" fmla="*/ 21600 h 21600"/>
                          <a:gd name="T4" fmla="*/ 2700 w 21600"/>
                          <a:gd name="T5" fmla="*/ 10800 h 21600"/>
                          <a:gd name="T6" fmla="*/ 10800 w 21600"/>
                          <a:gd name="T7" fmla="*/ 0 h 21600"/>
                          <a:gd name="T8" fmla="*/ 4500 w 21600"/>
                          <a:gd name="T9" fmla="*/ 4500 h 21600"/>
                          <a:gd name="T10" fmla="*/ 17100 w 21600"/>
                          <a:gd name="T11" fmla="*/ 17100 h 21600"/>
                        </a:gdLst>
                        <a:ahLst/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</a:cxnLst>
                        <a:rect l="T8" t="T9" r="T10" b="T11"/>
                        <a:pathLst>
                          <a:path w="21600" h="21600">
                            <a:moveTo>
                              <a:pt x="0" y="0"/>
                            </a:moveTo>
                            <a:lnTo>
                              <a:pt x="5399" y="21600"/>
                            </a:lnTo>
                            <a:lnTo>
                              <a:pt x="16201" y="21600"/>
                            </a:lnTo>
                            <a:lnTo>
                              <a:pt x="21600" y="0"/>
                            </a:lnTo>
                            <a:close/>
                          </a:path>
                        </a:pathLst>
                      </a:custGeom>
                      <a:solidFill>
                        <a:srgbClr val="FF6699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  <a:effectLst/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28" name="Group 160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2237" y="3346"/>
                        <a:ext cx="89" cy="50"/>
                        <a:chOff x="2237" y="3346"/>
                        <a:chExt cx="89" cy="50"/>
                      </a:xfrm>
                    </p:grpSpPr>
                    <p:sp>
                      <p:nvSpPr>
                        <p:cNvPr id="30873" name="Line 153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323" y="3346"/>
                          <a:ext cx="3" cy="45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74" name="Line 154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302" y="3349"/>
                          <a:ext cx="4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75" name="Line 155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281" y="3352"/>
                          <a:ext cx="1" cy="41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76" name="Line 156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281" y="3352"/>
                          <a:ext cx="1" cy="41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77" name="Line 157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259" y="3351"/>
                          <a:ext cx="2" cy="43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78" name="Line 158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237" y="3353"/>
                          <a:ext cx="3" cy="43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879" name="Line 159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H="1" flipV="1">
                          <a:off x="2237" y="3353"/>
                          <a:ext cx="3" cy="43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</p:grpSp>
                </p:grpSp>
                <p:grpSp>
                  <p:nvGrpSpPr>
                    <p:cNvPr id="29" name="Group 222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809" y="2715"/>
                      <a:ext cx="408" cy="852"/>
                      <a:chOff x="1809" y="2715"/>
                      <a:chExt cx="408" cy="852"/>
                    </a:xfrm>
                  </p:grpSpPr>
                  <p:grpSp>
                    <p:nvGrpSpPr>
                      <p:cNvPr id="30" name="Group 171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999" y="2715"/>
                        <a:ext cx="218" cy="269"/>
                        <a:chOff x="1999" y="2715"/>
                        <a:chExt cx="218" cy="269"/>
                      </a:xfrm>
                    </p:grpSpPr>
                    <p:sp>
                      <p:nvSpPr>
                        <p:cNvPr id="30882" name="AutoShape 162"/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 rot="9360000" flipV="1">
                          <a:off x="1999" y="2715"/>
                          <a:ext cx="218" cy="240"/>
                        </a:xfrm>
                        <a:custGeom>
                          <a:avLst/>
                          <a:gdLst>
                            <a:gd name="G0" fmla="+- 5399 0 0"/>
                            <a:gd name="G1" fmla="+- 21600 0 5399"/>
                            <a:gd name="G2" fmla="*/ 5399 1 2"/>
                            <a:gd name="G3" fmla="+- 21600 0 G2"/>
                            <a:gd name="G4" fmla="+/ 5399 21600 2"/>
                            <a:gd name="G5" fmla="+/ G1 0 2"/>
                            <a:gd name="G6" fmla="*/ 21600 21600 5399"/>
                            <a:gd name="G7" fmla="*/ G6 1 2"/>
                            <a:gd name="G8" fmla="+- 21600 0 G7"/>
                            <a:gd name="G9" fmla="*/ 21600 1 2"/>
                            <a:gd name="G10" fmla="+- 5399 0 G9"/>
                            <a:gd name="G11" fmla="?: G10 G8 0"/>
                            <a:gd name="G12" fmla="?: G10 G7 21600"/>
                            <a:gd name="T0" fmla="*/ 18900 w 21600"/>
                            <a:gd name="T1" fmla="*/ 10800 h 21600"/>
                            <a:gd name="T2" fmla="*/ 10800 w 21600"/>
                            <a:gd name="T3" fmla="*/ 21600 h 21600"/>
                            <a:gd name="T4" fmla="*/ 2700 w 21600"/>
                            <a:gd name="T5" fmla="*/ 10800 h 21600"/>
                            <a:gd name="T6" fmla="*/ 10800 w 21600"/>
                            <a:gd name="T7" fmla="*/ 0 h 21600"/>
                            <a:gd name="T8" fmla="*/ 4500 w 21600"/>
                            <a:gd name="T9" fmla="*/ 4500 h 21600"/>
                            <a:gd name="T10" fmla="*/ 17100 w 21600"/>
                            <a:gd name="T11" fmla="*/ 17100 h 21600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</a:cxnLst>
                          <a:rect l="T8" t="T9" r="T10" b="T11"/>
                          <a:pathLst>
                            <a:path w="21600" h="21600">
                              <a:moveTo>
                                <a:pt x="0" y="0"/>
                              </a:moveTo>
                              <a:lnTo>
                                <a:pt x="5399" y="21600"/>
                              </a:lnTo>
                              <a:lnTo>
                                <a:pt x="16201" y="21600"/>
                              </a:lnTo>
                              <a:lnTo>
                                <a:pt x="21600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FF6699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  <a:effectLst/>
                      </p:spPr>
                      <p:txBody>
                        <a:bodyPr wrap="none" anchor="ctr"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31" name="Group 170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2108" y="2909"/>
                          <a:ext cx="97" cy="75"/>
                          <a:chOff x="2108" y="2909"/>
                          <a:chExt cx="97" cy="75"/>
                        </a:xfrm>
                      </p:grpSpPr>
                      <p:sp>
                        <p:nvSpPr>
                          <p:cNvPr id="30883" name="Line 163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187" y="2909"/>
                            <a:ext cx="18" cy="39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884" name="Line 164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168" y="2917"/>
                            <a:ext cx="17" cy="38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885" name="Line 165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147" y="2926"/>
                            <a:ext cx="18" cy="40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886" name="Line 166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147" y="2926"/>
                            <a:ext cx="18" cy="40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887" name="Line 167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129" y="2935"/>
                            <a:ext cx="17" cy="40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888" name="Line 168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108" y="2943"/>
                            <a:ext cx="17" cy="41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889" name="Line 169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108" y="2943"/>
                            <a:ext cx="17" cy="41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</p:grpSp>
                  </p:grpSp>
                  <p:grpSp>
                    <p:nvGrpSpPr>
                      <p:cNvPr id="30920" name="Group 181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875" y="2815"/>
                        <a:ext cx="254" cy="238"/>
                        <a:chOff x="1875" y="2815"/>
                        <a:chExt cx="254" cy="238"/>
                      </a:xfrm>
                    </p:grpSpPr>
                    <p:sp>
                      <p:nvSpPr>
                        <p:cNvPr id="30892" name="AutoShape 172"/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 rot="7980000" flipV="1">
                          <a:off x="1886" y="2804"/>
                          <a:ext cx="217" cy="240"/>
                        </a:xfrm>
                        <a:custGeom>
                          <a:avLst/>
                          <a:gdLst>
                            <a:gd name="G0" fmla="+- 5399 0 0"/>
                            <a:gd name="G1" fmla="+- 21600 0 5399"/>
                            <a:gd name="G2" fmla="*/ 5399 1 2"/>
                            <a:gd name="G3" fmla="+- 21600 0 G2"/>
                            <a:gd name="G4" fmla="+/ 5399 21600 2"/>
                            <a:gd name="G5" fmla="+/ G1 0 2"/>
                            <a:gd name="G6" fmla="*/ 21600 21600 5399"/>
                            <a:gd name="G7" fmla="*/ G6 1 2"/>
                            <a:gd name="G8" fmla="+- 21600 0 G7"/>
                            <a:gd name="G9" fmla="*/ 21600 1 2"/>
                            <a:gd name="G10" fmla="+- 5399 0 G9"/>
                            <a:gd name="G11" fmla="?: G10 G8 0"/>
                            <a:gd name="G12" fmla="?: G10 G7 21600"/>
                            <a:gd name="T0" fmla="*/ 18900 w 21600"/>
                            <a:gd name="T1" fmla="*/ 10800 h 21600"/>
                            <a:gd name="T2" fmla="*/ 10800 w 21600"/>
                            <a:gd name="T3" fmla="*/ 21600 h 21600"/>
                            <a:gd name="T4" fmla="*/ 2700 w 21600"/>
                            <a:gd name="T5" fmla="*/ 10800 h 21600"/>
                            <a:gd name="T6" fmla="*/ 10800 w 21600"/>
                            <a:gd name="T7" fmla="*/ 0 h 21600"/>
                            <a:gd name="T8" fmla="*/ 4500 w 21600"/>
                            <a:gd name="T9" fmla="*/ 4500 h 21600"/>
                            <a:gd name="T10" fmla="*/ 17100 w 21600"/>
                            <a:gd name="T11" fmla="*/ 17100 h 21600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</a:cxnLst>
                          <a:rect l="T8" t="T9" r="T10" b="T11"/>
                          <a:pathLst>
                            <a:path w="21600" h="21600">
                              <a:moveTo>
                                <a:pt x="0" y="0"/>
                              </a:moveTo>
                              <a:lnTo>
                                <a:pt x="5399" y="21600"/>
                              </a:lnTo>
                              <a:lnTo>
                                <a:pt x="16201" y="21600"/>
                              </a:lnTo>
                              <a:lnTo>
                                <a:pt x="21600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FF6699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  <a:effectLst/>
                      </p:spPr>
                      <p:txBody>
                        <a:bodyPr wrap="none" anchor="ctr"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30921" name="Group 180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2036" y="2959"/>
                          <a:ext cx="93" cy="94"/>
                          <a:chOff x="2036" y="2959"/>
                          <a:chExt cx="93" cy="94"/>
                        </a:xfrm>
                      </p:grpSpPr>
                      <p:sp>
                        <p:nvSpPr>
                          <p:cNvPr id="30893" name="Line 173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96" y="2959"/>
                            <a:ext cx="33" cy="31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894" name="Line 174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79" y="2975"/>
                            <a:ext cx="33" cy="30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895" name="Line 175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65" y="2992"/>
                            <a:ext cx="31" cy="29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896" name="Line 176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65" y="2992"/>
                            <a:ext cx="31" cy="29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897" name="Line 177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50" y="3009"/>
                            <a:ext cx="33" cy="29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898" name="Line 178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36" y="3023"/>
                            <a:ext cx="32" cy="30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899" name="Line 179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36" y="3023"/>
                            <a:ext cx="32" cy="30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</p:grpSp>
                  </p:grpSp>
                  <p:grpSp>
                    <p:nvGrpSpPr>
                      <p:cNvPr id="30930" name="Group 191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809" y="2946"/>
                        <a:ext cx="268" cy="218"/>
                        <a:chOff x="1809" y="2946"/>
                        <a:chExt cx="268" cy="218"/>
                      </a:xfrm>
                    </p:grpSpPr>
                    <p:sp>
                      <p:nvSpPr>
                        <p:cNvPr id="30902" name="AutoShape 182"/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 rot="6420000" flipV="1">
                          <a:off x="1820" y="2935"/>
                          <a:ext cx="218" cy="239"/>
                        </a:xfrm>
                        <a:custGeom>
                          <a:avLst/>
                          <a:gdLst>
                            <a:gd name="G0" fmla="+- 5399 0 0"/>
                            <a:gd name="G1" fmla="+- 21600 0 5399"/>
                            <a:gd name="G2" fmla="*/ 5399 1 2"/>
                            <a:gd name="G3" fmla="+- 21600 0 G2"/>
                            <a:gd name="G4" fmla="+/ 5399 21600 2"/>
                            <a:gd name="G5" fmla="+/ G1 0 2"/>
                            <a:gd name="G6" fmla="*/ 21600 21600 5399"/>
                            <a:gd name="G7" fmla="*/ G6 1 2"/>
                            <a:gd name="G8" fmla="+- 21600 0 G7"/>
                            <a:gd name="G9" fmla="*/ 21600 1 2"/>
                            <a:gd name="G10" fmla="+- 5399 0 G9"/>
                            <a:gd name="G11" fmla="?: G10 G8 0"/>
                            <a:gd name="G12" fmla="?: G10 G7 21600"/>
                            <a:gd name="T0" fmla="*/ 18900 w 21600"/>
                            <a:gd name="T1" fmla="*/ 10800 h 21600"/>
                            <a:gd name="T2" fmla="*/ 10800 w 21600"/>
                            <a:gd name="T3" fmla="*/ 21600 h 21600"/>
                            <a:gd name="T4" fmla="*/ 2700 w 21600"/>
                            <a:gd name="T5" fmla="*/ 10800 h 21600"/>
                            <a:gd name="T6" fmla="*/ 10800 w 21600"/>
                            <a:gd name="T7" fmla="*/ 0 h 21600"/>
                            <a:gd name="T8" fmla="*/ 4500 w 21600"/>
                            <a:gd name="T9" fmla="*/ 4500 h 21600"/>
                            <a:gd name="T10" fmla="*/ 17100 w 21600"/>
                            <a:gd name="T11" fmla="*/ 17100 h 21600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</a:cxnLst>
                          <a:rect l="T8" t="T9" r="T10" b="T11"/>
                          <a:pathLst>
                            <a:path w="21600" h="21600">
                              <a:moveTo>
                                <a:pt x="0" y="0"/>
                              </a:moveTo>
                              <a:lnTo>
                                <a:pt x="5399" y="21600"/>
                              </a:lnTo>
                              <a:lnTo>
                                <a:pt x="16201" y="21600"/>
                              </a:lnTo>
                              <a:lnTo>
                                <a:pt x="21600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FF6699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  <a:effectLst/>
                      </p:spPr>
                      <p:txBody>
                        <a:bodyPr wrap="none" anchor="ctr"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30931" name="Group 190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2010" y="3043"/>
                          <a:ext cx="67" cy="95"/>
                          <a:chOff x="2010" y="3043"/>
                          <a:chExt cx="67" cy="95"/>
                        </a:xfrm>
                      </p:grpSpPr>
                      <p:sp>
                        <p:nvSpPr>
                          <p:cNvPr id="30903" name="Line 183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34" y="3043"/>
                            <a:ext cx="43" cy="12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04" name="Line 184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28" y="3064"/>
                            <a:ext cx="41" cy="12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05" name="Line 185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22" y="3085"/>
                            <a:ext cx="41" cy="13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06" name="Line 186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22" y="3085"/>
                            <a:ext cx="41" cy="13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07" name="Line 187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16" y="3106"/>
                            <a:ext cx="41" cy="13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08" name="Line 188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10" y="3126"/>
                            <a:ext cx="40" cy="12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09" name="Line 189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2010" y="3126"/>
                            <a:ext cx="40" cy="12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</p:grpSp>
                  </p:grpSp>
                  <p:grpSp>
                    <p:nvGrpSpPr>
                      <p:cNvPr id="30940" name="Group 201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809" y="3099"/>
                        <a:ext cx="265" cy="218"/>
                        <a:chOff x="1809" y="3099"/>
                        <a:chExt cx="265" cy="218"/>
                      </a:xfrm>
                    </p:grpSpPr>
                    <p:sp>
                      <p:nvSpPr>
                        <p:cNvPr id="30912" name="AutoShape 192"/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 rot="5040000" flipV="1">
                          <a:off x="1820" y="3088"/>
                          <a:ext cx="218" cy="240"/>
                        </a:xfrm>
                        <a:custGeom>
                          <a:avLst/>
                          <a:gdLst>
                            <a:gd name="G0" fmla="+- 5399 0 0"/>
                            <a:gd name="G1" fmla="+- 21600 0 5399"/>
                            <a:gd name="G2" fmla="*/ 5399 1 2"/>
                            <a:gd name="G3" fmla="+- 21600 0 G2"/>
                            <a:gd name="G4" fmla="+/ 5399 21600 2"/>
                            <a:gd name="G5" fmla="+/ G1 0 2"/>
                            <a:gd name="G6" fmla="*/ 21600 21600 5399"/>
                            <a:gd name="G7" fmla="*/ G6 1 2"/>
                            <a:gd name="G8" fmla="+- 21600 0 G7"/>
                            <a:gd name="G9" fmla="*/ 21600 1 2"/>
                            <a:gd name="G10" fmla="+- 5399 0 G9"/>
                            <a:gd name="G11" fmla="?: G10 G8 0"/>
                            <a:gd name="G12" fmla="?: G10 G7 21600"/>
                            <a:gd name="T0" fmla="*/ 18900 w 21600"/>
                            <a:gd name="T1" fmla="*/ 10800 h 21600"/>
                            <a:gd name="T2" fmla="*/ 10800 w 21600"/>
                            <a:gd name="T3" fmla="*/ 21600 h 21600"/>
                            <a:gd name="T4" fmla="*/ 2700 w 21600"/>
                            <a:gd name="T5" fmla="*/ 10800 h 21600"/>
                            <a:gd name="T6" fmla="*/ 10800 w 21600"/>
                            <a:gd name="T7" fmla="*/ 0 h 21600"/>
                            <a:gd name="T8" fmla="*/ 4500 w 21600"/>
                            <a:gd name="T9" fmla="*/ 4500 h 21600"/>
                            <a:gd name="T10" fmla="*/ 17100 w 21600"/>
                            <a:gd name="T11" fmla="*/ 17100 h 21600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</a:cxnLst>
                          <a:rect l="T8" t="T9" r="T10" b="T11"/>
                          <a:pathLst>
                            <a:path w="21600" h="21600">
                              <a:moveTo>
                                <a:pt x="0" y="0"/>
                              </a:moveTo>
                              <a:lnTo>
                                <a:pt x="5399" y="21600"/>
                              </a:lnTo>
                              <a:lnTo>
                                <a:pt x="16201" y="21600"/>
                              </a:lnTo>
                              <a:lnTo>
                                <a:pt x="21600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FF6699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  <a:effectLst/>
                      </p:spPr>
                      <p:txBody>
                        <a:bodyPr wrap="none" anchor="ctr"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30941" name="Group 200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2021" y="3150"/>
                          <a:ext cx="53" cy="92"/>
                          <a:chOff x="2021" y="3150"/>
                          <a:chExt cx="53" cy="92"/>
                        </a:xfrm>
                      </p:grpSpPr>
                      <p:sp>
                        <p:nvSpPr>
                          <p:cNvPr id="30913" name="Line 193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21" y="3150"/>
                            <a:ext cx="45" cy="5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14" name="Line 194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22" y="3172"/>
                            <a:ext cx="45" cy="5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15" name="Line 195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27" y="3193"/>
                            <a:ext cx="42" cy="5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16" name="Line 196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27" y="3193"/>
                            <a:ext cx="42" cy="5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17" name="Line 197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29" y="3215"/>
                            <a:ext cx="43" cy="4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18" name="Line 198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30" y="3237"/>
                            <a:ext cx="44" cy="5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19" name="Line 199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30" y="3237"/>
                            <a:ext cx="44" cy="5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</p:grpSp>
                  </p:grpSp>
                  <p:grpSp>
                    <p:nvGrpSpPr>
                      <p:cNvPr id="30942" name="Group 211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853" y="3225"/>
                        <a:ext cx="261" cy="222"/>
                        <a:chOff x="1853" y="3225"/>
                        <a:chExt cx="261" cy="222"/>
                      </a:xfrm>
                    </p:grpSpPr>
                    <p:sp>
                      <p:nvSpPr>
                        <p:cNvPr id="30922" name="AutoShape 202"/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 rot="3420000" flipV="1">
                          <a:off x="1864" y="3219"/>
                          <a:ext cx="217" cy="240"/>
                        </a:xfrm>
                        <a:custGeom>
                          <a:avLst/>
                          <a:gdLst>
                            <a:gd name="G0" fmla="+- 5399 0 0"/>
                            <a:gd name="G1" fmla="+- 21600 0 5399"/>
                            <a:gd name="G2" fmla="*/ 5399 1 2"/>
                            <a:gd name="G3" fmla="+- 21600 0 G2"/>
                            <a:gd name="G4" fmla="+/ 5399 21600 2"/>
                            <a:gd name="G5" fmla="+/ G1 0 2"/>
                            <a:gd name="G6" fmla="*/ 21600 21600 5399"/>
                            <a:gd name="G7" fmla="*/ G6 1 2"/>
                            <a:gd name="G8" fmla="+- 21600 0 G7"/>
                            <a:gd name="G9" fmla="*/ 21600 1 2"/>
                            <a:gd name="G10" fmla="+- 5399 0 G9"/>
                            <a:gd name="G11" fmla="?: G10 G8 0"/>
                            <a:gd name="G12" fmla="?: G10 G7 21600"/>
                            <a:gd name="T0" fmla="*/ 18900 w 21600"/>
                            <a:gd name="T1" fmla="*/ 10800 h 21600"/>
                            <a:gd name="T2" fmla="*/ 10800 w 21600"/>
                            <a:gd name="T3" fmla="*/ 21600 h 21600"/>
                            <a:gd name="T4" fmla="*/ 2700 w 21600"/>
                            <a:gd name="T5" fmla="*/ 10800 h 21600"/>
                            <a:gd name="T6" fmla="*/ 10800 w 21600"/>
                            <a:gd name="T7" fmla="*/ 0 h 21600"/>
                            <a:gd name="T8" fmla="*/ 4500 w 21600"/>
                            <a:gd name="T9" fmla="*/ 4500 h 21600"/>
                            <a:gd name="T10" fmla="*/ 17100 w 21600"/>
                            <a:gd name="T11" fmla="*/ 17100 h 21600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</a:cxnLst>
                          <a:rect l="T8" t="T9" r="T10" b="T11"/>
                          <a:pathLst>
                            <a:path w="21600" h="21600">
                              <a:moveTo>
                                <a:pt x="0" y="0"/>
                              </a:moveTo>
                              <a:lnTo>
                                <a:pt x="5399" y="21600"/>
                              </a:lnTo>
                              <a:lnTo>
                                <a:pt x="16201" y="21600"/>
                              </a:lnTo>
                              <a:lnTo>
                                <a:pt x="21600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FF6699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  <a:effectLst/>
                      </p:spPr>
                      <p:txBody>
                        <a:bodyPr wrap="none" anchor="ctr"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30951" name="Group 210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2031" y="3225"/>
                          <a:ext cx="83" cy="97"/>
                          <a:chOff x="2031" y="3225"/>
                          <a:chExt cx="83" cy="97"/>
                        </a:xfrm>
                      </p:grpSpPr>
                      <p:sp>
                        <p:nvSpPr>
                          <p:cNvPr id="30923" name="Line 203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31" y="3225"/>
                            <a:ext cx="38" cy="25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24" name="Line 204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43" y="3243"/>
                            <a:ext cx="36" cy="25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25" name="Line 205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56" y="3262"/>
                            <a:ext cx="36" cy="23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26" name="Line 206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56" y="3262"/>
                            <a:ext cx="36" cy="23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27" name="Line 207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68" y="3280"/>
                            <a:ext cx="36" cy="24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28" name="Line 208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78" y="3298"/>
                            <a:ext cx="36" cy="24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29" name="Line 209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78" y="3298"/>
                            <a:ext cx="36" cy="24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</p:grpSp>
                  </p:grpSp>
                  <p:grpSp>
                    <p:nvGrpSpPr>
                      <p:cNvPr id="30952" name="Group 221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973" y="3304"/>
                        <a:ext cx="219" cy="263"/>
                        <a:chOff x="1973" y="3304"/>
                        <a:chExt cx="219" cy="263"/>
                      </a:xfrm>
                    </p:grpSpPr>
                    <p:sp>
                      <p:nvSpPr>
                        <p:cNvPr id="30932" name="AutoShape 212"/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 rot="1860000" flipV="1">
                          <a:off x="1973" y="3328"/>
                          <a:ext cx="219" cy="239"/>
                        </a:xfrm>
                        <a:custGeom>
                          <a:avLst/>
                          <a:gdLst>
                            <a:gd name="G0" fmla="+- 5399 0 0"/>
                            <a:gd name="G1" fmla="+- 21600 0 5399"/>
                            <a:gd name="G2" fmla="*/ 5399 1 2"/>
                            <a:gd name="G3" fmla="+- 21600 0 G2"/>
                            <a:gd name="G4" fmla="+/ 5399 21600 2"/>
                            <a:gd name="G5" fmla="+/ G1 0 2"/>
                            <a:gd name="G6" fmla="*/ 21600 21600 5399"/>
                            <a:gd name="G7" fmla="*/ G6 1 2"/>
                            <a:gd name="G8" fmla="+- 21600 0 G7"/>
                            <a:gd name="G9" fmla="*/ 21600 1 2"/>
                            <a:gd name="G10" fmla="+- 5399 0 G9"/>
                            <a:gd name="G11" fmla="?: G10 G8 0"/>
                            <a:gd name="G12" fmla="?: G10 G7 21600"/>
                            <a:gd name="T0" fmla="*/ 18900 w 21600"/>
                            <a:gd name="T1" fmla="*/ 10800 h 21600"/>
                            <a:gd name="T2" fmla="*/ 10800 w 21600"/>
                            <a:gd name="T3" fmla="*/ 21600 h 21600"/>
                            <a:gd name="T4" fmla="*/ 2700 w 21600"/>
                            <a:gd name="T5" fmla="*/ 10800 h 21600"/>
                            <a:gd name="T6" fmla="*/ 10800 w 21600"/>
                            <a:gd name="T7" fmla="*/ 0 h 21600"/>
                            <a:gd name="T8" fmla="*/ 4500 w 21600"/>
                            <a:gd name="T9" fmla="*/ 4500 h 21600"/>
                            <a:gd name="T10" fmla="*/ 17100 w 21600"/>
                            <a:gd name="T11" fmla="*/ 17100 h 21600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</a:cxnLst>
                          <a:rect l="T8" t="T9" r="T10" b="T11"/>
                          <a:pathLst>
                            <a:path w="21600" h="21600">
                              <a:moveTo>
                                <a:pt x="0" y="0"/>
                              </a:moveTo>
                              <a:lnTo>
                                <a:pt x="5399" y="21600"/>
                              </a:lnTo>
                              <a:lnTo>
                                <a:pt x="16201" y="21600"/>
                              </a:lnTo>
                              <a:lnTo>
                                <a:pt x="21600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FF6699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  <a:effectLst/>
                      </p:spPr>
                      <p:txBody>
                        <a:bodyPr wrap="none" anchor="ctr"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30953" name="Group 220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2094" y="3304"/>
                          <a:ext cx="97" cy="83"/>
                          <a:chOff x="2094" y="3304"/>
                          <a:chExt cx="97" cy="83"/>
                        </a:xfrm>
                      </p:grpSpPr>
                      <p:sp>
                        <p:nvSpPr>
                          <p:cNvPr id="30933" name="Line 213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094" y="3304"/>
                            <a:ext cx="23" cy="37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34" name="Line 214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113" y="3316"/>
                            <a:ext cx="23" cy="37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35" name="Line 215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131" y="3327"/>
                            <a:ext cx="23" cy="36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36" name="Line 216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131" y="3327"/>
                            <a:ext cx="23" cy="36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37" name="Line 217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151" y="3337"/>
                            <a:ext cx="21" cy="37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38" name="Line 218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168" y="3349"/>
                            <a:ext cx="23" cy="38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sp>
                        <p:nvSpPr>
                          <p:cNvPr id="30939" name="Line 219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 flipV="1">
                            <a:off x="2168" y="3349"/>
                            <a:ext cx="23" cy="38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noFill/>
                            <a:round/>
                            <a:headEnd type="none" w="sm" len="sm"/>
                            <a:tailEnd type="none" w="sm" len="sm"/>
                          </a:ln>
                          <a:effectLst/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</p:grpSp>
                  </p:grpSp>
                </p:grpSp>
                <p:grpSp>
                  <p:nvGrpSpPr>
                    <p:cNvPr id="30957" name="Group 232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092" y="3344"/>
                      <a:ext cx="218" cy="268"/>
                      <a:chOff x="2092" y="3344"/>
                      <a:chExt cx="218" cy="268"/>
                    </a:xfrm>
                  </p:grpSpPr>
                  <p:sp>
                    <p:nvSpPr>
                      <p:cNvPr id="30943" name="AutoShape 223"/>
                      <p:cNvSpPr>
                        <a:spLocks noChangeArrowheads="1"/>
                      </p:cNvSpPr>
                      <p:nvPr/>
                    </p:nvSpPr>
                    <p:spPr bwMode="auto">
                      <a:xfrm rot="840000" flipH="1" flipV="1">
                        <a:off x="2092" y="3370"/>
                        <a:ext cx="218" cy="242"/>
                      </a:xfrm>
                      <a:custGeom>
                        <a:avLst/>
                        <a:gdLst>
                          <a:gd name="G0" fmla="+- 5399 0 0"/>
                          <a:gd name="G1" fmla="+- 21600 0 5399"/>
                          <a:gd name="G2" fmla="*/ 5399 1 2"/>
                          <a:gd name="G3" fmla="+- 21600 0 G2"/>
                          <a:gd name="G4" fmla="+/ 5399 21600 2"/>
                          <a:gd name="G5" fmla="+/ G1 0 2"/>
                          <a:gd name="G6" fmla="*/ 21600 21600 5399"/>
                          <a:gd name="G7" fmla="*/ G6 1 2"/>
                          <a:gd name="G8" fmla="+- 21600 0 G7"/>
                          <a:gd name="G9" fmla="*/ 21600 1 2"/>
                          <a:gd name="G10" fmla="+- 5399 0 G9"/>
                          <a:gd name="G11" fmla="?: G10 G8 0"/>
                          <a:gd name="G12" fmla="?: G10 G7 21600"/>
                          <a:gd name="T0" fmla="*/ 18900 w 21600"/>
                          <a:gd name="T1" fmla="*/ 10800 h 21600"/>
                          <a:gd name="T2" fmla="*/ 10800 w 21600"/>
                          <a:gd name="T3" fmla="*/ 21600 h 21600"/>
                          <a:gd name="T4" fmla="*/ 2700 w 21600"/>
                          <a:gd name="T5" fmla="*/ 10800 h 21600"/>
                          <a:gd name="T6" fmla="*/ 10800 w 21600"/>
                          <a:gd name="T7" fmla="*/ 0 h 21600"/>
                          <a:gd name="T8" fmla="*/ 4500 w 21600"/>
                          <a:gd name="T9" fmla="*/ 4500 h 21600"/>
                          <a:gd name="T10" fmla="*/ 17100 w 21600"/>
                          <a:gd name="T11" fmla="*/ 17100 h 21600"/>
                        </a:gdLst>
                        <a:ahLst/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</a:cxnLst>
                        <a:rect l="T8" t="T9" r="T10" b="T11"/>
                        <a:pathLst>
                          <a:path w="21600" h="21600">
                            <a:moveTo>
                              <a:pt x="0" y="0"/>
                            </a:moveTo>
                            <a:lnTo>
                              <a:pt x="5399" y="21600"/>
                            </a:lnTo>
                            <a:lnTo>
                              <a:pt x="16201" y="21600"/>
                            </a:lnTo>
                            <a:lnTo>
                              <a:pt x="21600" y="0"/>
                            </a:lnTo>
                            <a:close/>
                          </a:path>
                        </a:pathLst>
                      </a:custGeom>
                      <a:solidFill>
                        <a:srgbClr val="FF6699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  <a:effectLst/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31030" name="Group 231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2182" y="3344"/>
                        <a:ext cx="96" cy="63"/>
                        <a:chOff x="2182" y="3344"/>
                        <a:chExt cx="96" cy="63"/>
                      </a:xfrm>
                    </p:grpSpPr>
                    <p:sp>
                      <p:nvSpPr>
                        <p:cNvPr id="30944" name="Line 224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V="1">
                          <a:off x="2265" y="3363"/>
                          <a:ext cx="13" cy="44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945" name="Line 225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V="1">
                          <a:off x="2245" y="3359"/>
                          <a:ext cx="10" cy="43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946" name="Line 226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V="1">
                          <a:off x="2225" y="3353"/>
                          <a:ext cx="1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947" name="Line 227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V="1">
                          <a:off x="2225" y="3353"/>
                          <a:ext cx="1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948" name="Line 228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V="1">
                          <a:off x="2203" y="3347"/>
                          <a:ext cx="1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949" name="Line 229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V="1">
                          <a:off x="2182" y="3344"/>
                          <a:ext cx="1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sp>
                      <p:nvSpPr>
                        <p:cNvPr id="30950" name="Line 230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 flipV="1">
                          <a:off x="2182" y="3344"/>
                          <a:ext cx="10" cy="42"/>
                        </a:xfrm>
                        <a:prstGeom prst="line">
                          <a:avLst/>
                        </a:prstGeom>
                        <a:noFill/>
                        <a:ln w="9525">
                          <a:noFill/>
                          <a:round/>
                          <a:headEnd type="none" w="sm" len="sm"/>
                          <a:tailEnd type="none" w="sm" len="sm"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</p:grpSp>
                </p:grpSp>
              </p:grpSp>
              <p:sp>
                <p:nvSpPr>
                  <p:cNvPr id="30954" name="Oval 234"/>
                  <p:cNvSpPr>
                    <a:spLocks noChangeArrowheads="1"/>
                  </p:cNvSpPr>
                  <p:nvPr/>
                </p:nvSpPr>
                <p:spPr bwMode="auto">
                  <a:xfrm>
                    <a:off x="2242" y="2717"/>
                    <a:ext cx="83" cy="82"/>
                  </a:xfrm>
                  <a:prstGeom prst="ellipse">
                    <a:avLst/>
                  </a:prstGeom>
                  <a:solidFill>
                    <a:srgbClr val="FF6699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grpSp>
                <p:nvGrpSpPr>
                  <p:cNvPr id="31056" name="Group 237"/>
                  <p:cNvGrpSpPr>
                    <a:grpSpLocks/>
                  </p:cNvGrpSpPr>
                  <p:nvPr/>
                </p:nvGrpSpPr>
                <p:grpSpPr bwMode="auto">
                  <a:xfrm>
                    <a:off x="1957" y="2839"/>
                    <a:ext cx="566" cy="622"/>
                    <a:chOff x="1957" y="2839"/>
                    <a:chExt cx="566" cy="622"/>
                  </a:xfrm>
                </p:grpSpPr>
                <p:sp useBgFill="1">
                  <p:nvSpPr>
                    <p:cNvPr id="30955" name="Oval 235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57" y="2839"/>
                      <a:ext cx="566" cy="622"/>
                    </a:xfrm>
                    <a:prstGeom prst="ellipse">
                      <a:avLst/>
                    </a:prstGeom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 useBgFill="1">
                  <p:nvSpPr>
                    <p:cNvPr id="30956" name="Oval 236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048" y="2939"/>
                      <a:ext cx="384" cy="421"/>
                    </a:xfrm>
                    <a:prstGeom prst="ellipse">
                      <a:avLst/>
                    </a:prstGeom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sp>
                <p:nvSpPr>
                  <p:cNvPr id="30958" name="Oval 238"/>
                  <p:cNvSpPr>
                    <a:spLocks noChangeArrowheads="1"/>
                  </p:cNvSpPr>
                  <p:nvPr/>
                </p:nvSpPr>
                <p:spPr bwMode="auto">
                  <a:xfrm>
                    <a:off x="2569" y="3023"/>
                    <a:ext cx="83" cy="81"/>
                  </a:xfrm>
                  <a:prstGeom prst="ellipse">
                    <a:avLst/>
                  </a:prstGeom>
                  <a:solidFill>
                    <a:srgbClr val="FF6699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959" name="Line 239"/>
                  <p:cNvSpPr>
                    <a:spLocks noChangeShapeType="1"/>
                  </p:cNvSpPr>
                  <p:nvPr/>
                </p:nvSpPr>
                <p:spPr bwMode="auto">
                  <a:xfrm>
                    <a:off x="2003" y="2915"/>
                    <a:ext cx="15" cy="25"/>
                  </a:xfrm>
                  <a:prstGeom prst="line">
                    <a:avLst/>
                  </a:prstGeom>
                  <a:noFill/>
                  <a:ln w="50800">
                    <a:solidFill>
                      <a:srgbClr val="FF0066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60" name="Line 240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118" y="3454"/>
                    <a:ext cx="3" cy="33"/>
                  </a:xfrm>
                  <a:prstGeom prst="line">
                    <a:avLst/>
                  </a:prstGeom>
                  <a:noFill/>
                  <a:ln w="50800">
                    <a:solidFill>
                      <a:srgbClr val="FF0066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61" name="Line 241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501" y="2981"/>
                    <a:ext cx="22" cy="22"/>
                  </a:xfrm>
                  <a:prstGeom prst="line">
                    <a:avLst/>
                  </a:prstGeom>
                  <a:noFill/>
                  <a:ln w="50800">
                    <a:solidFill>
                      <a:srgbClr val="FF0066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62" name="Line 242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956" y="3308"/>
                    <a:ext cx="21" cy="22"/>
                  </a:xfrm>
                  <a:prstGeom prst="line">
                    <a:avLst/>
                  </a:prstGeom>
                  <a:noFill/>
                  <a:ln w="50800">
                    <a:solidFill>
                      <a:srgbClr val="FF0066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63" name="Line 243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480" y="3330"/>
                    <a:ext cx="22" cy="22"/>
                  </a:xfrm>
                  <a:prstGeom prst="line">
                    <a:avLst/>
                  </a:prstGeom>
                  <a:noFill/>
                  <a:ln w="50800">
                    <a:solidFill>
                      <a:srgbClr val="FF0066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64" name="Line 244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450" y="3131"/>
                    <a:ext cx="42" cy="13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65" name="Line 245"/>
                  <p:cNvSpPr>
                    <a:spLocks noChangeShapeType="1"/>
                  </p:cNvSpPr>
                  <p:nvPr/>
                </p:nvSpPr>
                <p:spPr bwMode="auto">
                  <a:xfrm>
                    <a:off x="2044" y="2722"/>
                    <a:ext cx="22" cy="6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66" name="Line 246"/>
                  <p:cNvSpPr>
                    <a:spLocks noChangeShapeType="1"/>
                  </p:cNvSpPr>
                  <p:nvPr/>
                </p:nvSpPr>
                <p:spPr bwMode="auto">
                  <a:xfrm>
                    <a:off x="2086" y="2700"/>
                    <a:ext cx="23" cy="65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67" name="Line 247"/>
                  <p:cNvSpPr>
                    <a:spLocks noChangeShapeType="1"/>
                  </p:cNvSpPr>
                  <p:nvPr/>
                </p:nvSpPr>
                <p:spPr bwMode="auto">
                  <a:xfrm>
                    <a:off x="2131" y="2676"/>
                    <a:ext cx="22" cy="66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68" name="Line 248"/>
                  <p:cNvSpPr>
                    <a:spLocks noChangeShapeType="1"/>
                  </p:cNvSpPr>
                  <p:nvPr/>
                </p:nvSpPr>
                <p:spPr bwMode="auto">
                  <a:xfrm>
                    <a:off x="2174" y="2654"/>
                    <a:ext cx="20" cy="67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69" name="Line 249"/>
                  <p:cNvSpPr>
                    <a:spLocks noChangeShapeType="1"/>
                  </p:cNvSpPr>
                  <p:nvPr/>
                </p:nvSpPr>
                <p:spPr bwMode="auto">
                  <a:xfrm>
                    <a:off x="2219" y="2655"/>
                    <a:ext cx="0" cy="45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70" name="Line 250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261" y="2654"/>
                    <a:ext cx="21" cy="67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71" name="Line 251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304" y="2654"/>
                    <a:ext cx="23" cy="67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72" name="Line 252"/>
                  <p:cNvSpPr>
                    <a:spLocks noChangeShapeType="1"/>
                  </p:cNvSpPr>
                  <p:nvPr/>
                </p:nvSpPr>
                <p:spPr bwMode="auto">
                  <a:xfrm>
                    <a:off x="2349" y="3525"/>
                    <a:ext cx="22" cy="66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73" name="Line 253"/>
                  <p:cNvSpPr>
                    <a:spLocks noChangeShapeType="1"/>
                  </p:cNvSpPr>
                  <p:nvPr/>
                </p:nvSpPr>
                <p:spPr bwMode="auto">
                  <a:xfrm>
                    <a:off x="2392" y="3505"/>
                    <a:ext cx="22" cy="64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74" name="Line 254"/>
                  <p:cNvSpPr>
                    <a:spLocks noChangeShapeType="1"/>
                  </p:cNvSpPr>
                  <p:nvPr/>
                </p:nvSpPr>
                <p:spPr bwMode="auto">
                  <a:xfrm>
                    <a:off x="2500" y="3460"/>
                    <a:ext cx="44" cy="44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75" name="Line 255"/>
                  <p:cNvSpPr>
                    <a:spLocks noChangeShapeType="1"/>
                  </p:cNvSpPr>
                  <p:nvPr/>
                </p:nvSpPr>
                <p:spPr bwMode="auto">
                  <a:xfrm>
                    <a:off x="2436" y="3504"/>
                    <a:ext cx="22" cy="4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76" name="Line 256"/>
                  <p:cNvSpPr>
                    <a:spLocks noChangeShapeType="1"/>
                  </p:cNvSpPr>
                  <p:nvPr/>
                </p:nvSpPr>
                <p:spPr bwMode="auto">
                  <a:xfrm>
                    <a:off x="2478" y="3482"/>
                    <a:ext cx="22" cy="4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77" name="Line 257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522" y="3417"/>
                    <a:ext cx="44" cy="44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78" name="Line 258"/>
                  <p:cNvSpPr>
                    <a:spLocks noChangeShapeType="1"/>
                  </p:cNvSpPr>
                  <p:nvPr/>
                </p:nvSpPr>
                <p:spPr bwMode="auto">
                  <a:xfrm>
                    <a:off x="1977" y="2765"/>
                    <a:ext cx="23" cy="4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79" name="Line 259"/>
                  <p:cNvSpPr>
                    <a:spLocks noChangeShapeType="1"/>
                  </p:cNvSpPr>
                  <p:nvPr/>
                </p:nvSpPr>
                <p:spPr bwMode="auto">
                  <a:xfrm>
                    <a:off x="2000" y="2742"/>
                    <a:ext cx="21" cy="4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80" name="Line 260"/>
                  <p:cNvSpPr>
                    <a:spLocks noChangeShapeType="1"/>
                  </p:cNvSpPr>
                  <p:nvPr/>
                </p:nvSpPr>
                <p:spPr bwMode="auto">
                  <a:xfrm>
                    <a:off x="1935" y="2785"/>
                    <a:ext cx="42" cy="44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81" name="Line 261"/>
                  <p:cNvSpPr>
                    <a:spLocks noChangeShapeType="1"/>
                  </p:cNvSpPr>
                  <p:nvPr/>
                </p:nvSpPr>
                <p:spPr bwMode="auto">
                  <a:xfrm>
                    <a:off x="1913" y="2829"/>
                    <a:ext cx="43" cy="22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82" name="Line 262"/>
                  <p:cNvSpPr>
                    <a:spLocks noChangeShapeType="1"/>
                  </p:cNvSpPr>
                  <p:nvPr/>
                </p:nvSpPr>
                <p:spPr bwMode="auto">
                  <a:xfrm>
                    <a:off x="1891" y="2852"/>
                    <a:ext cx="44" cy="22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83" name="Line 263"/>
                  <p:cNvSpPr>
                    <a:spLocks noChangeShapeType="1"/>
                  </p:cNvSpPr>
                  <p:nvPr/>
                </p:nvSpPr>
                <p:spPr bwMode="auto">
                  <a:xfrm>
                    <a:off x="1868" y="2873"/>
                    <a:ext cx="67" cy="44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84" name="Line 264"/>
                  <p:cNvSpPr>
                    <a:spLocks noChangeShapeType="1"/>
                  </p:cNvSpPr>
                  <p:nvPr/>
                </p:nvSpPr>
                <p:spPr bwMode="auto">
                  <a:xfrm>
                    <a:off x="1847" y="2918"/>
                    <a:ext cx="44" cy="21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85" name="Line 265"/>
                  <p:cNvSpPr>
                    <a:spLocks noChangeShapeType="1"/>
                  </p:cNvSpPr>
                  <p:nvPr/>
                </p:nvSpPr>
                <p:spPr bwMode="auto">
                  <a:xfrm>
                    <a:off x="2588" y="3351"/>
                    <a:ext cx="65" cy="22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86" name="Line 266"/>
                  <p:cNvSpPr>
                    <a:spLocks noChangeShapeType="1"/>
                  </p:cNvSpPr>
                  <p:nvPr/>
                </p:nvSpPr>
                <p:spPr bwMode="auto">
                  <a:xfrm>
                    <a:off x="1825" y="2960"/>
                    <a:ext cx="66" cy="22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87" name="Line 267"/>
                  <p:cNvSpPr>
                    <a:spLocks noChangeShapeType="1"/>
                  </p:cNvSpPr>
                  <p:nvPr/>
                </p:nvSpPr>
                <p:spPr bwMode="auto">
                  <a:xfrm>
                    <a:off x="2609" y="3308"/>
                    <a:ext cx="66" cy="22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88" name="Line 268"/>
                  <p:cNvSpPr>
                    <a:spLocks noChangeShapeType="1"/>
                  </p:cNvSpPr>
                  <p:nvPr/>
                </p:nvSpPr>
                <p:spPr bwMode="auto">
                  <a:xfrm>
                    <a:off x="2609" y="3264"/>
                    <a:ext cx="66" cy="0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89" name="Line 269"/>
                  <p:cNvSpPr>
                    <a:spLocks noChangeShapeType="1"/>
                  </p:cNvSpPr>
                  <p:nvPr/>
                </p:nvSpPr>
                <p:spPr bwMode="auto">
                  <a:xfrm>
                    <a:off x="2631" y="3220"/>
                    <a:ext cx="65" cy="0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90" name="Line 270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631" y="3003"/>
                    <a:ext cx="65" cy="2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91" name="Line 271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653" y="3048"/>
                    <a:ext cx="43" cy="21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92" name="Line 272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609" y="2960"/>
                    <a:ext cx="66" cy="22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93" name="Line 273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608" y="2917"/>
                    <a:ext cx="45" cy="42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94" name="Line 274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370" y="2676"/>
                    <a:ext cx="21" cy="66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95" name="Line 275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391" y="2721"/>
                    <a:ext cx="44" cy="4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96" name="Line 276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457" y="2742"/>
                    <a:ext cx="43" cy="4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97" name="Line 277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500" y="2785"/>
                    <a:ext cx="44" cy="44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98" name="Line 278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522" y="2829"/>
                    <a:ext cx="66" cy="44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0999" name="Line 279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825" y="3264"/>
                    <a:ext cx="66" cy="2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00" name="Line 280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588" y="2894"/>
                    <a:ext cx="42" cy="2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01" name="Line 281"/>
                  <p:cNvSpPr>
                    <a:spLocks noChangeShapeType="1"/>
                  </p:cNvSpPr>
                  <p:nvPr/>
                </p:nvSpPr>
                <p:spPr bwMode="auto">
                  <a:xfrm>
                    <a:off x="1825" y="3003"/>
                    <a:ext cx="66" cy="2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02" name="Line 282"/>
                  <p:cNvSpPr>
                    <a:spLocks noChangeShapeType="1"/>
                  </p:cNvSpPr>
                  <p:nvPr/>
                </p:nvSpPr>
                <p:spPr bwMode="auto">
                  <a:xfrm>
                    <a:off x="1805" y="3047"/>
                    <a:ext cx="64" cy="0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03" name="Line 283"/>
                  <p:cNvSpPr>
                    <a:spLocks noChangeShapeType="1"/>
                  </p:cNvSpPr>
                  <p:nvPr/>
                </p:nvSpPr>
                <p:spPr bwMode="auto">
                  <a:xfrm>
                    <a:off x="1805" y="3090"/>
                    <a:ext cx="64" cy="0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04" name="Line 284"/>
                  <p:cNvSpPr>
                    <a:spLocks noChangeShapeType="1"/>
                  </p:cNvSpPr>
                  <p:nvPr/>
                </p:nvSpPr>
                <p:spPr bwMode="auto">
                  <a:xfrm>
                    <a:off x="1805" y="3133"/>
                    <a:ext cx="64" cy="0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05" name="Line 285"/>
                  <p:cNvSpPr>
                    <a:spLocks noChangeShapeType="1"/>
                  </p:cNvSpPr>
                  <p:nvPr/>
                </p:nvSpPr>
                <p:spPr bwMode="auto">
                  <a:xfrm>
                    <a:off x="1805" y="3199"/>
                    <a:ext cx="42" cy="0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06" name="Line 286"/>
                  <p:cNvSpPr>
                    <a:spLocks noChangeShapeType="1"/>
                  </p:cNvSpPr>
                  <p:nvPr/>
                </p:nvSpPr>
                <p:spPr bwMode="auto">
                  <a:xfrm>
                    <a:off x="1805" y="3242"/>
                    <a:ext cx="64" cy="0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07" name="Line 287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825" y="3308"/>
                    <a:ext cx="66" cy="22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08" name="Line 288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848" y="3351"/>
                    <a:ext cx="66" cy="22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09" name="Line 289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891" y="3396"/>
                    <a:ext cx="44" cy="21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10" name="Line 290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913" y="3417"/>
                    <a:ext cx="43" cy="44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11" name="Line 291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935" y="3460"/>
                    <a:ext cx="42" cy="44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12" name="Line 292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977" y="3505"/>
                    <a:ext cx="23" cy="21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13" name="Line 293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304" y="3526"/>
                    <a:ext cx="23" cy="88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14" name="Line 294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262" y="3547"/>
                    <a:ext cx="0" cy="66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15" name="Line 295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065" y="3525"/>
                    <a:ext cx="21" cy="43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16" name="Line 296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109" y="3548"/>
                    <a:ext cx="21" cy="44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17" name="Line 297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152" y="3548"/>
                    <a:ext cx="21" cy="44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18" name="Line 298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196" y="3547"/>
                    <a:ext cx="23" cy="66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19" name="Line 299"/>
                  <p:cNvSpPr>
                    <a:spLocks noChangeShapeType="1"/>
                  </p:cNvSpPr>
                  <p:nvPr/>
                </p:nvSpPr>
                <p:spPr bwMode="auto">
                  <a:xfrm>
                    <a:off x="2653" y="3133"/>
                    <a:ext cx="65" cy="0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20" name="Line 300"/>
                  <p:cNvSpPr>
                    <a:spLocks noChangeShapeType="1"/>
                  </p:cNvSpPr>
                  <p:nvPr/>
                </p:nvSpPr>
                <p:spPr bwMode="auto">
                  <a:xfrm>
                    <a:off x="2653" y="3177"/>
                    <a:ext cx="43" cy="0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21" name="Line 301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653" y="3091"/>
                    <a:ext cx="43" cy="21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22" name="Oval 302"/>
                  <p:cNvSpPr>
                    <a:spLocks noChangeArrowheads="1"/>
                  </p:cNvSpPr>
                  <p:nvPr/>
                </p:nvSpPr>
                <p:spPr bwMode="auto">
                  <a:xfrm>
                    <a:off x="2045" y="2762"/>
                    <a:ext cx="83" cy="81"/>
                  </a:xfrm>
                  <a:prstGeom prst="ellipse">
                    <a:avLst/>
                  </a:prstGeom>
                  <a:solidFill>
                    <a:srgbClr val="FF6699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23" name="Oval 303"/>
                  <p:cNvSpPr>
                    <a:spLocks noChangeArrowheads="1"/>
                  </p:cNvSpPr>
                  <p:nvPr/>
                </p:nvSpPr>
                <p:spPr bwMode="auto">
                  <a:xfrm>
                    <a:off x="2459" y="2826"/>
                    <a:ext cx="83" cy="82"/>
                  </a:xfrm>
                  <a:prstGeom prst="ellipse">
                    <a:avLst/>
                  </a:prstGeom>
                  <a:solidFill>
                    <a:srgbClr val="FF6699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24" name="Oval 304"/>
                  <p:cNvSpPr>
                    <a:spLocks noChangeArrowheads="1"/>
                  </p:cNvSpPr>
                  <p:nvPr/>
                </p:nvSpPr>
                <p:spPr bwMode="auto">
                  <a:xfrm>
                    <a:off x="2547" y="3262"/>
                    <a:ext cx="83" cy="81"/>
                  </a:xfrm>
                  <a:prstGeom prst="ellipse">
                    <a:avLst/>
                  </a:prstGeom>
                  <a:solidFill>
                    <a:srgbClr val="FF6699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25" name="Oval 305"/>
                  <p:cNvSpPr>
                    <a:spLocks noChangeArrowheads="1"/>
                  </p:cNvSpPr>
                  <p:nvPr/>
                </p:nvSpPr>
                <p:spPr bwMode="auto">
                  <a:xfrm>
                    <a:off x="2417" y="3436"/>
                    <a:ext cx="83" cy="82"/>
                  </a:xfrm>
                  <a:prstGeom prst="ellipse">
                    <a:avLst/>
                  </a:prstGeom>
                  <a:solidFill>
                    <a:srgbClr val="FF6699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26" name="Oval 306"/>
                  <p:cNvSpPr>
                    <a:spLocks noChangeArrowheads="1"/>
                  </p:cNvSpPr>
                  <p:nvPr/>
                </p:nvSpPr>
                <p:spPr bwMode="auto">
                  <a:xfrm>
                    <a:off x="2178" y="3501"/>
                    <a:ext cx="82" cy="82"/>
                  </a:xfrm>
                  <a:prstGeom prst="ellipse">
                    <a:avLst/>
                  </a:prstGeom>
                  <a:solidFill>
                    <a:srgbClr val="FF6699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27" name="Oval 307"/>
                  <p:cNvSpPr>
                    <a:spLocks noChangeArrowheads="1"/>
                  </p:cNvSpPr>
                  <p:nvPr/>
                </p:nvSpPr>
                <p:spPr bwMode="auto">
                  <a:xfrm>
                    <a:off x="1960" y="3413"/>
                    <a:ext cx="83" cy="83"/>
                  </a:xfrm>
                  <a:prstGeom prst="ellipse">
                    <a:avLst/>
                  </a:prstGeom>
                  <a:solidFill>
                    <a:srgbClr val="FF6699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28" name="Oval 308"/>
                  <p:cNvSpPr>
                    <a:spLocks noChangeArrowheads="1"/>
                  </p:cNvSpPr>
                  <p:nvPr/>
                </p:nvSpPr>
                <p:spPr bwMode="auto">
                  <a:xfrm>
                    <a:off x="1872" y="2957"/>
                    <a:ext cx="83" cy="83"/>
                  </a:xfrm>
                  <a:prstGeom prst="ellipse">
                    <a:avLst/>
                  </a:prstGeom>
                  <a:solidFill>
                    <a:srgbClr val="FF6699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29" name="Oval 309"/>
                  <p:cNvSpPr>
                    <a:spLocks noChangeArrowheads="1"/>
                  </p:cNvSpPr>
                  <p:nvPr/>
                </p:nvSpPr>
                <p:spPr bwMode="auto">
                  <a:xfrm>
                    <a:off x="1851" y="3196"/>
                    <a:ext cx="83" cy="82"/>
                  </a:xfrm>
                  <a:prstGeom prst="ellipse">
                    <a:avLst/>
                  </a:prstGeom>
                  <a:solidFill>
                    <a:srgbClr val="FF6699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1059" name="Group 340"/>
                <p:cNvGrpSpPr>
                  <a:grpSpLocks/>
                </p:cNvGrpSpPr>
                <p:nvPr/>
              </p:nvGrpSpPr>
              <p:grpSpPr bwMode="auto">
                <a:xfrm>
                  <a:off x="3492" y="1151"/>
                  <a:ext cx="720" cy="674"/>
                  <a:chOff x="3492" y="1151"/>
                  <a:chExt cx="720" cy="674"/>
                </a:xfrm>
              </p:grpSpPr>
              <p:sp useBgFill="1">
                <p:nvSpPr>
                  <p:cNvPr id="31031" name="Oval 311"/>
                  <p:cNvSpPr>
                    <a:spLocks noChangeArrowheads="1"/>
                  </p:cNvSpPr>
                  <p:nvPr/>
                </p:nvSpPr>
                <p:spPr bwMode="auto">
                  <a:xfrm>
                    <a:off x="3492" y="1151"/>
                    <a:ext cx="696" cy="657"/>
                  </a:xfrm>
                  <a:prstGeom prst="ellipse">
                    <a:avLst/>
                  </a:prstGeom>
                  <a:ln w="127000">
                    <a:solidFill>
                      <a:srgbClr val="FFCCCC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32" name="AutoShape 312"/>
                  <p:cNvSpPr>
                    <a:spLocks noChangeArrowheads="1"/>
                  </p:cNvSpPr>
                  <p:nvPr/>
                </p:nvSpPr>
                <p:spPr bwMode="auto">
                  <a:xfrm rot="16440000" flipH="1" flipV="1">
                    <a:off x="4021" y="1373"/>
                    <a:ext cx="153" cy="22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33" name="Oval 313"/>
                  <p:cNvSpPr>
                    <a:spLocks noChangeArrowheads="1"/>
                  </p:cNvSpPr>
                  <p:nvPr/>
                </p:nvSpPr>
                <p:spPr bwMode="auto">
                  <a:xfrm rot="5640000">
                    <a:off x="4089" y="1465"/>
                    <a:ext cx="71" cy="68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34" name="AutoShape 314"/>
                  <p:cNvSpPr>
                    <a:spLocks noChangeArrowheads="1"/>
                  </p:cNvSpPr>
                  <p:nvPr/>
                </p:nvSpPr>
                <p:spPr bwMode="auto">
                  <a:xfrm rot="7980000" flipH="1" flipV="1">
                    <a:off x="3584" y="1216"/>
                    <a:ext cx="155" cy="21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35" name="Oval 315"/>
                  <p:cNvSpPr>
                    <a:spLocks noChangeArrowheads="1"/>
                  </p:cNvSpPr>
                  <p:nvPr/>
                </p:nvSpPr>
                <p:spPr bwMode="auto">
                  <a:xfrm rot="18780000">
                    <a:off x="3612" y="1271"/>
                    <a:ext cx="67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36" name="AutoShape 316"/>
                  <p:cNvSpPr>
                    <a:spLocks noChangeArrowheads="1"/>
                  </p:cNvSpPr>
                  <p:nvPr/>
                </p:nvSpPr>
                <p:spPr bwMode="auto">
                  <a:xfrm rot="6360000" flipH="1" flipV="1">
                    <a:off x="3553" y="1289"/>
                    <a:ext cx="164" cy="28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37" name="Oval 317"/>
                  <p:cNvSpPr>
                    <a:spLocks noChangeArrowheads="1"/>
                  </p:cNvSpPr>
                  <p:nvPr/>
                </p:nvSpPr>
                <p:spPr bwMode="auto">
                  <a:xfrm rot="17160000">
                    <a:off x="3547" y="1379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38" name="AutoShape 318"/>
                  <p:cNvSpPr>
                    <a:spLocks noChangeArrowheads="1"/>
                  </p:cNvSpPr>
                  <p:nvPr/>
                </p:nvSpPr>
                <p:spPr bwMode="auto">
                  <a:xfrm rot="19140000" flipH="1" flipV="1">
                    <a:off x="3968" y="1499"/>
                    <a:ext cx="87" cy="266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39" name="AutoShape 319"/>
                  <p:cNvSpPr>
                    <a:spLocks noChangeArrowheads="1"/>
                  </p:cNvSpPr>
                  <p:nvPr/>
                </p:nvSpPr>
                <p:spPr bwMode="auto">
                  <a:xfrm rot="18000000" flipH="1" flipV="1">
                    <a:off x="4000" y="1433"/>
                    <a:ext cx="106" cy="31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40" name="Oval 320"/>
                  <p:cNvSpPr>
                    <a:spLocks noChangeArrowheads="1"/>
                  </p:cNvSpPr>
                  <p:nvPr/>
                </p:nvSpPr>
                <p:spPr bwMode="auto">
                  <a:xfrm rot="7200000">
                    <a:off x="4068" y="1574"/>
                    <a:ext cx="68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41" name="AutoShape 321"/>
                  <p:cNvSpPr>
                    <a:spLocks noChangeArrowheads="1"/>
                  </p:cNvSpPr>
                  <p:nvPr/>
                </p:nvSpPr>
                <p:spPr bwMode="auto">
                  <a:xfrm rot="14700000" flipH="1" flipV="1">
                    <a:off x="3991" y="1271"/>
                    <a:ext cx="138" cy="249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42" name="Oval 322"/>
                  <p:cNvSpPr>
                    <a:spLocks noChangeArrowheads="1"/>
                  </p:cNvSpPr>
                  <p:nvPr/>
                </p:nvSpPr>
                <p:spPr bwMode="auto">
                  <a:xfrm rot="3900000">
                    <a:off x="4068" y="1357"/>
                    <a:ext cx="68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43" name="AutoShape 323"/>
                  <p:cNvSpPr>
                    <a:spLocks noChangeArrowheads="1"/>
                  </p:cNvSpPr>
                  <p:nvPr/>
                </p:nvSpPr>
                <p:spPr bwMode="auto">
                  <a:xfrm rot="13020000" flipH="1" flipV="1">
                    <a:off x="3902" y="1208"/>
                    <a:ext cx="155" cy="27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44" name="AutoShape 324"/>
                  <p:cNvSpPr>
                    <a:spLocks noChangeArrowheads="1"/>
                  </p:cNvSpPr>
                  <p:nvPr/>
                </p:nvSpPr>
                <p:spPr bwMode="auto">
                  <a:xfrm rot="20640000" flipH="1" flipV="1">
                    <a:off x="3805" y="1528"/>
                    <a:ext cx="225" cy="28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45" name="Oval 325"/>
                  <p:cNvSpPr>
                    <a:spLocks noChangeArrowheads="1"/>
                  </p:cNvSpPr>
                  <p:nvPr/>
                </p:nvSpPr>
                <p:spPr bwMode="auto">
                  <a:xfrm rot="9840000">
                    <a:off x="3873" y="1705"/>
                    <a:ext cx="67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46" name="AutoShape 326"/>
                  <p:cNvSpPr>
                    <a:spLocks noChangeArrowheads="1"/>
                  </p:cNvSpPr>
                  <p:nvPr/>
                </p:nvSpPr>
                <p:spPr bwMode="auto">
                  <a:xfrm rot="480000" flipH="1" flipV="1">
                    <a:off x="3719" y="1591"/>
                    <a:ext cx="191" cy="234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47" name="AutoShape 327"/>
                  <p:cNvSpPr>
                    <a:spLocks noChangeArrowheads="1"/>
                  </p:cNvSpPr>
                  <p:nvPr/>
                </p:nvSpPr>
                <p:spPr bwMode="auto">
                  <a:xfrm rot="1800000" flipH="1" flipV="1">
                    <a:off x="3628" y="1631"/>
                    <a:ext cx="165" cy="15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48" name="Oval 328"/>
                  <p:cNvSpPr>
                    <a:spLocks noChangeArrowheads="1"/>
                  </p:cNvSpPr>
                  <p:nvPr/>
                </p:nvSpPr>
                <p:spPr bwMode="auto">
                  <a:xfrm rot="12600000">
                    <a:off x="3678" y="1676"/>
                    <a:ext cx="66" cy="61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49" name="AutoShape 329"/>
                  <p:cNvSpPr>
                    <a:spLocks noChangeArrowheads="1"/>
                  </p:cNvSpPr>
                  <p:nvPr/>
                </p:nvSpPr>
                <p:spPr bwMode="auto">
                  <a:xfrm rot="3600000" flipH="1" flipV="1">
                    <a:off x="3598" y="1475"/>
                    <a:ext cx="150" cy="27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50" name="AutoShape 330"/>
                  <p:cNvSpPr>
                    <a:spLocks noChangeArrowheads="1"/>
                  </p:cNvSpPr>
                  <p:nvPr/>
                </p:nvSpPr>
                <p:spPr bwMode="auto">
                  <a:xfrm rot="5220000" flipH="1" flipV="1">
                    <a:off x="3525" y="1367"/>
                    <a:ext cx="205" cy="26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51" name="Oval 331"/>
                  <p:cNvSpPr>
                    <a:spLocks noChangeArrowheads="1"/>
                  </p:cNvSpPr>
                  <p:nvPr/>
                </p:nvSpPr>
                <p:spPr bwMode="auto">
                  <a:xfrm rot="16020000">
                    <a:off x="3570" y="1456"/>
                    <a:ext cx="74" cy="12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52" name="Freeform 332"/>
                  <p:cNvSpPr>
                    <a:spLocks/>
                  </p:cNvSpPr>
                  <p:nvPr/>
                </p:nvSpPr>
                <p:spPr bwMode="auto">
                  <a:xfrm>
                    <a:off x="3908" y="1196"/>
                    <a:ext cx="80" cy="149"/>
                  </a:xfrm>
                  <a:custGeom>
                    <a:avLst/>
                    <a:gdLst/>
                    <a:ahLst/>
                    <a:cxnLst>
                      <a:cxn ang="0">
                        <a:pos x="0" y="8"/>
                      </a:cxn>
                      <a:cxn ang="0">
                        <a:pos x="25" y="0"/>
                      </a:cxn>
                      <a:cxn ang="0">
                        <a:pos x="40" y="0"/>
                      </a:cxn>
                      <a:cxn ang="0">
                        <a:pos x="54" y="0"/>
                      </a:cxn>
                      <a:cxn ang="0">
                        <a:pos x="69" y="0"/>
                      </a:cxn>
                      <a:cxn ang="0">
                        <a:pos x="79" y="14"/>
                      </a:cxn>
                      <a:cxn ang="0">
                        <a:pos x="79" y="29"/>
                      </a:cxn>
                      <a:cxn ang="0">
                        <a:pos x="74" y="49"/>
                      </a:cxn>
                      <a:cxn ang="0">
                        <a:pos x="69" y="64"/>
                      </a:cxn>
                      <a:cxn ang="0">
                        <a:pos x="59" y="79"/>
                      </a:cxn>
                      <a:cxn ang="0">
                        <a:pos x="59" y="93"/>
                      </a:cxn>
                      <a:cxn ang="0">
                        <a:pos x="49" y="108"/>
                      </a:cxn>
                      <a:cxn ang="0">
                        <a:pos x="40" y="128"/>
                      </a:cxn>
                      <a:cxn ang="0">
                        <a:pos x="35" y="143"/>
                      </a:cxn>
                      <a:cxn ang="0">
                        <a:pos x="20" y="148"/>
                      </a:cxn>
                      <a:cxn ang="0">
                        <a:pos x="15" y="133"/>
                      </a:cxn>
                      <a:cxn ang="0">
                        <a:pos x="15" y="118"/>
                      </a:cxn>
                      <a:cxn ang="0">
                        <a:pos x="15" y="103"/>
                      </a:cxn>
                      <a:cxn ang="0">
                        <a:pos x="15" y="88"/>
                      </a:cxn>
                      <a:cxn ang="0">
                        <a:pos x="10" y="74"/>
                      </a:cxn>
                      <a:cxn ang="0">
                        <a:pos x="10" y="59"/>
                      </a:cxn>
                      <a:cxn ang="0">
                        <a:pos x="5" y="44"/>
                      </a:cxn>
                      <a:cxn ang="0">
                        <a:pos x="0" y="29"/>
                      </a:cxn>
                      <a:cxn ang="0">
                        <a:pos x="0" y="8"/>
                      </a:cxn>
                      <a:cxn ang="0">
                        <a:pos x="0" y="8"/>
                      </a:cxn>
                    </a:cxnLst>
                    <a:rect l="0" t="0" r="r" b="b"/>
                    <a:pathLst>
                      <a:path w="80" h="149">
                        <a:moveTo>
                          <a:pt x="0" y="8"/>
                        </a:moveTo>
                        <a:lnTo>
                          <a:pt x="25" y="0"/>
                        </a:lnTo>
                        <a:lnTo>
                          <a:pt x="40" y="0"/>
                        </a:lnTo>
                        <a:lnTo>
                          <a:pt x="54" y="0"/>
                        </a:lnTo>
                        <a:lnTo>
                          <a:pt x="69" y="0"/>
                        </a:lnTo>
                        <a:lnTo>
                          <a:pt x="79" y="14"/>
                        </a:lnTo>
                        <a:lnTo>
                          <a:pt x="79" y="29"/>
                        </a:lnTo>
                        <a:lnTo>
                          <a:pt x="74" y="49"/>
                        </a:lnTo>
                        <a:lnTo>
                          <a:pt x="69" y="64"/>
                        </a:lnTo>
                        <a:lnTo>
                          <a:pt x="59" y="79"/>
                        </a:lnTo>
                        <a:lnTo>
                          <a:pt x="59" y="93"/>
                        </a:lnTo>
                        <a:lnTo>
                          <a:pt x="49" y="108"/>
                        </a:lnTo>
                        <a:lnTo>
                          <a:pt x="40" y="128"/>
                        </a:lnTo>
                        <a:lnTo>
                          <a:pt x="35" y="143"/>
                        </a:lnTo>
                        <a:lnTo>
                          <a:pt x="20" y="148"/>
                        </a:lnTo>
                        <a:lnTo>
                          <a:pt x="15" y="133"/>
                        </a:lnTo>
                        <a:lnTo>
                          <a:pt x="15" y="118"/>
                        </a:lnTo>
                        <a:lnTo>
                          <a:pt x="15" y="103"/>
                        </a:lnTo>
                        <a:lnTo>
                          <a:pt x="15" y="88"/>
                        </a:lnTo>
                        <a:lnTo>
                          <a:pt x="10" y="74"/>
                        </a:lnTo>
                        <a:lnTo>
                          <a:pt x="10" y="59"/>
                        </a:lnTo>
                        <a:lnTo>
                          <a:pt x="5" y="44"/>
                        </a:lnTo>
                        <a:lnTo>
                          <a:pt x="0" y="29"/>
                        </a:lnTo>
                        <a:lnTo>
                          <a:pt x="0" y="8"/>
                        </a:lnTo>
                        <a:lnTo>
                          <a:pt x="0" y="8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53" name="Freeform 333"/>
                  <p:cNvSpPr>
                    <a:spLocks/>
                  </p:cNvSpPr>
                  <p:nvPr/>
                </p:nvSpPr>
                <p:spPr bwMode="auto">
                  <a:xfrm>
                    <a:off x="3648" y="1183"/>
                    <a:ext cx="133" cy="138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9" y="8"/>
                      </a:cxn>
                      <a:cxn ang="0">
                        <a:pos x="34" y="8"/>
                      </a:cxn>
                      <a:cxn ang="0">
                        <a:pos x="48" y="8"/>
                      </a:cxn>
                      <a:cxn ang="0">
                        <a:pos x="63" y="8"/>
                      </a:cxn>
                      <a:cxn ang="0">
                        <a:pos x="83" y="13"/>
                      </a:cxn>
                      <a:cxn ang="0">
                        <a:pos x="97" y="13"/>
                      </a:cxn>
                      <a:cxn ang="0">
                        <a:pos x="112" y="13"/>
                      </a:cxn>
                      <a:cxn ang="0">
                        <a:pos x="127" y="18"/>
                      </a:cxn>
                      <a:cxn ang="0">
                        <a:pos x="132" y="33"/>
                      </a:cxn>
                      <a:cxn ang="0">
                        <a:pos x="127" y="47"/>
                      </a:cxn>
                      <a:cxn ang="0">
                        <a:pos x="117" y="62"/>
                      </a:cxn>
                      <a:cxn ang="0">
                        <a:pos x="107" y="77"/>
                      </a:cxn>
                      <a:cxn ang="0">
                        <a:pos x="102" y="92"/>
                      </a:cxn>
                      <a:cxn ang="0">
                        <a:pos x="97" y="107"/>
                      </a:cxn>
                      <a:cxn ang="0">
                        <a:pos x="97" y="122"/>
                      </a:cxn>
                      <a:cxn ang="0">
                        <a:pos x="92" y="137"/>
                      </a:cxn>
                      <a:cxn ang="0">
                        <a:pos x="78" y="137"/>
                      </a:cxn>
                      <a:cxn ang="0">
                        <a:pos x="68" y="122"/>
                      </a:cxn>
                      <a:cxn ang="0">
                        <a:pos x="63" y="107"/>
                      </a:cxn>
                      <a:cxn ang="0">
                        <a:pos x="53" y="92"/>
                      </a:cxn>
                      <a:cxn ang="0">
                        <a:pos x="43" y="77"/>
                      </a:cxn>
                      <a:cxn ang="0">
                        <a:pos x="29" y="67"/>
                      </a:cxn>
                      <a:cxn ang="0">
                        <a:pos x="19" y="52"/>
                      </a:cxn>
                      <a:cxn ang="0">
                        <a:pos x="9" y="37"/>
                      </a:cxn>
                      <a:cxn ang="0">
                        <a:pos x="4" y="23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33" h="138">
                        <a:moveTo>
                          <a:pt x="0" y="0"/>
                        </a:moveTo>
                        <a:lnTo>
                          <a:pt x="19" y="8"/>
                        </a:lnTo>
                        <a:lnTo>
                          <a:pt x="34" y="8"/>
                        </a:lnTo>
                        <a:lnTo>
                          <a:pt x="48" y="8"/>
                        </a:lnTo>
                        <a:lnTo>
                          <a:pt x="63" y="8"/>
                        </a:lnTo>
                        <a:lnTo>
                          <a:pt x="83" y="13"/>
                        </a:lnTo>
                        <a:lnTo>
                          <a:pt x="97" y="13"/>
                        </a:lnTo>
                        <a:lnTo>
                          <a:pt x="112" y="13"/>
                        </a:lnTo>
                        <a:lnTo>
                          <a:pt x="127" y="18"/>
                        </a:lnTo>
                        <a:lnTo>
                          <a:pt x="132" y="33"/>
                        </a:lnTo>
                        <a:lnTo>
                          <a:pt x="127" y="47"/>
                        </a:lnTo>
                        <a:lnTo>
                          <a:pt x="117" y="62"/>
                        </a:lnTo>
                        <a:lnTo>
                          <a:pt x="107" y="77"/>
                        </a:lnTo>
                        <a:lnTo>
                          <a:pt x="102" y="92"/>
                        </a:lnTo>
                        <a:lnTo>
                          <a:pt x="97" y="107"/>
                        </a:lnTo>
                        <a:lnTo>
                          <a:pt x="97" y="122"/>
                        </a:lnTo>
                        <a:lnTo>
                          <a:pt x="92" y="137"/>
                        </a:lnTo>
                        <a:lnTo>
                          <a:pt x="78" y="137"/>
                        </a:lnTo>
                        <a:lnTo>
                          <a:pt x="68" y="122"/>
                        </a:lnTo>
                        <a:lnTo>
                          <a:pt x="63" y="107"/>
                        </a:lnTo>
                        <a:lnTo>
                          <a:pt x="53" y="92"/>
                        </a:lnTo>
                        <a:lnTo>
                          <a:pt x="43" y="77"/>
                        </a:lnTo>
                        <a:lnTo>
                          <a:pt x="29" y="67"/>
                        </a:lnTo>
                        <a:lnTo>
                          <a:pt x="19" y="52"/>
                        </a:lnTo>
                        <a:lnTo>
                          <a:pt x="9" y="37"/>
                        </a:lnTo>
                        <a:lnTo>
                          <a:pt x="4" y="23"/>
                        </a:lnTo>
                        <a:lnTo>
                          <a:pt x="0" y="0"/>
                        </a:lnTo>
                        <a:lnTo>
                          <a:pt x="0" y="0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31060" name="Group 336"/>
                  <p:cNvGrpSpPr>
                    <a:grpSpLocks/>
                  </p:cNvGrpSpPr>
                  <p:nvPr/>
                </p:nvGrpSpPr>
                <p:grpSpPr bwMode="auto">
                  <a:xfrm>
                    <a:off x="3774" y="1154"/>
                    <a:ext cx="168" cy="195"/>
                    <a:chOff x="3774" y="1154"/>
                    <a:chExt cx="168" cy="195"/>
                  </a:xfrm>
                </p:grpSpPr>
                <p:sp>
                  <p:nvSpPr>
                    <p:cNvPr id="31054" name="AutoShape 334"/>
                    <p:cNvSpPr>
                      <a:spLocks noChangeArrowheads="1"/>
                    </p:cNvSpPr>
                    <p:nvPr/>
                  </p:nvSpPr>
                  <p:spPr bwMode="auto">
                    <a:xfrm rot="12180000" flipH="1" flipV="1">
                      <a:off x="3774" y="1154"/>
                      <a:ext cx="168" cy="195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055" name="Oval 335"/>
                    <p:cNvSpPr>
                      <a:spLocks noChangeArrowheads="1"/>
                    </p:cNvSpPr>
                    <p:nvPr/>
                  </p:nvSpPr>
                  <p:spPr bwMode="auto">
                    <a:xfrm rot="1380000">
                      <a:off x="3824" y="1212"/>
                      <a:ext cx="68" cy="80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1086" name="Group 339"/>
                  <p:cNvGrpSpPr>
                    <a:grpSpLocks/>
                  </p:cNvGrpSpPr>
                  <p:nvPr/>
                </p:nvGrpSpPr>
                <p:grpSpPr bwMode="auto">
                  <a:xfrm>
                    <a:off x="3688" y="1153"/>
                    <a:ext cx="189" cy="263"/>
                    <a:chOff x="3688" y="1153"/>
                    <a:chExt cx="189" cy="263"/>
                  </a:xfrm>
                </p:grpSpPr>
                <p:sp>
                  <p:nvSpPr>
                    <p:cNvPr id="31057" name="AutoShape 337"/>
                    <p:cNvSpPr>
                      <a:spLocks noChangeArrowheads="1"/>
                    </p:cNvSpPr>
                    <p:nvPr/>
                  </p:nvSpPr>
                  <p:spPr bwMode="auto">
                    <a:xfrm rot="10560000" flipV="1">
                      <a:off x="3688" y="1153"/>
                      <a:ext cx="189" cy="263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058" name="Oval 338"/>
                    <p:cNvSpPr>
                      <a:spLocks noChangeArrowheads="1"/>
                    </p:cNvSpPr>
                    <p:nvPr/>
                  </p:nvSpPr>
                  <p:spPr bwMode="auto">
                    <a:xfrm rot="21360000" flipH="1">
                      <a:off x="3744" y="1231"/>
                      <a:ext cx="76" cy="107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1089" name="Group 370"/>
                <p:cNvGrpSpPr>
                  <a:grpSpLocks/>
                </p:cNvGrpSpPr>
                <p:nvPr/>
              </p:nvGrpSpPr>
              <p:grpSpPr bwMode="auto">
                <a:xfrm>
                  <a:off x="2709" y="1456"/>
                  <a:ext cx="719" cy="673"/>
                  <a:chOff x="2709" y="1456"/>
                  <a:chExt cx="719" cy="673"/>
                </a:xfrm>
              </p:grpSpPr>
              <p:sp useBgFill="1">
                <p:nvSpPr>
                  <p:cNvPr id="31061" name="Oval 341"/>
                  <p:cNvSpPr>
                    <a:spLocks noChangeArrowheads="1"/>
                  </p:cNvSpPr>
                  <p:nvPr/>
                </p:nvSpPr>
                <p:spPr bwMode="auto">
                  <a:xfrm>
                    <a:off x="2709" y="1456"/>
                    <a:ext cx="696" cy="657"/>
                  </a:xfrm>
                  <a:prstGeom prst="ellipse">
                    <a:avLst/>
                  </a:prstGeom>
                  <a:ln w="127000">
                    <a:solidFill>
                      <a:srgbClr val="FFCCCC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62" name="AutoShape 342"/>
                  <p:cNvSpPr>
                    <a:spLocks noChangeArrowheads="1"/>
                  </p:cNvSpPr>
                  <p:nvPr/>
                </p:nvSpPr>
                <p:spPr bwMode="auto">
                  <a:xfrm rot="16440000" flipH="1" flipV="1">
                    <a:off x="3236" y="1678"/>
                    <a:ext cx="155" cy="229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63" name="Oval 343"/>
                  <p:cNvSpPr>
                    <a:spLocks noChangeArrowheads="1"/>
                  </p:cNvSpPr>
                  <p:nvPr/>
                </p:nvSpPr>
                <p:spPr bwMode="auto">
                  <a:xfrm rot="5640000">
                    <a:off x="3306" y="1768"/>
                    <a:ext cx="70" cy="7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64" name="AutoShape 344"/>
                  <p:cNvSpPr>
                    <a:spLocks noChangeArrowheads="1"/>
                  </p:cNvSpPr>
                  <p:nvPr/>
                </p:nvSpPr>
                <p:spPr bwMode="auto">
                  <a:xfrm rot="7980000" flipH="1" flipV="1">
                    <a:off x="2799" y="1520"/>
                    <a:ext cx="156" cy="21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65" name="Oval 345"/>
                  <p:cNvSpPr>
                    <a:spLocks noChangeArrowheads="1"/>
                  </p:cNvSpPr>
                  <p:nvPr/>
                </p:nvSpPr>
                <p:spPr bwMode="auto">
                  <a:xfrm rot="18780000">
                    <a:off x="2828" y="1574"/>
                    <a:ext cx="68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66" name="AutoShape 346"/>
                  <p:cNvSpPr>
                    <a:spLocks noChangeArrowheads="1"/>
                  </p:cNvSpPr>
                  <p:nvPr/>
                </p:nvSpPr>
                <p:spPr bwMode="auto">
                  <a:xfrm rot="6360000" flipH="1" flipV="1">
                    <a:off x="2770" y="1594"/>
                    <a:ext cx="164" cy="28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67" name="Oval 347"/>
                  <p:cNvSpPr>
                    <a:spLocks noChangeArrowheads="1"/>
                  </p:cNvSpPr>
                  <p:nvPr/>
                </p:nvSpPr>
                <p:spPr bwMode="auto">
                  <a:xfrm rot="17160000">
                    <a:off x="2763" y="1683"/>
                    <a:ext cx="66" cy="68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68" name="AutoShape 348"/>
                  <p:cNvSpPr>
                    <a:spLocks noChangeArrowheads="1"/>
                  </p:cNvSpPr>
                  <p:nvPr/>
                </p:nvSpPr>
                <p:spPr bwMode="auto">
                  <a:xfrm rot="19140000" flipH="1" flipV="1">
                    <a:off x="3185" y="1804"/>
                    <a:ext cx="87" cy="266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69" name="AutoShape 349"/>
                  <p:cNvSpPr>
                    <a:spLocks noChangeArrowheads="1"/>
                  </p:cNvSpPr>
                  <p:nvPr/>
                </p:nvSpPr>
                <p:spPr bwMode="auto">
                  <a:xfrm rot="18000000" flipH="1" flipV="1">
                    <a:off x="3216" y="1738"/>
                    <a:ext cx="106" cy="314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70" name="Oval 350"/>
                  <p:cNvSpPr>
                    <a:spLocks noChangeArrowheads="1"/>
                  </p:cNvSpPr>
                  <p:nvPr/>
                </p:nvSpPr>
                <p:spPr bwMode="auto">
                  <a:xfrm rot="7200000">
                    <a:off x="3285" y="1880"/>
                    <a:ext cx="67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71" name="AutoShape 351"/>
                  <p:cNvSpPr>
                    <a:spLocks noChangeArrowheads="1"/>
                  </p:cNvSpPr>
                  <p:nvPr/>
                </p:nvSpPr>
                <p:spPr bwMode="auto">
                  <a:xfrm rot="14700000" flipH="1" flipV="1">
                    <a:off x="3207" y="1575"/>
                    <a:ext cx="139" cy="250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72" name="Oval 352"/>
                  <p:cNvSpPr>
                    <a:spLocks noChangeArrowheads="1"/>
                  </p:cNvSpPr>
                  <p:nvPr/>
                </p:nvSpPr>
                <p:spPr bwMode="auto">
                  <a:xfrm rot="3900000">
                    <a:off x="3285" y="1663"/>
                    <a:ext cx="67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73" name="AutoShape 353"/>
                  <p:cNvSpPr>
                    <a:spLocks noChangeArrowheads="1"/>
                  </p:cNvSpPr>
                  <p:nvPr/>
                </p:nvSpPr>
                <p:spPr bwMode="auto">
                  <a:xfrm rot="13020000" flipH="1" flipV="1">
                    <a:off x="3117" y="1511"/>
                    <a:ext cx="156" cy="274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74" name="AutoShape 354"/>
                  <p:cNvSpPr>
                    <a:spLocks noChangeArrowheads="1"/>
                  </p:cNvSpPr>
                  <p:nvPr/>
                </p:nvSpPr>
                <p:spPr bwMode="auto">
                  <a:xfrm rot="20640000" flipH="1" flipV="1">
                    <a:off x="3021" y="1842"/>
                    <a:ext cx="165" cy="28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75" name="Oval 355"/>
                  <p:cNvSpPr>
                    <a:spLocks noChangeArrowheads="1"/>
                  </p:cNvSpPr>
                  <p:nvPr/>
                </p:nvSpPr>
                <p:spPr bwMode="auto">
                  <a:xfrm rot="9840000">
                    <a:off x="3089" y="2010"/>
                    <a:ext cx="68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76" name="AutoShape 356"/>
                  <p:cNvSpPr>
                    <a:spLocks noChangeArrowheads="1"/>
                  </p:cNvSpPr>
                  <p:nvPr/>
                </p:nvSpPr>
                <p:spPr bwMode="auto">
                  <a:xfrm rot="480000" flipH="1" flipV="1">
                    <a:off x="2934" y="1896"/>
                    <a:ext cx="192" cy="23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77" name="AutoShape 357"/>
                  <p:cNvSpPr>
                    <a:spLocks noChangeArrowheads="1"/>
                  </p:cNvSpPr>
                  <p:nvPr/>
                </p:nvSpPr>
                <p:spPr bwMode="auto">
                  <a:xfrm rot="1800000" flipH="1" flipV="1">
                    <a:off x="2844" y="1936"/>
                    <a:ext cx="166" cy="15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78" name="Oval 358"/>
                  <p:cNvSpPr>
                    <a:spLocks noChangeArrowheads="1"/>
                  </p:cNvSpPr>
                  <p:nvPr/>
                </p:nvSpPr>
                <p:spPr bwMode="auto">
                  <a:xfrm rot="12600000">
                    <a:off x="2894" y="1982"/>
                    <a:ext cx="66" cy="6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79" name="AutoShape 359"/>
                  <p:cNvSpPr>
                    <a:spLocks noChangeArrowheads="1"/>
                  </p:cNvSpPr>
                  <p:nvPr/>
                </p:nvSpPr>
                <p:spPr bwMode="auto">
                  <a:xfrm rot="3600000" flipH="1" flipV="1">
                    <a:off x="2815" y="1780"/>
                    <a:ext cx="149" cy="27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80" name="AutoShape 360"/>
                  <p:cNvSpPr>
                    <a:spLocks noChangeArrowheads="1"/>
                  </p:cNvSpPr>
                  <p:nvPr/>
                </p:nvSpPr>
                <p:spPr bwMode="auto">
                  <a:xfrm rot="5220000" flipH="1" flipV="1">
                    <a:off x="2740" y="1672"/>
                    <a:ext cx="206" cy="26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81" name="Oval 361"/>
                  <p:cNvSpPr>
                    <a:spLocks noChangeArrowheads="1"/>
                  </p:cNvSpPr>
                  <p:nvPr/>
                </p:nvSpPr>
                <p:spPr bwMode="auto">
                  <a:xfrm rot="16020000">
                    <a:off x="2787" y="1760"/>
                    <a:ext cx="73" cy="121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82" name="Freeform 362"/>
                  <p:cNvSpPr>
                    <a:spLocks/>
                  </p:cNvSpPr>
                  <p:nvPr/>
                </p:nvSpPr>
                <p:spPr bwMode="auto">
                  <a:xfrm>
                    <a:off x="3124" y="1501"/>
                    <a:ext cx="80" cy="151"/>
                  </a:xfrm>
                  <a:custGeom>
                    <a:avLst/>
                    <a:gdLst/>
                    <a:ahLst/>
                    <a:cxnLst>
                      <a:cxn ang="0">
                        <a:pos x="0" y="8"/>
                      </a:cxn>
                      <a:cxn ang="0">
                        <a:pos x="25" y="0"/>
                      </a:cxn>
                      <a:cxn ang="0">
                        <a:pos x="40" y="0"/>
                      </a:cxn>
                      <a:cxn ang="0">
                        <a:pos x="54" y="0"/>
                      </a:cxn>
                      <a:cxn ang="0">
                        <a:pos x="69" y="0"/>
                      </a:cxn>
                      <a:cxn ang="0">
                        <a:pos x="79" y="15"/>
                      </a:cxn>
                      <a:cxn ang="0">
                        <a:pos x="79" y="29"/>
                      </a:cxn>
                      <a:cxn ang="0">
                        <a:pos x="74" y="50"/>
                      </a:cxn>
                      <a:cxn ang="0">
                        <a:pos x="69" y="65"/>
                      </a:cxn>
                      <a:cxn ang="0">
                        <a:pos x="59" y="80"/>
                      </a:cxn>
                      <a:cxn ang="0">
                        <a:pos x="59" y="94"/>
                      </a:cxn>
                      <a:cxn ang="0">
                        <a:pos x="49" y="110"/>
                      </a:cxn>
                      <a:cxn ang="0">
                        <a:pos x="40" y="130"/>
                      </a:cxn>
                      <a:cxn ang="0">
                        <a:pos x="35" y="144"/>
                      </a:cxn>
                      <a:cxn ang="0">
                        <a:pos x="20" y="150"/>
                      </a:cxn>
                      <a:cxn ang="0">
                        <a:pos x="15" y="135"/>
                      </a:cxn>
                      <a:cxn ang="0">
                        <a:pos x="15" y="120"/>
                      </a:cxn>
                      <a:cxn ang="0">
                        <a:pos x="15" y="105"/>
                      </a:cxn>
                      <a:cxn ang="0">
                        <a:pos x="15" y="89"/>
                      </a:cxn>
                      <a:cxn ang="0">
                        <a:pos x="10" y="75"/>
                      </a:cxn>
                      <a:cxn ang="0">
                        <a:pos x="10" y="60"/>
                      </a:cxn>
                      <a:cxn ang="0">
                        <a:pos x="5" y="44"/>
                      </a:cxn>
                      <a:cxn ang="0">
                        <a:pos x="0" y="29"/>
                      </a:cxn>
                      <a:cxn ang="0">
                        <a:pos x="0" y="8"/>
                      </a:cxn>
                      <a:cxn ang="0">
                        <a:pos x="0" y="8"/>
                      </a:cxn>
                    </a:cxnLst>
                    <a:rect l="0" t="0" r="r" b="b"/>
                    <a:pathLst>
                      <a:path w="80" h="151">
                        <a:moveTo>
                          <a:pt x="0" y="8"/>
                        </a:moveTo>
                        <a:lnTo>
                          <a:pt x="25" y="0"/>
                        </a:lnTo>
                        <a:lnTo>
                          <a:pt x="40" y="0"/>
                        </a:lnTo>
                        <a:lnTo>
                          <a:pt x="54" y="0"/>
                        </a:lnTo>
                        <a:lnTo>
                          <a:pt x="69" y="0"/>
                        </a:lnTo>
                        <a:lnTo>
                          <a:pt x="79" y="15"/>
                        </a:lnTo>
                        <a:lnTo>
                          <a:pt x="79" y="29"/>
                        </a:lnTo>
                        <a:lnTo>
                          <a:pt x="74" y="50"/>
                        </a:lnTo>
                        <a:lnTo>
                          <a:pt x="69" y="65"/>
                        </a:lnTo>
                        <a:lnTo>
                          <a:pt x="59" y="80"/>
                        </a:lnTo>
                        <a:lnTo>
                          <a:pt x="59" y="94"/>
                        </a:lnTo>
                        <a:lnTo>
                          <a:pt x="49" y="110"/>
                        </a:lnTo>
                        <a:lnTo>
                          <a:pt x="40" y="130"/>
                        </a:lnTo>
                        <a:lnTo>
                          <a:pt x="35" y="144"/>
                        </a:lnTo>
                        <a:lnTo>
                          <a:pt x="20" y="150"/>
                        </a:lnTo>
                        <a:lnTo>
                          <a:pt x="15" y="135"/>
                        </a:lnTo>
                        <a:lnTo>
                          <a:pt x="15" y="120"/>
                        </a:lnTo>
                        <a:lnTo>
                          <a:pt x="15" y="105"/>
                        </a:lnTo>
                        <a:lnTo>
                          <a:pt x="15" y="89"/>
                        </a:lnTo>
                        <a:lnTo>
                          <a:pt x="10" y="75"/>
                        </a:lnTo>
                        <a:lnTo>
                          <a:pt x="10" y="60"/>
                        </a:lnTo>
                        <a:lnTo>
                          <a:pt x="5" y="44"/>
                        </a:lnTo>
                        <a:lnTo>
                          <a:pt x="0" y="29"/>
                        </a:lnTo>
                        <a:lnTo>
                          <a:pt x="0" y="8"/>
                        </a:lnTo>
                        <a:lnTo>
                          <a:pt x="0" y="8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083" name="Freeform 363"/>
                  <p:cNvSpPr>
                    <a:spLocks/>
                  </p:cNvSpPr>
                  <p:nvPr/>
                </p:nvSpPr>
                <p:spPr bwMode="auto">
                  <a:xfrm>
                    <a:off x="2863" y="1488"/>
                    <a:ext cx="134" cy="138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9" y="8"/>
                      </a:cxn>
                      <a:cxn ang="0">
                        <a:pos x="34" y="8"/>
                      </a:cxn>
                      <a:cxn ang="0">
                        <a:pos x="49" y="8"/>
                      </a:cxn>
                      <a:cxn ang="0">
                        <a:pos x="64" y="8"/>
                      </a:cxn>
                      <a:cxn ang="0">
                        <a:pos x="83" y="13"/>
                      </a:cxn>
                      <a:cxn ang="0">
                        <a:pos x="98" y="13"/>
                      </a:cxn>
                      <a:cxn ang="0">
                        <a:pos x="113" y="13"/>
                      </a:cxn>
                      <a:cxn ang="0">
                        <a:pos x="128" y="18"/>
                      </a:cxn>
                      <a:cxn ang="0">
                        <a:pos x="133" y="33"/>
                      </a:cxn>
                      <a:cxn ang="0">
                        <a:pos x="128" y="47"/>
                      </a:cxn>
                      <a:cxn ang="0">
                        <a:pos x="118" y="62"/>
                      </a:cxn>
                      <a:cxn ang="0">
                        <a:pos x="108" y="77"/>
                      </a:cxn>
                      <a:cxn ang="0">
                        <a:pos x="103" y="92"/>
                      </a:cxn>
                      <a:cxn ang="0">
                        <a:pos x="98" y="107"/>
                      </a:cxn>
                      <a:cxn ang="0">
                        <a:pos x="98" y="122"/>
                      </a:cxn>
                      <a:cxn ang="0">
                        <a:pos x="93" y="137"/>
                      </a:cxn>
                      <a:cxn ang="0">
                        <a:pos x="78" y="137"/>
                      </a:cxn>
                      <a:cxn ang="0">
                        <a:pos x="68" y="122"/>
                      </a:cxn>
                      <a:cxn ang="0">
                        <a:pos x="64" y="107"/>
                      </a:cxn>
                      <a:cxn ang="0">
                        <a:pos x="54" y="92"/>
                      </a:cxn>
                      <a:cxn ang="0">
                        <a:pos x="44" y="77"/>
                      </a:cxn>
                      <a:cxn ang="0">
                        <a:pos x="29" y="67"/>
                      </a:cxn>
                      <a:cxn ang="0">
                        <a:pos x="19" y="52"/>
                      </a:cxn>
                      <a:cxn ang="0">
                        <a:pos x="9" y="37"/>
                      </a:cxn>
                      <a:cxn ang="0">
                        <a:pos x="4" y="23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34" h="138">
                        <a:moveTo>
                          <a:pt x="0" y="0"/>
                        </a:moveTo>
                        <a:lnTo>
                          <a:pt x="19" y="8"/>
                        </a:lnTo>
                        <a:lnTo>
                          <a:pt x="34" y="8"/>
                        </a:lnTo>
                        <a:lnTo>
                          <a:pt x="49" y="8"/>
                        </a:lnTo>
                        <a:lnTo>
                          <a:pt x="64" y="8"/>
                        </a:lnTo>
                        <a:lnTo>
                          <a:pt x="83" y="13"/>
                        </a:lnTo>
                        <a:lnTo>
                          <a:pt x="98" y="13"/>
                        </a:lnTo>
                        <a:lnTo>
                          <a:pt x="113" y="13"/>
                        </a:lnTo>
                        <a:lnTo>
                          <a:pt x="128" y="18"/>
                        </a:lnTo>
                        <a:lnTo>
                          <a:pt x="133" y="33"/>
                        </a:lnTo>
                        <a:lnTo>
                          <a:pt x="128" y="47"/>
                        </a:lnTo>
                        <a:lnTo>
                          <a:pt x="118" y="62"/>
                        </a:lnTo>
                        <a:lnTo>
                          <a:pt x="108" y="77"/>
                        </a:lnTo>
                        <a:lnTo>
                          <a:pt x="103" y="92"/>
                        </a:lnTo>
                        <a:lnTo>
                          <a:pt x="98" y="107"/>
                        </a:lnTo>
                        <a:lnTo>
                          <a:pt x="98" y="122"/>
                        </a:lnTo>
                        <a:lnTo>
                          <a:pt x="93" y="137"/>
                        </a:lnTo>
                        <a:lnTo>
                          <a:pt x="78" y="137"/>
                        </a:lnTo>
                        <a:lnTo>
                          <a:pt x="68" y="122"/>
                        </a:lnTo>
                        <a:lnTo>
                          <a:pt x="64" y="107"/>
                        </a:lnTo>
                        <a:lnTo>
                          <a:pt x="54" y="92"/>
                        </a:lnTo>
                        <a:lnTo>
                          <a:pt x="44" y="77"/>
                        </a:lnTo>
                        <a:lnTo>
                          <a:pt x="29" y="67"/>
                        </a:lnTo>
                        <a:lnTo>
                          <a:pt x="19" y="52"/>
                        </a:lnTo>
                        <a:lnTo>
                          <a:pt x="9" y="37"/>
                        </a:lnTo>
                        <a:lnTo>
                          <a:pt x="4" y="23"/>
                        </a:lnTo>
                        <a:lnTo>
                          <a:pt x="0" y="0"/>
                        </a:lnTo>
                        <a:lnTo>
                          <a:pt x="0" y="0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31090" name="Group 366"/>
                  <p:cNvGrpSpPr>
                    <a:grpSpLocks/>
                  </p:cNvGrpSpPr>
                  <p:nvPr/>
                </p:nvGrpSpPr>
                <p:grpSpPr bwMode="auto">
                  <a:xfrm>
                    <a:off x="2990" y="1459"/>
                    <a:ext cx="169" cy="196"/>
                    <a:chOff x="2990" y="1459"/>
                    <a:chExt cx="169" cy="196"/>
                  </a:xfrm>
                </p:grpSpPr>
                <p:sp>
                  <p:nvSpPr>
                    <p:cNvPr id="31084" name="AutoShape 364"/>
                    <p:cNvSpPr>
                      <a:spLocks noChangeArrowheads="1"/>
                    </p:cNvSpPr>
                    <p:nvPr/>
                  </p:nvSpPr>
                  <p:spPr bwMode="auto">
                    <a:xfrm rot="12180000" flipH="1" flipV="1">
                      <a:off x="2990" y="1459"/>
                      <a:ext cx="169" cy="196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085" name="Oval 365"/>
                    <p:cNvSpPr>
                      <a:spLocks noChangeArrowheads="1"/>
                    </p:cNvSpPr>
                    <p:nvPr/>
                  </p:nvSpPr>
                  <p:spPr bwMode="auto">
                    <a:xfrm rot="1380000">
                      <a:off x="3042" y="1517"/>
                      <a:ext cx="66" cy="79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1116" name="Group 369"/>
                  <p:cNvGrpSpPr>
                    <a:grpSpLocks/>
                  </p:cNvGrpSpPr>
                  <p:nvPr/>
                </p:nvGrpSpPr>
                <p:grpSpPr bwMode="auto">
                  <a:xfrm>
                    <a:off x="2905" y="1458"/>
                    <a:ext cx="187" cy="261"/>
                    <a:chOff x="2905" y="1458"/>
                    <a:chExt cx="187" cy="261"/>
                  </a:xfrm>
                </p:grpSpPr>
                <p:sp>
                  <p:nvSpPr>
                    <p:cNvPr id="31087" name="AutoShape 367"/>
                    <p:cNvSpPr>
                      <a:spLocks noChangeArrowheads="1"/>
                    </p:cNvSpPr>
                    <p:nvPr/>
                  </p:nvSpPr>
                  <p:spPr bwMode="auto">
                    <a:xfrm rot="10560000" flipV="1">
                      <a:off x="2905" y="1458"/>
                      <a:ext cx="187" cy="261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088" name="Oval 368"/>
                    <p:cNvSpPr>
                      <a:spLocks noChangeArrowheads="1"/>
                    </p:cNvSpPr>
                    <p:nvPr/>
                  </p:nvSpPr>
                  <p:spPr bwMode="auto">
                    <a:xfrm rot="21360000" flipH="1">
                      <a:off x="2961" y="1536"/>
                      <a:ext cx="74" cy="107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1119" name="Group 400"/>
                <p:cNvGrpSpPr>
                  <a:grpSpLocks/>
                </p:cNvGrpSpPr>
                <p:nvPr/>
              </p:nvGrpSpPr>
              <p:grpSpPr bwMode="auto">
                <a:xfrm>
                  <a:off x="1926" y="1369"/>
                  <a:ext cx="718" cy="673"/>
                  <a:chOff x="1926" y="1369"/>
                  <a:chExt cx="718" cy="673"/>
                </a:xfrm>
              </p:grpSpPr>
              <p:sp useBgFill="1">
                <p:nvSpPr>
                  <p:cNvPr id="31091" name="Oval 371"/>
                  <p:cNvSpPr>
                    <a:spLocks noChangeArrowheads="1"/>
                  </p:cNvSpPr>
                  <p:nvPr/>
                </p:nvSpPr>
                <p:spPr bwMode="auto">
                  <a:xfrm>
                    <a:off x="1926" y="1369"/>
                    <a:ext cx="695" cy="656"/>
                  </a:xfrm>
                  <a:prstGeom prst="ellipse">
                    <a:avLst/>
                  </a:prstGeom>
                  <a:ln w="127000">
                    <a:solidFill>
                      <a:srgbClr val="FFCCCC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92" name="AutoShape 372"/>
                  <p:cNvSpPr>
                    <a:spLocks noChangeArrowheads="1"/>
                  </p:cNvSpPr>
                  <p:nvPr/>
                </p:nvSpPr>
                <p:spPr bwMode="auto">
                  <a:xfrm rot="16440000" flipH="1" flipV="1">
                    <a:off x="2453" y="1591"/>
                    <a:ext cx="154" cy="22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93" name="Oval 373"/>
                  <p:cNvSpPr>
                    <a:spLocks noChangeArrowheads="1"/>
                  </p:cNvSpPr>
                  <p:nvPr/>
                </p:nvSpPr>
                <p:spPr bwMode="auto">
                  <a:xfrm rot="5640000">
                    <a:off x="2522" y="1682"/>
                    <a:ext cx="70" cy="7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94" name="AutoShape 374"/>
                  <p:cNvSpPr>
                    <a:spLocks noChangeArrowheads="1"/>
                  </p:cNvSpPr>
                  <p:nvPr/>
                </p:nvSpPr>
                <p:spPr bwMode="auto">
                  <a:xfrm rot="7980000" flipH="1" flipV="1">
                    <a:off x="2016" y="1433"/>
                    <a:ext cx="155" cy="219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95" name="Oval 375"/>
                  <p:cNvSpPr>
                    <a:spLocks noChangeArrowheads="1"/>
                  </p:cNvSpPr>
                  <p:nvPr/>
                </p:nvSpPr>
                <p:spPr bwMode="auto">
                  <a:xfrm rot="18780000">
                    <a:off x="2044" y="1488"/>
                    <a:ext cx="66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96" name="AutoShape 376"/>
                  <p:cNvSpPr>
                    <a:spLocks noChangeArrowheads="1"/>
                  </p:cNvSpPr>
                  <p:nvPr/>
                </p:nvSpPr>
                <p:spPr bwMode="auto">
                  <a:xfrm rot="6360000" flipH="1" flipV="1">
                    <a:off x="1986" y="1507"/>
                    <a:ext cx="164" cy="28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97" name="Oval 377"/>
                  <p:cNvSpPr>
                    <a:spLocks noChangeArrowheads="1"/>
                  </p:cNvSpPr>
                  <p:nvPr/>
                </p:nvSpPr>
                <p:spPr bwMode="auto">
                  <a:xfrm rot="17160000">
                    <a:off x="1980" y="1596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98" name="AutoShape 378"/>
                  <p:cNvSpPr>
                    <a:spLocks noChangeArrowheads="1"/>
                  </p:cNvSpPr>
                  <p:nvPr/>
                </p:nvSpPr>
                <p:spPr bwMode="auto">
                  <a:xfrm rot="19140000" flipH="1" flipV="1">
                    <a:off x="2400" y="1717"/>
                    <a:ext cx="87" cy="266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099" name="AutoShape 379"/>
                  <p:cNvSpPr>
                    <a:spLocks noChangeArrowheads="1"/>
                  </p:cNvSpPr>
                  <p:nvPr/>
                </p:nvSpPr>
                <p:spPr bwMode="auto">
                  <a:xfrm rot="18000000" flipH="1" flipV="1">
                    <a:off x="2431" y="1651"/>
                    <a:ext cx="108" cy="31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00" name="Oval 380"/>
                  <p:cNvSpPr>
                    <a:spLocks noChangeArrowheads="1"/>
                  </p:cNvSpPr>
                  <p:nvPr/>
                </p:nvSpPr>
                <p:spPr bwMode="auto">
                  <a:xfrm rot="7200000">
                    <a:off x="2502" y="1793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01" name="AutoShape 381"/>
                  <p:cNvSpPr>
                    <a:spLocks noChangeArrowheads="1"/>
                  </p:cNvSpPr>
                  <p:nvPr/>
                </p:nvSpPr>
                <p:spPr bwMode="auto">
                  <a:xfrm rot="14700000" flipH="1" flipV="1">
                    <a:off x="2423" y="1489"/>
                    <a:ext cx="139" cy="24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02" name="Oval 382"/>
                  <p:cNvSpPr>
                    <a:spLocks noChangeArrowheads="1"/>
                  </p:cNvSpPr>
                  <p:nvPr/>
                </p:nvSpPr>
                <p:spPr bwMode="auto">
                  <a:xfrm rot="3900000">
                    <a:off x="2502" y="1574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03" name="AutoShape 383"/>
                  <p:cNvSpPr>
                    <a:spLocks noChangeArrowheads="1"/>
                  </p:cNvSpPr>
                  <p:nvPr/>
                </p:nvSpPr>
                <p:spPr bwMode="auto">
                  <a:xfrm rot="13020000" flipH="1" flipV="1">
                    <a:off x="2334" y="1424"/>
                    <a:ext cx="155" cy="27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04" name="AutoShape 384"/>
                  <p:cNvSpPr>
                    <a:spLocks noChangeArrowheads="1"/>
                  </p:cNvSpPr>
                  <p:nvPr/>
                </p:nvSpPr>
                <p:spPr bwMode="auto">
                  <a:xfrm rot="20640000" flipH="1" flipV="1">
                    <a:off x="2237" y="1755"/>
                    <a:ext cx="164" cy="28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05" name="Oval 385"/>
                  <p:cNvSpPr>
                    <a:spLocks noChangeArrowheads="1"/>
                  </p:cNvSpPr>
                  <p:nvPr/>
                </p:nvSpPr>
                <p:spPr bwMode="auto">
                  <a:xfrm rot="9840000">
                    <a:off x="2305" y="1923"/>
                    <a:ext cx="67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06" name="AutoShape 386"/>
                  <p:cNvSpPr>
                    <a:spLocks noChangeArrowheads="1"/>
                  </p:cNvSpPr>
                  <p:nvPr/>
                </p:nvSpPr>
                <p:spPr bwMode="auto">
                  <a:xfrm rot="480000" flipH="1" flipV="1">
                    <a:off x="2151" y="1809"/>
                    <a:ext cx="191" cy="23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07" name="AutoShape 387"/>
                  <p:cNvSpPr>
                    <a:spLocks noChangeArrowheads="1"/>
                  </p:cNvSpPr>
                  <p:nvPr/>
                </p:nvSpPr>
                <p:spPr bwMode="auto">
                  <a:xfrm rot="1800000" flipH="1" flipV="1">
                    <a:off x="2060" y="1850"/>
                    <a:ext cx="166" cy="150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08" name="Oval 388"/>
                  <p:cNvSpPr>
                    <a:spLocks noChangeArrowheads="1"/>
                  </p:cNvSpPr>
                  <p:nvPr/>
                </p:nvSpPr>
                <p:spPr bwMode="auto">
                  <a:xfrm rot="12600000">
                    <a:off x="2110" y="1895"/>
                    <a:ext cx="67" cy="6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09" name="AutoShape 389"/>
                  <p:cNvSpPr>
                    <a:spLocks noChangeArrowheads="1"/>
                  </p:cNvSpPr>
                  <p:nvPr/>
                </p:nvSpPr>
                <p:spPr bwMode="auto">
                  <a:xfrm rot="3600000" flipH="1" flipV="1">
                    <a:off x="2032" y="1692"/>
                    <a:ext cx="149" cy="27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10" name="AutoShape 390"/>
                  <p:cNvSpPr>
                    <a:spLocks noChangeArrowheads="1"/>
                  </p:cNvSpPr>
                  <p:nvPr/>
                </p:nvSpPr>
                <p:spPr bwMode="auto">
                  <a:xfrm rot="5220000" flipH="1" flipV="1">
                    <a:off x="1957" y="1585"/>
                    <a:ext cx="205" cy="26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11" name="Oval 391"/>
                  <p:cNvSpPr>
                    <a:spLocks noChangeArrowheads="1"/>
                  </p:cNvSpPr>
                  <p:nvPr/>
                </p:nvSpPr>
                <p:spPr bwMode="auto">
                  <a:xfrm rot="16020000">
                    <a:off x="2003" y="1673"/>
                    <a:ext cx="73" cy="12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12" name="Freeform 392"/>
                  <p:cNvSpPr>
                    <a:spLocks/>
                  </p:cNvSpPr>
                  <p:nvPr/>
                </p:nvSpPr>
                <p:spPr bwMode="auto">
                  <a:xfrm>
                    <a:off x="2339" y="1415"/>
                    <a:ext cx="80" cy="149"/>
                  </a:xfrm>
                  <a:custGeom>
                    <a:avLst/>
                    <a:gdLst/>
                    <a:ahLst/>
                    <a:cxnLst>
                      <a:cxn ang="0">
                        <a:pos x="0" y="8"/>
                      </a:cxn>
                      <a:cxn ang="0">
                        <a:pos x="25" y="0"/>
                      </a:cxn>
                      <a:cxn ang="0">
                        <a:pos x="40" y="0"/>
                      </a:cxn>
                      <a:cxn ang="0">
                        <a:pos x="54" y="0"/>
                      </a:cxn>
                      <a:cxn ang="0">
                        <a:pos x="69" y="0"/>
                      </a:cxn>
                      <a:cxn ang="0">
                        <a:pos x="79" y="14"/>
                      </a:cxn>
                      <a:cxn ang="0">
                        <a:pos x="79" y="29"/>
                      </a:cxn>
                      <a:cxn ang="0">
                        <a:pos x="74" y="49"/>
                      </a:cxn>
                      <a:cxn ang="0">
                        <a:pos x="69" y="64"/>
                      </a:cxn>
                      <a:cxn ang="0">
                        <a:pos x="59" y="79"/>
                      </a:cxn>
                      <a:cxn ang="0">
                        <a:pos x="59" y="93"/>
                      </a:cxn>
                      <a:cxn ang="0">
                        <a:pos x="49" y="108"/>
                      </a:cxn>
                      <a:cxn ang="0">
                        <a:pos x="40" y="128"/>
                      </a:cxn>
                      <a:cxn ang="0">
                        <a:pos x="35" y="143"/>
                      </a:cxn>
                      <a:cxn ang="0">
                        <a:pos x="20" y="148"/>
                      </a:cxn>
                      <a:cxn ang="0">
                        <a:pos x="15" y="133"/>
                      </a:cxn>
                      <a:cxn ang="0">
                        <a:pos x="15" y="118"/>
                      </a:cxn>
                      <a:cxn ang="0">
                        <a:pos x="15" y="103"/>
                      </a:cxn>
                      <a:cxn ang="0">
                        <a:pos x="15" y="88"/>
                      </a:cxn>
                      <a:cxn ang="0">
                        <a:pos x="10" y="74"/>
                      </a:cxn>
                      <a:cxn ang="0">
                        <a:pos x="10" y="59"/>
                      </a:cxn>
                      <a:cxn ang="0">
                        <a:pos x="5" y="44"/>
                      </a:cxn>
                      <a:cxn ang="0">
                        <a:pos x="0" y="29"/>
                      </a:cxn>
                      <a:cxn ang="0">
                        <a:pos x="0" y="8"/>
                      </a:cxn>
                      <a:cxn ang="0">
                        <a:pos x="0" y="8"/>
                      </a:cxn>
                    </a:cxnLst>
                    <a:rect l="0" t="0" r="r" b="b"/>
                    <a:pathLst>
                      <a:path w="80" h="149">
                        <a:moveTo>
                          <a:pt x="0" y="8"/>
                        </a:moveTo>
                        <a:lnTo>
                          <a:pt x="25" y="0"/>
                        </a:lnTo>
                        <a:lnTo>
                          <a:pt x="40" y="0"/>
                        </a:lnTo>
                        <a:lnTo>
                          <a:pt x="54" y="0"/>
                        </a:lnTo>
                        <a:lnTo>
                          <a:pt x="69" y="0"/>
                        </a:lnTo>
                        <a:lnTo>
                          <a:pt x="79" y="14"/>
                        </a:lnTo>
                        <a:lnTo>
                          <a:pt x="79" y="29"/>
                        </a:lnTo>
                        <a:lnTo>
                          <a:pt x="74" y="49"/>
                        </a:lnTo>
                        <a:lnTo>
                          <a:pt x="69" y="64"/>
                        </a:lnTo>
                        <a:lnTo>
                          <a:pt x="59" y="79"/>
                        </a:lnTo>
                        <a:lnTo>
                          <a:pt x="59" y="93"/>
                        </a:lnTo>
                        <a:lnTo>
                          <a:pt x="49" y="108"/>
                        </a:lnTo>
                        <a:lnTo>
                          <a:pt x="40" y="128"/>
                        </a:lnTo>
                        <a:lnTo>
                          <a:pt x="35" y="143"/>
                        </a:lnTo>
                        <a:lnTo>
                          <a:pt x="20" y="148"/>
                        </a:lnTo>
                        <a:lnTo>
                          <a:pt x="15" y="133"/>
                        </a:lnTo>
                        <a:lnTo>
                          <a:pt x="15" y="118"/>
                        </a:lnTo>
                        <a:lnTo>
                          <a:pt x="15" y="103"/>
                        </a:lnTo>
                        <a:lnTo>
                          <a:pt x="15" y="88"/>
                        </a:lnTo>
                        <a:lnTo>
                          <a:pt x="10" y="74"/>
                        </a:lnTo>
                        <a:lnTo>
                          <a:pt x="10" y="59"/>
                        </a:lnTo>
                        <a:lnTo>
                          <a:pt x="5" y="44"/>
                        </a:lnTo>
                        <a:lnTo>
                          <a:pt x="0" y="29"/>
                        </a:lnTo>
                        <a:lnTo>
                          <a:pt x="0" y="8"/>
                        </a:lnTo>
                        <a:lnTo>
                          <a:pt x="0" y="8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113" name="Freeform 393"/>
                  <p:cNvSpPr>
                    <a:spLocks/>
                  </p:cNvSpPr>
                  <p:nvPr/>
                </p:nvSpPr>
                <p:spPr bwMode="auto">
                  <a:xfrm>
                    <a:off x="2077" y="1400"/>
                    <a:ext cx="134" cy="138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9" y="8"/>
                      </a:cxn>
                      <a:cxn ang="0">
                        <a:pos x="34" y="8"/>
                      </a:cxn>
                      <a:cxn ang="0">
                        <a:pos x="49" y="8"/>
                      </a:cxn>
                      <a:cxn ang="0">
                        <a:pos x="64" y="8"/>
                      </a:cxn>
                      <a:cxn ang="0">
                        <a:pos x="83" y="13"/>
                      </a:cxn>
                      <a:cxn ang="0">
                        <a:pos x="98" y="13"/>
                      </a:cxn>
                      <a:cxn ang="0">
                        <a:pos x="113" y="13"/>
                      </a:cxn>
                      <a:cxn ang="0">
                        <a:pos x="128" y="18"/>
                      </a:cxn>
                      <a:cxn ang="0">
                        <a:pos x="133" y="33"/>
                      </a:cxn>
                      <a:cxn ang="0">
                        <a:pos x="128" y="47"/>
                      </a:cxn>
                      <a:cxn ang="0">
                        <a:pos x="118" y="62"/>
                      </a:cxn>
                      <a:cxn ang="0">
                        <a:pos x="108" y="77"/>
                      </a:cxn>
                      <a:cxn ang="0">
                        <a:pos x="103" y="92"/>
                      </a:cxn>
                      <a:cxn ang="0">
                        <a:pos x="98" y="107"/>
                      </a:cxn>
                      <a:cxn ang="0">
                        <a:pos x="98" y="122"/>
                      </a:cxn>
                      <a:cxn ang="0">
                        <a:pos x="93" y="137"/>
                      </a:cxn>
                      <a:cxn ang="0">
                        <a:pos x="78" y="137"/>
                      </a:cxn>
                      <a:cxn ang="0">
                        <a:pos x="68" y="122"/>
                      </a:cxn>
                      <a:cxn ang="0">
                        <a:pos x="64" y="107"/>
                      </a:cxn>
                      <a:cxn ang="0">
                        <a:pos x="54" y="92"/>
                      </a:cxn>
                      <a:cxn ang="0">
                        <a:pos x="44" y="77"/>
                      </a:cxn>
                      <a:cxn ang="0">
                        <a:pos x="29" y="67"/>
                      </a:cxn>
                      <a:cxn ang="0">
                        <a:pos x="19" y="52"/>
                      </a:cxn>
                      <a:cxn ang="0">
                        <a:pos x="9" y="37"/>
                      </a:cxn>
                      <a:cxn ang="0">
                        <a:pos x="4" y="23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34" h="138">
                        <a:moveTo>
                          <a:pt x="0" y="0"/>
                        </a:moveTo>
                        <a:lnTo>
                          <a:pt x="19" y="8"/>
                        </a:lnTo>
                        <a:lnTo>
                          <a:pt x="34" y="8"/>
                        </a:lnTo>
                        <a:lnTo>
                          <a:pt x="49" y="8"/>
                        </a:lnTo>
                        <a:lnTo>
                          <a:pt x="64" y="8"/>
                        </a:lnTo>
                        <a:lnTo>
                          <a:pt x="83" y="13"/>
                        </a:lnTo>
                        <a:lnTo>
                          <a:pt x="98" y="13"/>
                        </a:lnTo>
                        <a:lnTo>
                          <a:pt x="113" y="13"/>
                        </a:lnTo>
                        <a:lnTo>
                          <a:pt x="128" y="18"/>
                        </a:lnTo>
                        <a:lnTo>
                          <a:pt x="133" y="33"/>
                        </a:lnTo>
                        <a:lnTo>
                          <a:pt x="128" y="47"/>
                        </a:lnTo>
                        <a:lnTo>
                          <a:pt x="118" y="62"/>
                        </a:lnTo>
                        <a:lnTo>
                          <a:pt x="108" y="77"/>
                        </a:lnTo>
                        <a:lnTo>
                          <a:pt x="103" y="92"/>
                        </a:lnTo>
                        <a:lnTo>
                          <a:pt x="98" y="107"/>
                        </a:lnTo>
                        <a:lnTo>
                          <a:pt x="98" y="122"/>
                        </a:lnTo>
                        <a:lnTo>
                          <a:pt x="93" y="137"/>
                        </a:lnTo>
                        <a:lnTo>
                          <a:pt x="78" y="137"/>
                        </a:lnTo>
                        <a:lnTo>
                          <a:pt x="68" y="122"/>
                        </a:lnTo>
                        <a:lnTo>
                          <a:pt x="64" y="107"/>
                        </a:lnTo>
                        <a:lnTo>
                          <a:pt x="54" y="92"/>
                        </a:lnTo>
                        <a:lnTo>
                          <a:pt x="44" y="77"/>
                        </a:lnTo>
                        <a:lnTo>
                          <a:pt x="29" y="67"/>
                        </a:lnTo>
                        <a:lnTo>
                          <a:pt x="19" y="52"/>
                        </a:lnTo>
                        <a:lnTo>
                          <a:pt x="9" y="37"/>
                        </a:lnTo>
                        <a:lnTo>
                          <a:pt x="4" y="23"/>
                        </a:lnTo>
                        <a:lnTo>
                          <a:pt x="0" y="0"/>
                        </a:lnTo>
                        <a:lnTo>
                          <a:pt x="0" y="0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31120" name="Group 396"/>
                  <p:cNvGrpSpPr>
                    <a:grpSpLocks/>
                  </p:cNvGrpSpPr>
                  <p:nvPr/>
                </p:nvGrpSpPr>
                <p:grpSpPr bwMode="auto">
                  <a:xfrm>
                    <a:off x="2207" y="1371"/>
                    <a:ext cx="168" cy="195"/>
                    <a:chOff x="2207" y="1371"/>
                    <a:chExt cx="168" cy="195"/>
                  </a:xfrm>
                </p:grpSpPr>
                <p:sp>
                  <p:nvSpPr>
                    <p:cNvPr id="31114" name="AutoShape 394"/>
                    <p:cNvSpPr>
                      <a:spLocks noChangeArrowheads="1"/>
                    </p:cNvSpPr>
                    <p:nvPr/>
                  </p:nvSpPr>
                  <p:spPr bwMode="auto">
                    <a:xfrm rot="12180000" flipH="1" flipV="1">
                      <a:off x="2207" y="1371"/>
                      <a:ext cx="168" cy="195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115" name="Oval 395"/>
                    <p:cNvSpPr>
                      <a:spLocks noChangeArrowheads="1"/>
                    </p:cNvSpPr>
                    <p:nvPr/>
                  </p:nvSpPr>
                  <p:spPr bwMode="auto">
                    <a:xfrm rot="1380000">
                      <a:off x="2259" y="1429"/>
                      <a:ext cx="64" cy="80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1146" name="Group 399"/>
                  <p:cNvGrpSpPr>
                    <a:grpSpLocks/>
                  </p:cNvGrpSpPr>
                  <p:nvPr/>
                </p:nvGrpSpPr>
                <p:grpSpPr bwMode="auto">
                  <a:xfrm>
                    <a:off x="2121" y="1370"/>
                    <a:ext cx="188" cy="264"/>
                    <a:chOff x="2121" y="1370"/>
                    <a:chExt cx="188" cy="264"/>
                  </a:xfrm>
                </p:grpSpPr>
                <p:sp>
                  <p:nvSpPr>
                    <p:cNvPr id="31117" name="AutoShape 397"/>
                    <p:cNvSpPr>
                      <a:spLocks noChangeArrowheads="1"/>
                    </p:cNvSpPr>
                    <p:nvPr/>
                  </p:nvSpPr>
                  <p:spPr bwMode="auto">
                    <a:xfrm rot="10560000" flipV="1">
                      <a:off x="2121" y="1370"/>
                      <a:ext cx="188" cy="264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118" name="Oval 398"/>
                    <p:cNvSpPr>
                      <a:spLocks noChangeArrowheads="1"/>
                    </p:cNvSpPr>
                    <p:nvPr/>
                  </p:nvSpPr>
                  <p:spPr bwMode="auto">
                    <a:xfrm rot="21360000" flipH="1">
                      <a:off x="2178" y="1448"/>
                      <a:ext cx="74" cy="107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1149" name="Group 430"/>
                <p:cNvGrpSpPr>
                  <a:grpSpLocks/>
                </p:cNvGrpSpPr>
                <p:nvPr/>
              </p:nvGrpSpPr>
              <p:grpSpPr bwMode="auto">
                <a:xfrm>
                  <a:off x="1490" y="2023"/>
                  <a:ext cx="719" cy="672"/>
                  <a:chOff x="1490" y="2023"/>
                  <a:chExt cx="719" cy="672"/>
                </a:xfrm>
              </p:grpSpPr>
              <p:sp useBgFill="1">
                <p:nvSpPr>
                  <p:cNvPr id="31121" name="Oval 401"/>
                  <p:cNvSpPr>
                    <a:spLocks noChangeArrowheads="1"/>
                  </p:cNvSpPr>
                  <p:nvPr/>
                </p:nvSpPr>
                <p:spPr bwMode="auto">
                  <a:xfrm>
                    <a:off x="1490" y="2023"/>
                    <a:ext cx="696" cy="656"/>
                  </a:xfrm>
                  <a:prstGeom prst="ellipse">
                    <a:avLst/>
                  </a:prstGeom>
                  <a:ln w="127000">
                    <a:solidFill>
                      <a:srgbClr val="FFCCCC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22" name="AutoShape 402"/>
                  <p:cNvSpPr>
                    <a:spLocks noChangeArrowheads="1"/>
                  </p:cNvSpPr>
                  <p:nvPr/>
                </p:nvSpPr>
                <p:spPr bwMode="auto">
                  <a:xfrm rot="16440000" flipH="1" flipV="1">
                    <a:off x="2017" y="2243"/>
                    <a:ext cx="154" cy="230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23" name="Oval 403"/>
                  <p:cNvSpPr>
                    <a:spLocks noChangeArrowheads="1"/>
                  </p:cNvSpPr>
                  <p:nvPr/>
                </p:nvSpPr>
                <p:spPr bwMode="auto">
                  <a:xfrm rot="5640000">
                    <a:off x="2088" y="2335"/>
                    <a:ext cx="68" cy="69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24" name="AutoShape 404"/>
                  <p:cNvSpPr>
                    <a:spLocks noChangeArrowheads="1"/>
                  </p:cNvSpPr>
                  <p:nvPr/>
                </p:nvSpPr>
                <p:spPr bwMode="auto">
                  <a:xfrm rot="7980000" flipH="1" flipV="1">
                    <a:off x="1580" y="2086"/>
                    <a:ext cx="156" cy="21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25" name="Oval 405"/>
                  <p:cNvSpPr>
                    <a:spLocks noChangeArrowheads="1"/>
                  </p:cNvSpPr>
                  <p:nvPr/>
                </p:nvSpPr>
                <p:spPr bwMode="auto">
                  <a:xfrm rot="18780000">
                    <a:off x="1609" y="2141"/>
                    <a:ext cx="66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26" name="AutoShape 406"/>
                  <p:cNvSpPr>
                    <a:spLocks noChangeArrowheads="1"/>
                  </p:cNvSpPr>
                  <p:nvPr/>
                </p:nvSpPr>
                <p:spPr bwMode="auto">
                  <a:xfrm rot="6360000" flipH="1" flipV="1">
                    <a:off x="1550" y="2159"/>
                    <a:ext cx="164" cy="28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27" name="Oval 407"/>
                  <p:cNvSpPr>
                    <a:spLocks noChangeArrowheads="1"/>
                  </p:cNvSpPr>
                  <p:nvPr/>
                </p:nvSpPr>
                <p:spPr bwMode="auto">
                  <a:xfrm rot="17160000">
                    <a:off x="1544" y="2249"/>
                    <a:ext cx="67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28" name="AutoShape 408"/>
                  <p:cNvSpPr>
                    <a:spLocks noChangeArrowheads="1"/>
                  </p:cNvSpPr>
                  <p:nvPr/>
                </p:nvSpPr>
                <p:spPr bwMode="auto">
                  <a:xfrm rot="19140000" flipH="1" flipV="1">
                    <a:off x="1964" y="2369"/>
                    <a:ext cx="88" cy="26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29" name="AutoShape 409"/>
                  <p:cNvSpPr>
                    <a:spLocks noChangeArrowheads="1"/>
                  </p:cNvSpPr>
                  <p:nvPr/>
                </p:nvSpPr>
                <p:spPr bwMode="auto">
                  <a:xfrm rot="18000000" flipH="1" flipV="1">
                    <a:off x="1997" y="2304"/>
                    <a:ext cx="107" cy="31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30" name="Oval 410"/>
                  <p:cNvSpPr>
                    <a:spLocks noChangeArrowheads="1"/>
                  </p:cNvSpPr>
                  <p:nvPr/>
                </p:nvSpPr>
                <p:spPr bwMode="auto">
                  <a:xfrm rot="7200000">
                    <a:off x="2066" y="2446"/>
                    <a:ext cx="67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31" name="AutoShape 411"/>
                  <p:cNvSpPr>
                    <a:spLocks noChangeArrowheads="1"/>
                  </p:cNvSpPr>
                  <p:nvPr/>
                </p:nvSpPr>
                <p:spPr bwMode="auto">
                  <a:xfrm rot="14700000" flipH="1" flipV="1">
                    <a:off x="1988" y="2141"/>
                    <a:ext cx="138" cy="24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32" name="Oval 412"/>
                  <p:cNvSpPr>
                    <a:spLocks noChangeArrowheads="1"/>
                  </p:cNvSpPr>
                  <p:nvPr/>
                </p:nvSpPr>
                <p:spPr bwMode="auto">
                  <a:xfrm rot="3900000">
                    <a:off x="2066" y="2227"/>
                    <a:ext cx="67" cy="68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33" name="AutoShape 413"/>
                  <p:cNvSpPr>
                    <a:spLocks noChangeArrowheads="1"/>
                  </p:cNvSpPr>
                  <p:nvPr/>
                </p:nvSpPr>
                <p:spPr bwMode="auto">
                  <a:xfrm rot="13020000" flipH="1" flipV="1">
                    <a:off x="1899" y="2078"/>
                    <a:ext cx="154" cy="27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34" name="AutoShape 414"/>
                  <p:cNvSpPr>
                    <a:spLocks noChangeArrowheads="1"/>
                  </p:cNvSpPr>
                  <p:nvPr/>
                </p:nvSpPr>
                <p:spPr bwMode="auto">
                  <a:xfrm rot="20640000" flipH="1" flipV="1">
                    <a:off x="1801" y="2408"/>
                    <a:ext cx="165" cy="28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35" name="Oval 415"/>
                  <p:cNvSpPr>
                    <a:spLocks noChangeArrowheads="1"/>
                  </p:cNvSpPr>
                  <p:nvPr/>
                </p:nvSpPr>
                <p:spPr bwMode="auto">
                  <a:xfrm rot="9840000">
                    <a:off x="1870" y="2576"/>
                    <a:ext cx="67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36" name="AutoShape 416"/>
                  <p:cNvSpPr>
                    <a:spLocks noChangeArrowheads="1"/>
                  </p:cNvSpPr>
                  <p:nvPr/>
                </p:nvSpPr>
                <p:spPr bwMode="auto">
                  <a:xfrm rot="480000" flipH="1" flipV="1">
                    <a:off x="1715" y="2463"/>
                    <a:ext cx="192" cy="23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37" name="AutoShape 417"/>
                  <p:cNvSpPr>
                    <a:spLocks noChangeArrowheads="1"/>
                  </p:cNvSpPr>
                  <p:nvPr/>
                </p:nvSpPr>
                <p:spPr bwMode="auto">
                  <a:xfrm rot="1800000" flipH="1" flipV="1">
                    <a:off x="1624" y="2502"/>
                    <a:ext cx="167" cy="15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38" name="Oval 418"/>
                  <p:cNvSpPr>
                    <a:spLocks noChangeArrowheads="1"/>
                  </p:cNvSpPr>
                  <p:nvPr/>
                </p:nvSpPr>
                <p:spPr bwMode="auto">
                  <a:xfrm rot="12600000">
                    <a:off x="1674" y="2547"/>
                    <a:ext cx="67" cy="61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39" name="AutoShape 419"/>
                  <p:cNvSpPr>
                    <a:spLocks noChangeArrowheads="1"/>
                  </p:cNvSpPr>
                  <p:nvPr/>
                </p:nvSpPr>
                <p:spPr bwMode="auto">
                  <a:xfrm rot="3600000" flipH="1" flipV="1">
                    <a:off x="1596" y="2346"/>
                    <a:ext cx="150" cy="27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40" name="AutoShape 420"/>
                  <p:cNvSpPr>
                    <a:spLocks noChangeArrowheads="1"/>
                  </p:cNvSpPr>
                  <p:nvPr/>
                </p:nvSpPr>
                <p:spPr bwMode="auto">
                  <a:xfrm rot="5220000" flipH="1" flipV="1">
                    <a:off x="1521" y="2238"/>
                    <a:ext cx="207" cy="26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41" name="Oval 421"/>
                  <p:cNvSpPr>
                    <a:spLocks noChangeArrowheads="1"/>
                  </p:cNvSpPr>
                  <p:nvPr/>
                </p:nvSpPr>
                <p:spPr bwMode="auto">
                  <a:xfrm rot="16020000">
                    <a:off x="1567" y="2327"/>
                    <a:ext cx="73" cy="119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42" name="Freeform 422"/>
                  <p:cNvSpPr>
                    <a:spLocks/>
                  </p:cNvSpPr>
                  <p:nvPr/>
                </p:nvSpPr>
                <p:spPr bwMode="auto">
                  <a:xfrm>
                    <a:off x="1904" y="2067"/>
                    <a:ext cx="81" cy="151"/>
                  </a:xfrm>
                  <a:custGeom>
                    <a:avLst/>
                    <a:gdLst/>
                    <a:ahLst/>
                    <a:cxnLst>
                      <a:cxn ang="0">
                        <a:pos x="0" y="8"/>
                      </a:cxn>
                      <a:cxn ang="0">
                        <a:pos x="25" y="0"/>
                      </a:cxn>
                      <a:cxn ang="0">
                        <a:pos x="40" y="0"/>
                      </a:cxn>
                      <a:cxn ang="0">
                        <a:pos x="55" y="0"/>
                      </a:cxn>
                      <a:cxn ang="0">
                        <a:pos x="70" y="0"/>
                      </a:cxn>
                      <a:cxn ang="0">
                        <a:pos x="80" y="15"/>
                      </a:cxn>
                      <a:cxn ang="0">
                        <a:pos x="80" y="29"/>
                      </a:cxn>
                      <a:cxn ang="0">
                        <a:pos x="75" y="50"/>
                      </a:cxn>
                      <a:cxn ang="0">
                        <a:pos x="70" y="65"/>
                      </a:cxn>
                      <a:cxn ang="0">
                        <a:pos x="60" y="80"/>
                      </a:cxn>
                      <a:cxn ang="0">
                        <a:pos x="60" y="94"/>
                      </a:cxn>
                      <a:cxn ang="0">
                        <a:pos x="50" y="110"/>
                      </a:cxn>
                      <a:cxn ang="0">
                        <a:pos x="40" y="130"/>
                      </a:cxn>
                      <a:cxn ang="0">
                        <a:pos x="35" y="144"/>
                      </a:cxn>
                      <a:cxn ang="0">
                        <a:pos x="20" y="150"/>
                      </a:cxn>
                      <a:cxn ang="0">
                        <a:pos x="15" y="135"/>
                      </a:cxn>
                      <a:cxn ang="0">
                        <a:pos x="15" y="120"/>
                      </a:cxn>
                      <a:cxn ang="0">
                        <a:pos x="15" y="105"/>
                      </a:cxn>
                      <a:cxn ang="0">
                        <a:pos x="15" y="89"/>
                      </a:cxn>
                      <a:cxn ang="0">
                        <a:pos x="10" y="75"/>
                      </a:cxn>
                      <a:cxn ang="0">
                        <a:pos x="10" y="60"/>
                      </a:cxn>
                      <a:cxn ang="0">
                        <a:pos x="5" y="44"/>
                      </a:cxn>
                      <a:cxn ang="0">
                        <a:pos x="0" y="29"/>
                      </a:cxn>
                      <a:cxn ang="0">
                        <a:pos x="0" y="8"/>
                      </a:cxn>
                      <a:cxn ang="0">
                        <a:pos x="0" y="8"/>
                      </a:cxn>
                    </a:cxnLst>
                    <a:rect l="0" t="0" r="r" b="b"/>
                    <a:pathLst>
                      <a:path w="81" h="151">
                        <a:moveTo>
                          <a:pt x="0" y="8"/>
                        </a:moveTo>
                        <a:lnTo>
                          <a:pt x="25" y="0"/>
                        </a:lnTo>
                        <a:lnTo>
                          <a:pt x="40" y="0"/>
                        </a:lnTo>
                        <a:lnTo>
                          <a:pt x="55" y="0"/>
                        </a:lnTo>
                        <a:lnTo>
                          <a:pt x="70" y="0"/>
                        </a:lnTo>
                        <a:lnTo>
                          <a:pt x="80" y="15"/>
                        </a:lnTo>
                        <a:lnTo>
                          <a:pt x="80" y="29"/>
                        </a:lnTo>
                        <a:lnTo>
                          <a:pt x="75" y="50"/>
                        </a:lnTo>
                        <a:lnTo>
                          <a:pt x="70" y="65"/>
                        </a:lnTo>
                        <a:lnTo>
                          <a:pt x="60" y="80"/>
                        </a:lnTo>
                        <a:lnTo>
                          <a:pt x="60" y="94"/>
                        </a:lnTo>
                        <a:lnTo>
                          <a:pt x="50" y="110"/>
                        </a:lnTo>
                        <a:lnTo>
                          <a:pt x="40" y="130"/>
                        </a:lnTo>
                        <a:lnTo>
                          <a:pt x="35" y="144"/>
                        </a:lnTo>
                        <a:lnTo>
                          <a:pt x="20" y="150"/>
                        </a:lnTo>
                        <a:lnTo>
                          <a:pt x="15" y="135"/>
                        </a:lnTo>
                        <a:lnTo>
                          <a:pt x="15" y="120"/>
                        </a:lnTo>
                        <a:lnTo>
                          <a:pt x="15" y="105"/>
                        </a:lnTo>
                        <a:lnTo>
                          <a:pt x="15" y="89"/>
                        </a:lnTo>
                        <a:lnTo>
                          <a:pt x="10" y="75"/>
                        </a:lnTo>
                        <a:lnTo>
                          <a:pt x="10" y="60"/>
                        </a:lnTo>
                        <a:lnTo>
                          <a:pt x="5" y="44"/>
                        </a:lnTo>
                        <a:lnTo>
                          <a:pt x="0" y="29"/>
                        </a:lnTo>
                        <a:lnTo>
                          <a:pt x="0" y="8"/>
                        </a:lnTo>
                        <a:lnTo>
                          <a:pt x="0" y="8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143" name="Freeform 423"/>
                  <p:cNvSpPr>
                    <a:spLocks/>
                  </p:cNvSpPr>
                  <p:nvPr/>
                </p:nvSpPr>
                <p:spPr bwMode="auto">
                  <a:xfrm>
                    <a:off x="1642" y="2052"/>
                    <a:ext cx="135" cy="141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9" y="8"/>
                      </a:cxn>
                      <a:cxn ang="0">
                        <a:pos x="34" y="8"/>
                      </a:cxn>
                      <a:cxn ang="0">
                        <a:pos x="49" y="8"/>
                      </a:cxn>
                      <a:cxn ang="0">
                        <a:pos x="64" y="8"/>
                      </a:cxn>
                      <a:cxn ang="0">
                        <a:pos x="84" y="13"/>
                      </a:cxn>
                      <a:cxn ang="0">
                        <a:pos x="99" y="13"/>
                      </a:cxn>
                      <a:cxn ang="0">
                        <a:pos x="114" y="13"/>
                      </a:cxn>
                      <a:cxn ang="0">
                        <a:pos x="129" y="18"/>
                      </a:cxn>
                      <a:cxn ang="0">
                        <a:pos x="134" y="34"/>
                      </a:cxn>
                      <a:cxn ang="0">
                        <a:pos x="129" y="48"/>
                      </a:cxn>
                      <a:cxn ang="0">
                        <a:pos x="119" y="64"/>
                      </a:cxn>
                      <a:cxn ang="0">
                        <a:pos x="109" y="79"/>
                      </a:cxn>
                      <a:cxn ang="0">
                        <a:pos x="104" y="94"/>
                      </a:cxn>
                      <a:cxn ang="0">
                        <a:pos x="99" y="109"/>
                      </a:cxn>
                      <a:cxn ang="0">
                        <a:pos x="99" y="124"/>
                      </a:cxn>
                      <a:cxn ang="0">
                        <a:pos x="94" y="140"/>
                      </a:cxn>
                      <a:cxn ang="0">
                        <a:pos x="79" y="140"/>
                      </a:cxn>
                      <a:cxn ang="0">
                        <a:pos x="69" y="124"/>
                      </a:cxn>
                      <a:cxn ang="0">
                        <a:pos x="64" y="109"/>
                      </a:cxn>
                      <a:cxn ang="0">
                        <a:pos x="54" y="94"/>
                      </a:cxn>
                      <a:cxn ang="0">
                        <a:pos x="44" y="79"/>
                      </a:cxn>
                      <a:cxn ang="0">
                        <a:pos x="29" y="69"/>
                      </a:cxn>
                      <a:cxn ang="0">
                        <a:pos x="19" y="54"/>
                      </a:cxn>
                      <a:cxn ang="0">
                        <a:pos x="9" y="38"/>
                      </a:cxn>
                      <a:cxn ang="0">
                        <a:pos x="4" y="24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35" h="141">
                        <a:moveTo>
                          <a:pt x="0" y="0"/>
                        </a:moveTo>
                        <a:lnTo>
                          <a:pt x="19" y="8"/>
                        </a:lnTo>
                        <a:lnTo>
                          <a:pt x="34" y="8"/>
                        </a:lnTo>
                        <a:lnTo>
                          <a:pt x="49" y="8"/>
                        </a:lnTo>
                        <a:lnTo>
                          <a:pt x="64" y="8"/>
                        </a:lnTo>
                        <a:lnTo>
                          <a:pt x="84" y="13"/>
                        </a:lnTo>
                        <a:lnTo>
                          <a:pt x="99" y="13"/>
                        </a:lnTo>
                        <a:lnTo>
                          <a:pt x="114" y="13"/>
                        </a:lnTo>
                        <a:lnTo>
                          <a:pt x="129" y="18"/>
                        </a:lnTo>
                        <a:lnTo>
                          <a:pt x="134" y="34"/>
                        </a:lnTo>
                        <a:lnTo>
                          <a:pt x="129" y="48"/>
                        </a:lnTo>
                        <a:lnTo>
                          <a:pt x="119" y="64"/>
                        </a:lnTo>
                        <a:lnTo>
                          <a:pt x="109" y="79"/>
                        </a:lnTo>
                        <a:lnTo>
                          <a:pt x="104" y="94"/>
                        </a:lnTo>
                        <a:lnTo>
                          <a:pt x="99" y="109"/>
                        </a:lnTo>
                        <a:lnTo>
                          <a:pt x="99" y="124"/>
                        </a:lnTo>
                        <a:lnTo>
                          <a:pt x="94" y="140"/>
                        </a:lnTo>
                        <a:lnTo>
                          <a:pt x="79" y="140"/>
                        </a:lnTo>
                        <a:lnTo>
                          <a:pt x="69" y="124"/>
                        </a:lnTo>
                        <a:lnTo>
                          <a:pt x="64" y="109"/>
                        </a:lnTo>
                        <a:lnTo>
                          <a:pt x="54" y="94"/>
                        </a:lnTo>
                        <a:lnTo>
                          <a:pt x="44" y="79"/>
                        </a:lnTo>
                        <a:lnTo>
                          <a:pt x="29" y="69"/>
                        </a:lnTo>
                        <a:lnTo>
                          <a:pt x="19" y="54"/>
                        </a:lnTo>
                        <a:lnTo>
                          <a:pt x="9" y="38"/>
                        </a:lnTo>
                        <a:lnTo>
                          <a:pt x="4" y="24"/>
                        </a:lnTo>
                        <a:lnTo>
                          <a:pt x="0" y="0"/>
                        </a:lnTo>
                        <a:lnTo>
                          <a:pt x="0" y="0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31150" name="Group 426"/>
                  <p:cNvGrpSpPr>
                    <a:grpSpLocks/>
                  </p:cNvGrpSpPr>
                  <p:nvPr/>
                </p:nvGrpSpPr>
                <p:grpSpPr bwMode="auto">
                  <a:xfrm>
                    <a:off x="1772" y="2025"/>
                    <a:ext cx="167" cy="194"/>
                    <a:chOff x="1772" y="2025"/>
                    <a:chExt cx="167" cy="194"/>
                  </a:xfrm>
                </p:grpSpPr>
                <p:sp>
                  <p:nvSpPr>
                    <p:cNvPr id="31144" name="AutoShape 424"/>
                    <p:cNvSpPr>
                      <a:spLocks noChangeArrowheads="1"/>
                    </p:cNvSpPr>
                    <p:nvPr/>
                  </p:nvSpPr>
                  <p:spPr bwMode="auto">
                    <a:xfrm rot="12180000" flipH="1" flipV="1">
                      <a:off x="1772" y="2025"/>
                      <a:ext cx="167" cy="194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145" name="Oval 425"/>
                    <p:cNvSpPr>
                      <a:spLocks noChangeArrowheads="1"/>
                    </p:cNvSpPr>
                    <p:nvPr/>
                  </p:nvSpPr>
                  <p:spPr bwMode="auto">
                    <a:xfrm rot="1380000">
                      <a:off x="1823" y="2083"/>
                      <a:ext cx="65" cy="78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1176" name="Group 429"/>
                  <p:cNvGrpSpPr>
                    <a:grpSpLocks/>
                  </p:cNvGrpSpPr>
                  <p:nvPr/>
                </p:nvGrpSpPr>
                <p:grpSpPr bwMode="auto">
                  <a:xfrm>
                    <a:off x="1685" y="2024"/>
                    <a:ext cx="188" cy="262"/>
                    <a:chOff x="1685" y="2024"/>
                    <a:chExt cx="188" cy="262"/>
                  </a:xfrm>
                </p:grpSpPr>
                <p:sp>
                  <p:nvSpPr>
                    <p:cNvPr id="31147" name="AutoShape 427"/>
                    <p:cNvSpPr>
                      <a:spLocks noChangeArrowheads="1"/>
                    </p:cNvSpPr>
                    <p:nvPr/>
                  </p:nvSpPr>
                  <p:spPr bwMode="auto">
                    <a:xfrm rot="10560000" flipV="1">
                      <a:off x="1685" y="2024"/>
                      <a:ext cx="188" cy="262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148" name="Oval 428"/>
                    <p:cNvSpPr>
                      <a:spLocks noChangeArrowheads="1"/>
                    </p:cNvSpPr>
                    <p:nvPr/>
                  </p:nvSpPr>
                  <p:spPr bwMode="auto">
                    <a:xfrm rot="21360000" flipH="1">
                      <a:off x="1742" y="2102"/>
                      <a:ext cx="75" cy="106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1179" name="Group 460"/>
                <p:cNvGrpSpPr>
                  <a:grpSpLocks/>
                </p:cNvGrpSpPr>
                <p:nvPr/>
              </p:nvGrpSpPr>
              <p:grpSpPr bwMode="auto">
                <a:xfrm>
                  <a:off x="3320" y="1950"/>
                  <a:ext cx="718" cy="674"/>
                  <a:chOff x="3320" y="1950"/>
                  <a:chExt cx="718" cy="674"/>
                </a:xfrm>
              </p:grpSpPr>
              <p:sp useBgFill="1">
                <p:nvSpPr>
                  <p:cNvPr id="31151" name="Oval 431"/>
                  <p:cNvSpPr>
                    <a:spLocks noChangeArrowheads="1"/>
                  </p:cNvSpPr>
                  <p:nvPr/>
                </p:nvSpPr>
                <p:spPr bwMode="auto">
                  <a:xfrm>
                    <a:off x="3320" y="1950"/>
                    <a:ext cx="695" cy="657"/>
                  </a:xfrm>
                  <a:prstGeom prst="ellipse">
                    <a:avLst/>
                  </a:prstGeom>
                  <a:ln w="127000">
                    <a:solidFill>
                      <a:srgbClr val="FFCCCC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52" name="AutoShape 432"/>
                  <p:cNvSpPr>
                    <a:spLocks noChangeArrowheads="1"/>
                  </p:cNvSpPr>
                  <p:nvPr/>
                </p:nvSpPr>
                <p:spPr bwMode="auto">
                  <a:xfrm rot="16440000" flipH="1" flipV="1">
                    <a:off x="3846" y="2173"/>
                    <a:ext cx="155" cy="22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53" name="Oval 433"/>
                  <p:cNvSpPr>
                    <a:spLocks noChangeArrowheads="1"/>
                  </p:cNvSpPr>
                  <p:nvPr/>
                </p:nvSpPr>
                <p:spPr bwMode="auto">
                  <a:xfrm rot="5640000">
                    <a:off x="3914" y="2263"/>
                    <a:ext cx="71" cy="69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54" name="AutoShape 434"/>
                  <p:cNvSpPr>
                    <a:spLocks noChangeArrowheads="1"/>
                  </p:cNvSpPr>
                  <p:nvPr/>
                </p:nvSpPr>
                <p:spPr bwMode="auto">
                  <a:xfrm rot="7980000" flipH="1" flipV="1">
                    <a:off x="3409" y="2015"/>
                    <a:ext cx="156" cy="21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55" name="Oval 435"/>
                  <p:cNvSpPr>
                    <a:spLocks noChangeArrowheads="1"/>
                  </p:cNvSpPr>
                  <p:nvPr/>
                </p:nvSpPr>
                <p:spPr bwMode="auto">
                  <a:xfrm rot="18780000">
                    <a:off x="3438" y="2069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56" name="AutoShape 436"/>
                  <p:cNvSpPr>
                    <a:spLocks noChangeArrowheads="1"/>
                  </p:cNvSpPr>
                  <p:nvPr/>
                </p:nvSpPr>
                <p:spPr bwMode="auto">
                  <a:xfrm rot="6360000" flipH="1" flipV="1">
                    <a:off x="3380" y="2088"/>
                    <a:ext cx="164" cy="28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57" name="Oval 437"/>
                  <p:cNvSpPr>
                    <a:spLocks noChangeArrowheads="1"/>
                  </p:cNvSpPr>
                  <p:nvPr/>
                </p:nvSpPr>
                <p:spPr bwMode="auto">
                  <a:xfrm rot="17160000">
                    <a:off x="3373" y="2178"/>
                    <a:ext cx="67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58" name="AutoShape 438"/>
                  <p:cNvSpPr>
                    <a:spLocks noChangeArrowheads="1"/>
                  </p:cNvSpPr>
                  <p:nvPr/>
                </p:nvSpPr>
                <p:spPr bwMode="auto">
                  <a:xfrm rot="19140000" flipH="1" flipV="1">
                    <a:off x="3794" y="2298"/>
                    <a:ext cx="87" cy="266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59" name="AutoShape 439"/>
                  <p:cNvSpPr>
                    <a:spLocks noChangeArrowheads="1"/>
                  </p:cNvSpPr>
                  <p:nvPr/>
                </p:nvSpPr>
                <p:spPr bwMode="auto">
                  <a:xfrm rot="18000000" flipH="1" flipV="1">
                    <a:off x="3824" y="2232"/>
                    <a:ext cx="109" cy="314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60" name="Oval 440"/>
                  <p:cNvSpPr>
                    <a:spLocks noChangeArrowheads="1"/>
                  </p:cNvSpPr>
                  <p:nvPr/>
                </p:nvSpPr>
                <p:spPr bwMode="auto">
                  <a:xfrm rot="7200000">
                    <a:off x="3896" y="2374"/>
                    <a:ext cx="65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61" name="AutoShape 441"/>
                  <p:cNvSpPr>
                    <a:spLocks noChangeArrowheads="1"/>
                  </p:cNvSpPr>
                  <p:nvPr/>
                </p:nvSpPr>
                <p:spPr bwMode="auto">
                  <a:xfrm rot="14700000" flipH="1" flipV="1">
                    <a:off x="3817" y="2070"/>
                    <a:ext cx="139" cy="249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62" name="Oval 442"/>
                  <p:cNvSpPr>
                    <a:spLocks noChangeArrowheads="1"/>
                  </p:cNvSpPr>
                  <p:nvPr/>
                </p:nvSpPr>
                <p:spPr bwMode="auto">
                  <a:xfrm rot="3900000">
                    <a:off x="3896" y="2157"/>
                    <a:ext cx="65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63" name="AutoShape 443"/>
                  <p:cNvSpPr>
                    <a:spLocks noChangeArrowheads="1"/>
                  </p:cNvSpPr>
                  <p:nvPr/>
                </p:nvSpPr>
                <p:spPr bwMode="auto">
                  <a:xfrm rot="13020000" flipH="1" flipV="1">
                    <a:off x="3727" y="2006"/>
                    <a:ext cx="156" cy="27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64" name="AutoShape 444"/>
                  <p:cNvSpPr>
                    <a:spLocks noChangeArrowheads="1"/>
                  </p:cNvSpPr>
                  <p:nvPr/>
                </p:nvSpPr>
                <p:spPr bwMode="auto">
                  <a:xfrm rot="20640000" flipH="1" flipV="1">
                    <a:off x="3631" y="2337"/>
                    <a:ext cx="163" cy="28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65" name="Oval 445"/>
                  <p:cNvSpPr>
                    <a:spLocks noChangeArrowheads="1"/>
                  </p:cNvSpPr>
                  <p:nvPr/>
                </p:nvSpPr>
                <p:spPr bwMode="auto">
                  <a:xfrm rot="9840000">
                    <a:off x="3699" y="2504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66" name="AutoShape 446"/>
                  <p:cNvSpPr>
                    <a:spLocks noChangeArrowheads="1"/>
                  </p:cNvSpPr>
                  <p:nvPr/>
                </p:nvSpPr>
                <p:spPr bwMode="auto">
                  <a:xfrm rot="480000" flipH="1" flipV="1">
                    <a:off x="3545" y="2390"/>
                    <a:ext cx="191" cy="234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67" name="AutoShape 447"/>
                  <p:cNvSpPr>
                    <a:spLocks noChangeArrowheads="1"/>
                  </p:cNvSpPr>
                  <p:nvPr/>
                </p:nvSpPr>
                <p:spPr bwMode="auto">
                  <a:xfrm rot="1800000" flipH="1" flipV="1">
                    <a:off x="3454" y="2430"/>
                    <a:ext cx="166" cy="15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68" name="Oval 448"/>
                  <p:cNvSpPr>
                    <a:spLocks noChangeArrowheads="1"/>
                  </p:cNvSpPr>
                  <p:nvPr/>
                </p:nvSpPr>
                <p:spPr bwMode="auto">
                  <a:xfrm rot="12600000">
                    <a:off x="3502" y="2476"/>
                    <a:ext cx="68" cy="6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69" name="AutoShape 449"/>
                  <p:cNvSpPr>
                    <a:spLocks noChangeArrowheads="1"/>
                  </p:cNvSpPr>
                  <p:nvPr/>
                </p:nvSpPr>
                <p:spPr bwMode="auto">
                  <a:xfrm rot="3600000" flipH="1" flipV="1">
                    <a:off x="3425" y="2275"/>
                    <a:ext cx="149" cy="27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70" name="AutoShape 450"/>
                  <p:cNvSpPr>
                    <a:spLocks noChangeArrowheads="1"/>
                  </p:cNvSpPr>
                  <p:nvPr/>
                </p:nvSpPr>
                <p:spPr bwMode="auto">
                  <a:xfrm rot="5220000" flipH="1" flipV="1">
                    <a:off x="3349" y="2167"/>
                    <a:ext cx="207" cy="26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71" name="Oval 451"/>
                  <p:cNvSpPr>
                    <a:spLocks noChangeArrowheads="1"/>
                  </p:cNvSpPr>
                  <p:nvPr/>
                </p:nvSpPr>
                <p:spPr bwMode="auto">
                  <a:xfrm rot="16020000">
                    <a:off x="3397" y="2254"/>
                    <a:ext cx="73" cy="122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72" name="Freeform 452"/>
                  <p:cNvSpPr>
                    <a:spLocks/>
                  </p:cNvSpPr>
                  <p:nvPr/>
                </p:nvSpPr>
                <p:spPr bwMode="auto">
                  <a:xfrm>
                    <a:off x="3733" y="1994"/>
                    <a:ext cx="81" cy="153"/>
                  </a:xfrm>
                  <a:custGeom>
                    <a:avLst/>
                    <a:gdLst/>
                    <a:ahLst/>
                    <a:cxnLst>
                      <a:cxn ang="0">
                        <a:pos x="0" y="8"/>
                      </a:cxn>
                      <a:cxn ang="0">
                        <a:pos x="25" y="0"/>
                      </a:cxn>
                      <a:cxn ang="0">
                        <a:pos x="40" y="0"/>
                      </a:cxn>
                      <a:cxn ang="0">
                        <a:pos x="55" y="0"/>
                      </a:cxn>
                      <a:cxn ang="0">
                        <a:pos x="70" y="0"/>
                      </a:cxn>
                      <a:cxn ang="0">
                        <a:pos x="80" y="15"/>
                      </a:cxn>
                      <a:cxn ang="0">
                        <a:pos x="80" y="30"/>
                      </a:cxn>
                      <a:cxn ang="0">
                        <a:pos x="75" y="50"/>
                      </a:cxn>
                      <a:cxn ang="0">
                        <a:pos x="70" y="66"/>
                      </a:cxn>
                      <a:cxn ang="0">
                        <a:pos x="60" y="81"/>
                      </a:cxn>
                      <a:cxn ang="0">
                        <a:pos x="60" y="96"/>
                      </a:cxn>
                      <a:cxn ang="0">
                        <a:pos x="50" y="111"/>
                      </a:cxn>
                      <a:cxn ang="0">
                        <a:pos x="40" y="132"/>
                      </a:cxn>
                      <a:cxn ang="0">
                        <a:pos x="35" y="146"/>
                      </a:cxn>
                      <a:cxn ang="0">
                        <a:pos x="20" y="152"/>
                      </a:cxn>
                      <a:cxn ang="0">
                        <a:pos x="15" y="137"/>
                      </a:cxn>
                      <a:cxn ang="0">
                        <a:pos x="15" y="121"/>
                      </a:cxn>
                      <a:cxn ang="0">
                        <a:pos x="15" y="106"/>
                      </a:cxn>
                      <a:cxn ang="0">
                        <a:pos x="15" y="91"/>
                      </a:cxn>
                      <a:cxn ang="0">
                        <a:pos x="10" y="76"/>
                      </a:cxn>
                      <a:cxn ang="0">
                        <a:pos x="10" y="60"/>
                      </a:cxn>
                      <a:cxn ang="0">
                        <a:pos x="5" y="45"/>
                      </a:cxn>
                      <a:cxn ang="0">
                        <a:pos x="0" y="30"/>
                      </a:cxn>
                      <a:cxn ang="0">
                        <a:pos x="0" y="8"/>
                      </a:cxn>
                      <a:cxn ang="0">
                        <a:pos x="0" y="8"/>
                      </a:cxn>
                    </a:cxnLst>
                    <a:rect l="0" t="0" r="r" b="b"/>
                    <a:pathLst>
                      <a:path w="81" h="153">
                        <a:moveTo>
                          <a:pt x="0" y="8"/>
                        </a:moveTo>
                        <a:lnTo>
                          <a:pt x="25" y="0"/>
                        </a:lnTo>
                        <a:lnTo>
                          <a:pt x="40" y="0"/>
                        </a:lnTo>
                        <a:lnTo>
                          <a:pt x="55" y="0"/>
                        </a:lnTo>
                        <a:lnTo>
                          <a:pt x="70" y="0"/>
                        </a:lnTo>
                        <a:lnTo>
                          <a:pt x="80" y="15"/>
                        </a:lnTo>
                        <a:lnTo>
                          <a:pt x="80" y="30"/>
                        </a:lnTo>
                        <a:lnTo>
                          <a:pt x="75" y="50"/>
                        </a:lnTo>
                        <a:lnTo>
                          <a:pt x="70" y="66"/>
                        </a:lnTo>
                        <a:lnTo>
                          <a:pt x="60" y="81"/>
                        </a:lnTo>
                        <a:lnTo>
                          <a:pt x="60" y="96"/>
                        </a:lnTo>
                        <a:lnTo>
                          <a:pt x="50" y="111"/>
                        </a:lnTo>
                        <a:lnTo>
                          <a:pt x="40" y="132"/>
                        </a:lnTo>
                        <a:lnTo>
                          <a:pt x="35" y="146"/>
                        </a:lnTo>
                        <a:lnTo>
                          <a:pt x="20" y="152"/>
                        </a:lnTo>
                        <a:lnTo>
                          <a:pt x="15" y="137"/>
                        </a:lnTo>
                        <a:lnTo>
                          <a:pt x="15" y="121"/>
                        </a:lnTo>
                        <a:lnTo>
                          <a:pt x="15" y="106"/>
                        </a:lnTo>
                        <a:lnTo>
                          <a:pt x="15" y="91"/>
                        </a:lnTo>
                        <a:lnTo>
                          <a:pt x="10" y="76"/>
                        </a:lnTo>
                        <a:lnTo>
                          <a:pt x="10" y="60"/>
                        </a:lnTo>
                        <a:lnTo>
                          <a:pt x="5" y="45"/>
                        </a:lnTo>
                        <a:lnTo>
                          <a:pt x="0" y="30"/>
                        </a:lnTo>
                        <a:lnTo>
                          <a:pt x="0" y="8"/>
                        </a:lnTo>
                        <a:lnTo>
                          <a:pt x="0" y="8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173" name="Freeform 453"/>
                  <p:cNvSpPr>
                    <a:spLocks/>
                  </p:cNvSpPr>
                  <p:nvPr/>
                </p:nvSpPr>
                <p:spPr bwMode="auto">
                  <a:xfrm>
                    <a:off x="3473" y="1982"/>
                    <a:ext cx="134" cy="139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9" y="8"/>
                      </a:cxn>
                      <a:cxn ang="0">
                        <a:pos x="34" y="8"/>
                      </a:cxn>
                      <a:cxn ang="0">
                        <a:pos x="49" y="8"/>
                      </a:cxn>
                      <a:cxn ang="0">
                        <a:pos x="64" y="8"/>
                      </a:cxn>
                      <a:cxn ang="0">
                        <a:pos x="83" y="13"/>
                      </a:cxn>
                      <a:cxn ang="0">
                        <a:pos x="98" y="13"/>
                      </a:cxn>
                      <a:cxn ang="0">
                        <a:pos x="113" y="13"/>
                      </a:cxn>
                      <a:cxn ang="0">
                        <a:pos x="128" y="18"/>
                      </a:cxn>
                      <a:cxn ang="0">
                        <a:pos x="133" y="33"/>
                      </a:cxn>
                      <a:cxn ang="0">
                        <a:pos x="128" y="48"/>
                      </a:cxn>
                      <a:cxn ang="0">
                        <a:pos x="118" y="63"/>
                      </a:cxn>
                      <a:cxn ang="0">
                        <a:pos x="108" y="78"/>
                      </a:cxn>
                      <a:cxn ang="0">
                        <a:pos x="103" y="93"/>
                      </a:cxn>
                      <a:cxn ang="0">
                        <a:pos x="98" y="107"/>
                      </a:cxn>
                      <a:cxn ang="0">
                        <a:pos x="98" y="122"/>
                      </a:cxn>
                      <a:cxn ang="0">
                        <a:pos x="93" y="138"/>
                      </a:cxn>
                      <a:cxn ang="0">
                        <a:pos x="78" y="138"/>
                      </a:cxn>
                      <a:cxn ang="0">
                        <a:pos x="68" y="122"/>
                      </a:cxn>
                      <a:cxn ang="0">
                        <a:pos x="64" y="107"/>
                      </a:cxn>
                      <a:cxn ang="0">
                        <a:pos x="54" y="93"/>
                      </a:cxn>
                      <a:cxn ang="0">
                        <a:pos x="44" y="78"/>
                      </a:cxn>
                      <a:cxn ang="0">
                        <a:pos x="29" y="68"/>
                      </a:cxn>
                      <a:cxn ang="0">
                        <a:pos x="19" y="53"/>
                      </a:cxn>
                      <a:cxn ang="0">
                        <a:pos x="9" y="38"/>
                      </a:cxn>
                      <a:cxn ang="0">
                        <a:pos x="4" y="23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34" h="139">
                        <a:moveTo>
                          <a:pt x="0" y="0"/>
                        </a:moveTo>
                        <a:lnTo>
                          <a:pt x="19" y="8"/>
                        </a:lnTo>
                        <a:lnTo>
                          <a:pt x="34" y="8"/>
                        </a:lnTo>
                        <a:lnTo>
                          <a:pt x="49" y="8"/>
                        </a:lnTo>
                        <a:lnTo>
                          <a:pt x="64" y="8"/>
                        </a:lnTo>
                        <a:lnTo>
                          <a:pt x="83" y="13"/>
                        </a:lnTo>
                        <a:lnTo>
                          <a:pt x="98" y="13"/>
                        </a:lnTo>
                        <a:lnTo>
                          <a:pt x="113" y="13"/>
                        </a:lnTo>
                        <a:lnTo>
                          <a:pt x="128" y="18"/>
                        </a:lnTo>
                        <a:lnTo>
                          <a:pt x="133" y="33"/>
                        </a:lnTo>
                        <a:lnTo>
                          <a:pt x="128" y="48"/>
                        </a:lnTo>
                        <a:lnTo>
                          <a:pt x="118" y="63"/>
                        </a:lnTo>
                        <a:lnTo>
                          <a:pt x="108" y="78"/>
                        </a:lnTo>
                        <a:lnTo>
                          <a:pt x="103" y="93"/>
                        </a:lnTo>
                        <a:lnTo>
                          <a:pt x="98" y="107"/>
                        </a:lnTo>
                        <a:lnTo>
                          <a:pt x="98" y="122"/>
                        </a:lnTo>
                        <a:lnTo>
                          <a:pt x="93" y="138"/>
                        </a:lnTo>
                        <a:lnTo>
                          <a:pt x="78" y="138"/>
                        </a:lnTo>
                        <a:lnTo>
                          <a:pt x="68" y="122"/>
                        </a:lnTo>
                        <a:lnTo>
                          <a:pt x="64" y="107"/>
                        </a:lnTo>
                        <a:lnTo>
                          <a:pt x="54" y="93"/>
                        </a:lnTo>
                        <a:lnTo>
                          <a:pt x="44" y="78"/>
                        </a:lnTo>
                        <a:lnTo>
                          <a:pt x="29" y="68"/>
                        </a:lnTo>
                        <a:lnTo>
                          <a:pt x="19" y="53"/>
                        </a:lnTo>
                        <a:lnTo>
                          <a:pt x="9" y="38"/>
                        </a:lnTo>
                        <a:lnTo>
                          <a:pt x="4" y="23"/>
                        </a:lnTo>
                        <a:lnTo>
                          <a:pt x="0" y="0"/>
                        </a:lnTo>
                        <a:lnTo>
                          <a:pt x="0" y="0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31180" name="Group 456"/>
                  <p:cNvGrpSpPr>
                    <a:grpSpLocks/>
                  </p:cNvGrpSpPr>
                  <p:nvPr/>
                </p:nvGrpSpPr>
                <p:grpSpPr bwMode="auto">
                  <a:xfrm>
                    <a:off x="3601" y="1953"/>
                    <a:ext cx="168" cy="196"/>
                    <a:chOff x="3601" y="1953"/>
                    <a:chExt cx="168" cy="196"/>
                  </a:xfrm>
                </p:grpSpPr>
                <p:sp>
                  <p:nvSpPr>
                    <p:cNvPr id="31174" name="AutoShape 454"/>
                    <p:cNvSpPr>
                      <a:spLocks noChangeArrowheads="1"/>
                    </p:cNvSpPr>
                    <p:nvPr/>
                  </p:nvSpPr>
                  <p:spPr bwMode="auto">
                    <a:xfrm rot="12180000" flipH="1" flipV="1">
                      <a:off x="3601" y="1953"/>
                      <a:ext cx="168" cy="196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175" name="Oval 455"/>
                    <p:cNvSpPr>
                      <a:spLocks noChangeArrowheads="1"/>
                    </p:cNvSpPr>
                    <p:nvPr/>
                  </p:nvSpPr>
                  <p:spPr bwMode="auto">
                    <a:xfrm rot="1380000">
                      <a:off x="3651" y="2011"/>
                      <a:ext cx="66" cy="80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1206" name="Group 459"/>
                  <p:cNvGrpSpPr>
                    <a:grpSpLocks/>
                  </p:cNvGrpSpPr>
                  <p:nvPr/>
                </p:nvGrpSpPr>
                <p:grpSpPr bwMode="auto">
                  <a:xfrm>
                    <a:off x="3514" y="1952"/>
                    <a:ext cx="187" cy="262"/>
                    <a:chOff x="3514" y="1952"/>
                    <a:chExt cx="187" cy="262"/>
                  </a:xfrm>
                </p:grpSpPr>
                <p:sp>
                  <p:nvSpPr>
                    <p:cNvPr id="31177" name="AutoShape 457"/>
                    <p:cNvSpPr>
                      <a:spLocks noChangeArrowheads="1"/>
                    </p:cNvSpPr>
                    <p:nvPr/>
                  </p:nvSpPr>
                  <p:spPr bwMode="auto">
                    <a:xfrm rot="10560000" flipV="1">
                      <a:off x="3514" y="1952"/>
                      <a:ext cx="187" cy="262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178" name="Oval 458"/>
                    <p:cNvSpPr>
                      <a:spLocks noChangeArrowheads="1"/>
                    </p:cNvSpPr>
                    <p:nvPr/>
                  </p:nvSpPr>
                  <p:spPr bwMode="auto">
                    <a:xfrm rot="21360000" flipH="1">
                      <a:off x="3570" y="2031"/>
                      <a:ext cx="75" cy="106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1209" name="Group 490"/>
                <p:cNvGrpSpPr>
                  <a:grpSpLocks/>
                </p:cNvGrpSpPr>
                <p:nvPr/>
              </p:nvGrpSpPr>
              <p:grpSpPr bwMode="auto">
                <a:xfrm>
                  <a:off x="2273" y="2023"/>
                  <a:ext cx="720" cy="672"/>
                  <a:chOff x="2273" y="2023"/>
                  <a:chExt cx="720" cy="672"/>
                </a:xfrm>
              </p:grpSpPr>
              <p:sp useBgFill="1">
                <p:nvSpPr>
                  <p:cNvPr id="31181" name="Oval 461"/>
                  <p:cNvSpPr>
                    <a:spLocks noChangeArrowheads="1"/>
                  </p:cNvSpPr>
                  <p:nvPr/>
                </p:nvSpPr>
                <p:spPr bwMode="auto">
                  <a:xfrm>
                    <a:off x="2273" y="2023"/>
                    <a:ext cx="697" cy="656"/>
                  </a:xfrm>
                  <a:prstGeom prst="ellipse">
                    <a:avLst/>
                  </a:prstGeom>
                  <a:ln w="127000">
                    <a:solidFill>
                      <a:srgbClr val="FFCCCC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82" name="AutoShape 462"/>
                  <p:cNvSpPr>
                    <a:spLocks noChangeArrowheads="1"/>
                  </p:cNvSpPr>
                  <p:nvPr/>
                </p:nvSpPr>
                <p:spPr bwMode="auto">
                  <a:xfrm rot="16440000" flipH="1" flipV="1">
                    <a:off x="2801" y="2243"/>
                    <a:ext cx="154" cy="230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83" name="Oval 463"/>
                  <p:cNvSpPr>
                    <a:spLocks noChangeArrowheads="1"/>
                  </p:cNvSpPr>
                  <p:nvPr/>
                </p:nvSpPr>
                <p:spPr bwMode="auto">
                  <a:xfrm rot="5640000">
                    <a:off x="2871" y="2335"/>
                    <a:ext cx="70" cy="69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84" name="AutoShape 464"/>
                  <p:cNvSpPr>
                    <a:spLocks noChangeArrowheads="1"/>
                  </p:cNvSpPr>
                  <p:nvPr/>
                </p:nvSpPr>
                <p:spPr bwMode="auto">
                  <a:xfrm rot="7980000" flipH="1" flipV="1">
                    <a:off x="2363" y="2086"/>
                    <a:ext cx="157" cy="21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85" name="Oval 465"/>
                  <p:cNvSpPr>
                    <a:spLocks noChangeArrowheads="1"/>
                  </p:cNvSpPr>
                  <p:nvPr/>
                </p:nvSpPr>
                <p:spPr bwMode="auto">
                  <a:xfrm rot="18780000">
                    <a:off x="2394" y="2141"/>
                    <a:ext cx="66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86" name="AutoShape 466"/>
                  <p:cNvSpPr>
                    <a:spLocks noChangeArrowheads="1"/>
                  </p:cNvSpPr>
                  <p:nvPr/>
                </p:nvSpPr>
                <p:spPr bwMode="auto">
                  <a:xfrm rot="6360000" flipH="1" flipV="1">
                    <a:off x="2334" y="2159"/>
                    <a:ext cx="165" cy="28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87" name="Oval 467"/>
                  <p:cNvSpPr>
                    <a:spLocks noChangeArrowheads="1"/>
                  </p:cNvSpPr>
                  <p:nvPr/>
                </p:nvSpPr>
                <p:spPr bwMode="auto">
                  <a:xfrm rot="17160000">
                    <a:off x="2327" y="2249"/>
                    <a:ext cx="67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88" name="AutoShape 468"/>
                  <p:cNvSpPr>
                    <a:spLocks noChangeArrowheads="1"/>
                  </p:cNvSpPr>
                  <p:nvPr/>
                </p:nvSpPr>
                <p:spPr bwMode="auto">
                  <a:xfrm rot="19140000" flipH="1" flipV="1">
                    <a:off x="2749" y="2369"/>
                    <a:ext cx="87" cy="26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89" name="AutoShape 469"/>
                  <p:cNvSpPr>
                    <a:spLocks noChangeArrowheads="1"/>
                  </p:cNvSpPr>
                  <p:nvPr/>
                </p:nvSpPr>
                <p:spPr bwMode="auto">
                  <a:xfrm rot="18000000" flipH="1" flipV="1">
                    <a:off x="2781" y="2304"/>
                    <a:ext cx="106" cy="31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90" name="Oval 470"/>
                  <p:cNvSpPr>
                    <a:spLocks noChangeArrowheads="1"/>
                  </p:cNvSpPr>
                  <p:nvPr/>
                </p:nvSpPr>
                <p:spPr bwMode="auto">
                  <a:xfrm rot="7200000">
                    <a:off x="2850" y="2446"/>
                    <a:ext cx="67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91" name="AutoShape 471"/>
                  <p:cNvSpPr>
                    <a:spLocks noChangeArrowheads="1"/>
                  </p:cNvSpPr>
                  <p:nvPr/>
                </p:nvSpPr>
                <p:spPr bwMode="auto">
                  <a:xfrm rot="14700000" flipH="1" flipV="1">
                    <a:off x="2772" y="2141"/>
                    <a:ext cx="137" cy="24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92" name="Oval 472"/>
                  <p:cNvSpPr>
                    <a:spLocks noChangeArrowheads="1"/>
                  </p:cNvSpPr>
                  <p:nvPr/>
                </p:nvSpPr>
                <p:spPr bwMode="auto">
                  <a:xfrm rot="3900000">
                    <a:off x="2850" y="2227"/>
                    <a:ext cx="67" cy="68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93" name="AutoShape 473"/>
                  <p:cNvSpPr>
                    <a:spLocks noChangeArrowheads="1"/>
                  </p:cNvSpPr>
                  <p:nvPr/>
                </p:nvSpPr>
                <p:spPr bwMode="auto">
                  <a:xfrm rot="13020000" flipH="1" flipV="1">
                    <a:off x="2682" y="2078"/>
                    <a:ext cx="155" cy="27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94" name="AutoShape 474"/>
                  <p:cNvSpPr>
                    <a:spLocks noChangeArrowheads="1"/>
                  </p:cNvSpPr>
                  <p:nvPr/>
                </p:nvSpPr>
                <p:spPr bwMode="auto">
                  <a:xfrm rot="20640000" flipH="1" flipV="1">
                    <a:off x="2586" y="2408"/>
                    <a:ext cx="164" cy="28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95" name="Oval 475"/>
                  <p:cNvSpPr>
                    <a:spLocks noChangeArrowheads="1"/>
                  </p:cNvSpPr>
                  <p:nvPr/>
                </p:nvSpPr>
                <p:spPr bwMode="auto">
                  <a:xfrm rot="9840000">
                    <a:off x="2655" y="2576"/>
                    <a:ext cx="65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96" name="AutoShape 476"/>
                  <p:cNvSpPr>
                    <a:spLocks noChangeArrowheads="1"/>
                  </p:cNvSpPr>
                  <p:nvPr/>
                </p:nvSpPr>
                <p:spPr bwMode="auto">
                  <a:xfrm rot="480000" flipH="1" flipV="1">
                    <a:off x="2499" y="2463"/>
                    <a:ext cx="193" cy="23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97" name="AutoShape 477"/>
                  <p:cNvSpPr>
                    <a:spLocks noChangeArrowheads="1"/>
                  </p:cNvSpPr>
                  <p:nvPr/>
                </p:nvSpPr>
                <p:spPr bwMode="auto">
                  <a:xfrm rot="1800000" flipH="1" flipV="1">
                    <a:off x="2409" y="2502"/>
                    <a:ext cx="166" cy="15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98" name="Oval 478"/>
                  <p:cNvSpPr>
                    <a:spLocks noChangeArrowheads="1"/>
                  </p:cNvSpPr>
                  <p:nvPr/>
                </p:nvSpPr>
                <p:spPr bwMode="auto">
                  <a:xfrm rot="12600000">
                    <a:off x="2458" y="2547"/>
                    <a:ext cx="66" cy="61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199" name="AutoShape 479"/>
                  <p:cNvSpPr>
                    <a:spLocks noChangeArrowheads="1"/>
                  </p:cNvSpPr>
                  <p:nvPr/>
                </p:nvSpPr>
                <p:spPr bwMode="auto">
                  <a:xfrm rot="3600000" flipH="1" flipV="1">
                    <a:off x="2379" y="2346"/>
                    <a:ext cx="150" cy="27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00" name="AutoShape 480"/>
                  <p:cNvSpPr>
                    <a:spLocks noChangeArrowheads="1"/>
                  </p:cNvSpPr>
                  <p:nvPr/>
                </p:nvSpPr>
                <p:spPr bwMode="auto">
                  <a:xfrm rot="5220000" flipH="1" flipV="1">
                    <a:off x="2304" y="2238"/>
                    <a:ext cx="207" cy="26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01" name="Oval 481"/>
                  <p:cNvSpPr>
                    <a:spLocks noChangeArrowheads="1"/>
                  </p:cNvSpPr>
                  <p:nvPr/>
                </p:nvSpPr>
                <p:spPr bwMode="auto">
                  <a:xfrm rot="16020000">
                    <a:off x="2350" y="2327"/>
                    <a:ext cx="75" cy="119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02" name="Freeform 482"/>
                  <p:cNvSpPr>
                    <a:spLocks/>
                  </p:cNvSpPr>
                  <p:nvPr/>
                </p:nvSpPr>
                <p:spPr bwMode="auto">
                  <a:xfrm>
                    <a:off x="2688" y="2067"/>
                    <a:ext cx="81" cy="151"/>
                  </a:xfrm>
                  <a:custGeom>
                    <a:avLst/>
                    <a:gdLst/>
                    <a:ahLst/>
                    <a:cxnLst>
                      <a:cxn ang="0">
                        <a:pos x="0" y="8"/>
                      </a:cxn>
                      <a:cxn ang="0">
                        <a:pos x="25" y="0"/>
                      </a:cxn>
                      <a:cxn ang="0">
                        <a:pos x="40" y="0"/>
                      </a:cxn>
                      <a:cxn ang="0">
                        <a:pos x="55" y="0"/>
                      </a:cxn>
                      <a:cxn ang="0">
                        <a:pos x="70" y="0"/>
                      </a:cxn>
                      <a:cxn ang="0">
                        <a:pos x="80" y="15"/>
                      </a:cxn>
                      <a:cxn ang="0">
                        <a:pos x="80" y="29"/>
                      </a:cxn>
                      <a:cxn ang="0">
                        <a:pos x="75" y="50"/>
                      </a:cxn>
                      <a:cxn ang="0">
                        <a:pos x="70" y="65"/>
                      </a:cxn>
                      <a:cxn ang="0">
                        <a:pos x="60" y="80"/>
                      </a:cxn>
                      <a:cxn ang="0">
                        <a:pos x="60" y="94"/>
                      </a:cxn>
                      <a:cxn ang="0">
                        <a:pos x="50" y="110"/>
                      </a:cxn>
                      <a:cxn ang="0">
                        <a:pos x="40" y="130"/>
                      </a:cxn>
                      <a:cxn ang="0">
                        <a:pos x="35" y="144"/>
                      </a:cxn>
                      <a:cxn ang="0">
                        <a:pos x="20" y="150"/>
                      </a:cxn>
                      <a:cxn ang="0">
                        <a:pos x="15" y="135"/>
                      </a:cxn>
                      <a:cxn ang="0">
                        <a:pos x="15" y="120"/>
                      </a:cxn>
                      <a:cxn ang="0">
                        <a:pos x="15" y="105"/>
                      </a:cxn>
                      <a:cxn ang="0">
                        <a:pos x="15" y="89"/>
                      </a:cxn>
                      <a:cxn ang="0">
                        <a:pos x="10" y="75"/>
                      </a:cxn>
                      <a:cxn ang="0">
                        <a:pos x="10" y="60"/>
                      </a:cxn>
                      <a:cxn ang="0">
                        <a:pos x="5" y="44"/>
                      </a:cxn>
                      <a:cxn ang="0">
                        <a:pos x="0" y="29"/>
                      </a:cxn>
                      <a:cxn ang="0">
                        <a:pos x="0" y="8"/>
                      </a:cxn>
                      <a:cxn ang="0">
                        <a:pos x="0" y="8"/>
                      </a:cxn>
                    </a:cxnLst>
                    <a:rect l="0" t="0" r="r" b="b"/>
                    <a:pathLst>
                      <a:path w="81" h="151">
                        <a:moveTo>
                          <a:pt x="0" y="8"/>
                        </a:moveTo>
                        <a:lnTo>
                          <a:pt x="25" y="0"/>
                        </a:lnTo>
                        <a:lnTo>
                          <a:pt x="40" y="0"/>
                        </a:lnTo>
                        <a:lnTo>
                          <a:pt x="55" y="0"/>
                        </a:lnTo>
                        <a:lnTo>
                          <a:pt x="70" y="0"/>
                        </a:lnTo>
                        <a:lnTo>
                          <a:pt x="80" y="15"/>
                        </a:lnTo>
                        <a:lnTo>
                          <a:pt x="80" y="29"/>
                        </a:lnTo>
                        <a:lnTo>
                          <a:pt x="75" y="50"/>
                        </a:lnTo>
                        <a:lnTo>
                          <a:pt x="70" y="65"/>
                        </a:lnTo>
                        <a:lnTo>
                          <a:pt x="60" y="80"/>
                        </a:lnTo>
                        <a:lnTo>
                          <a:pt x="60" y="94"/>
                        </a:lnTo>
                        <a:lnTo>
                          <a:pt x="50" y="110"/>
                        </a:lnTo>
                        <a:lnTo>
                          <a:pt x="40" y="130"/>
                        </a:lnTo>
                        <a:lnTo>
                          <a:pt x="35" y="144"/>
                        </a:lnTo>
                        <a:lnTo>
                          <a:pt x="20" y="150"/>
                        </a:lnTo>
                        <a:lnTo>
                          <a:pt x="15" y="135"/>
                        </a:lnTo>
                        <a:lnTo>
                          <a:pt x="15" y="120"/>
                        </a:lnTo>
                        <a:lnTo>
                          <a:pt x="15" y="105"/>
                        </a:lnTo>
                        <a:lnTo>
                          <a:pt x="15" y="89"/>
                        </a:lnTo>
                        <a:lnTo>
                          <a:pt x="10" y="75"/>
                        </a:lnTo>
                        <a:lnTo>
                          <a:pt x="10" y="60"/>
                        </a:lnTo>
                        <a:lnTo>
                          <a:pt x="5" y="44"/>
                        </a:lnTo>
                        <a:lnTo>
                          <a:pt x="0" y="29"/>
                        </a:lnTo>
                        <a:lnTo>
                          <a:pt x="0" y="8"/>
                        </a:lnTo>
                        <a:lnTo>
                          <a:pt x="0" y="8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203" name="Freeform 483"/>
                  <p:cNvSpPr>
                    <a:spLocks/>
                  </p:cNvSpPr>
                  <p:nvPr/>
                </p:nvSpPr>
                <p:spPr bwMode="auto">
                  <a:xfrm>
                    <a:off x="2427" y="2052"/>
                    <a:ext cx="134" cy="141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9" y="8"/>
                      </a:cxn>
                      <a:cxn ang="0">
                        <a:pos x="34" y="8"/>
                      </a:cxn>
                      <a:cxn ang="0">
                        <a:pos x="49" y="8"/>
                      </a:cxn>
                      <a:cxn ang="0">
                        <a:pos x="64" y="8"/>
                      </a:cxn>
                      <a:cxn ang="0">
                        <a:pos x="83" y="13"/>
                      </a:cxn>
                      <a:cxn ang="0">
                        <a:pos x="98" y="13"/>
                      </a:cxn>
                      <a:cxn ang="0">
                        <a:pos x="113" y="13"/>
                      </a:cxn>
                      <a:cxn ang="0">
                        <a:pos x="128" y="18"/>
                      </a:cxn>
                      <a:cxn ang="0">
                        <a:pos x="133" y="34"/>
                      </a:cxn>
                      <a:cxn ang="0">
                        <a:pos x="128" y="48"/>
                      </a:cxn>
                      <a:cxn ang="0">
                        <a:pos x="118" y="64"/>
                      </a:cxn>
                      <a:cxn ang="0">
                        <a:pos x="108" y="79"/>
                      </a:cxn>
                      <a:cxn ang="0">
                        <a:pos x="103" y="94"/>
                      </a:cxn>
                      <a:cxn ang="0">
                        <a:pos x="98" y="109"/>
                      </a:cxn>
                      <a:cxn ang="0">
                        <a:pos x="98" y="124"/>
                      </a:cxn>
                      <a:cxn ang="0">
                        <a:pos x="93" y="140"/>
                      </a:cxn>
                      <a:cxn ang="0">
                        <a:pos x="78" y="140"/>
                      </a:cxn>
                      <a:cxn ang="0">
                        <a:pos x="68" y="124"/>
                      </a:cxn>
                      <a:cxn ang="0">
                        <a:pos x="64" y="109"/>
                      </a:cxn>
                      <a:cxn ang="0">
                        <a:pos x="54" y="94"/>
                      </a:cxn>
                      <a:cxn ang="0">
                        <a:pos x="44" y="79"/>
                      </a:cxn>
                      <a:cxn ang="0">
                        <a:pos x="29" y="69"/>
                      </a:cxn>
                      <a:cxn ang="0">
                        <a:pos x="19" y="54"/>
                      </a:cxn>
                      <a:cxn ang="0">
                        <a:pos x="9" y="38"/>
                      </a:cxn>
                      <a:cxn ang="0">
                        <a:pos x="4" y="24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34" h="141">
                        <a:moveTo>
                          <a:pt x="0" y="0"/>
                        </a:moveTo>
                        <a:lnTo>
                          <a:pt x="19" y="8"/>
                        </a:lnTo>
                        <a:lnTo>
                          <a:pt x="34" y="8"/>
                        </a:lnTo>
                        <a:lnTo>
                          <a:pt x="49" y="8"/>
                        </a:lnTo>
                        <a:lnTo>
                          <a:pt x="64" y="8"/>
                        </a:lnTo>
                        <a:lnTo>
                          <a:pt x="83" y="13"/>
                        </a:lnTo>
                        <a:lnTo>
                          <a:pt x="98" y="13"/>
                        </a:lnTo>
                        <a:lnTo>
                          <a:pt x="113" y="13"/>
                        </a:lnTo>
                        <a:lnTo>
                          <a:pt x="128" y="18"/>
                        </a:lnTo>
                        <a:lnTo>
                          <a:pt x="133" y="34"/>
                        </a:lnTo>
                        <a:lnTo>
                          <a:pt x="128" y="48"/>
                        </a:lnTo>
                        <a:lnTo>
                          <a:pt x="118" y="64"/>
                        </a:lnTo>
                        <a:lnTo>
                          <a:pt x="108" y="79"/>
                        </a:lnTo>
                        <a:lnTo>
                          <a:pt x="103" y="94"/>
                        </a:lnTo>
                        <a:lnTo>
                          <a:pt x="98" y="109"/>
                        </a:lnTo>
                        <a:lnTo>
                          <a:pt x="98" y="124"/>
                        </a:lnTo>
                        <a:lnTo>
                          <a:pt x="93" y="140"/>
                        </a:lnTo>
                        <a:lnTo>
                          <a:pt x="78" y="140"/>
                        </a:lnTo>
                        <a:lnTo>
                          <a:pt x="68" y="124"/>
                        </a:lnTo>
                        <a:lnTo>
                          <a:pt x="64" y="109"/>
                        </a:lnTo>
                        <a:lnTo>
                          <a:pt x="54" y="94"/>
                        </a:lnTo>
                        <a:lnTo>
                          <a:pt x="44" y="79"/>
                        </a:lnTo>
                        <a:lnTo>
                          <a:pt x="29" y="69"/>
                        </a:lnTo>
                        <a:lnTo>
                          <a:pt x="19" y="54"/>
                        </a:lnTo>
                        <a:lnTo>
                          <a:pt x="9" y="38"/>
                        </a:lnTo>
                        <a:lnTo>
                          <a:pt x="4" y="24"/>
                        </a:lnTo>
                        <a:lnTo>
                          <a:pt x="0" y="0"/>
                        </a:lnTo>
                        <a:lnTo>
                          <a:pt x="0" y="0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31210" name="Group 486"/>
                  <p:cNvGrpSpPr>
                    <a:grpSpLocks/>
                  </p:cNvGrpSpPr>
                  <p:nvPr/>
                </p:nvGrpSpPr>
                <p:grpSpPr bwMode="auto">
                  <a:xfrm>
                    <a:off x="2555" y="2025"/>
                    <a:ext cx="168" cy="194"/>
                    <a:chOff x="2555" y="2025"/>
                    <a:chExt cx="168" cy="194"/>
                  </a:xfrm>
                </p:grpSpPr>
                <p:sp>
                  <p:nvSpPr>
                    <p:cNvPr id="31204" name="AutoShape 484"/>
                    <p:cNvSpPr>
                      <a:spLocks noChangeArrowheads="1"/>
                    </p:cNvSpPr>
                    <p:nvPr/>
                  </p:nvSpPr>
                  <p:spPr bwMode="auto">
                    <a:xfrm rot="12180000" flipH="1" flipV="1">
                      <a:off x="2555" y="2025"/>
                      <a:ext cx="168" cy="194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205" name="Oval 485"/>
                    <p:cNvSpPr>
                      <a:spLocks noChangeArrowheads="1"/>
                    </p:cNvSpPr>
                    <p:nvPr/>
                  </p:nvSpPr>
                  <p:spPr bwMode="auto">
                    <a:xfrm rot="1380000">
                      <a:off x="2606" y="2083"/>
                      <a:ext cx="67" cy="78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1236" name="Group 489"/>
                  <p:cNvGrpSpPr>
                    <a:grpSpLocks/>
                  </p:cNvGrpSpPr>
                  <p:nvPr/>
                </p:nvGrpSpPr>
                <p:grpSpPr bwMode="auto">
                  <a:xfrm>
                    <a:off x="2469" y="2024"/>
                    <a:ext cx="188" cy="262"/>
                    <a:chOff x="2469" y="2024"/>
                    <a:chExt cx="188" cy="262"/>
                  </a:xfrm>
                </p:grpSpPr>
                <p:sp>
                  <p:nvSpPr>
                    <p:cNvPr id="31207" name="AutoShape 487"/>
                    <p:cNvSpPr>
                      <a:spLocks noChangeArrowheads="1"/>
                    </p:cNvSpPr>
                    <p:nvPr/>
                  </p:nvSpPr>
                  <p:spPr bwMode="auto">
                    <a:xfrm rot="10560000" flipV="1">
                      <a:off x="2469" y="2024"/>
                      <a:ext cx="188" cy="262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208" name="Oval 488"/>
                    <p:cNvSpPr>
                      <a:spLocks noChangeArrowheads="1"/>
                    </p:cNvSpPr>
                    <p:nvPr/>
                  </p:nvSpPr>
                  <p:spPr bwMode="auto">
                    <a:xfrm rot="21360000" flipH="1">
                      <a:off x="2526" y="2102"/>
                      <a:ext cx="75" cy="106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1239" name="Group 520"/>
                <p:cNvGrpSpPr>
                  <a:grpSpLocks/>
                </p:cNvGrpSpPr>
                <p:nvPr/>
              </p:nvGrpSpPr>
              <p:grpSpPr bwMode="auto">
                <a:xfrm>
                  <a:off x="2838" y="2631"/>
                  <a:ext cx="720" cy="674"/>
                  <a:chOff x="2838" y="2631"/>
                  <a:chExt cx="720" cy="674"/>
                </a:xfrm>
              </p:grpSpPr>
              <p:sp useBgFill="1">
                <p:nvSpPr>
                  <p:cNvPr id="31211" name="Oval 491"/>
                  <p:cNvSpPr>
                    <a:spLocks noChangeArrowheads="1"/>
                  </p:cNvSpPr>
                  <p:nvPr/>
                </p:nvSpPr>
                <p:spPr bwMode="auto">
                  <a:xfrm>
                    <a:off x="2838" y="2631"/>
                    <a:ext cx="696" cy="657"/>
                  </a:xfrm>
                  <a:prstGeom prst="ellipse">
                    <a:avLst/>
                  </a:prstGeom>
                  <a:ln w="127000">
                    <a:solidFill>
                      <a:srgbClr val="FFCCCC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12" name="AutoShape 492"/>
                  <p:cNvSpPr>
                    <a:spLocks noChangeArrowheads="1"/>
                  </p:cNvSpPr>
                  <p:nvPr/>
                </p:nvSpPr>
                <p:spPr bwMode="auto">
                  <a:xfrm rot="16440000" flipH="1" flipV="1">
                    <a:off x="3366" y="2852"/>
                    <a:ext cx="154" cy="23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13" name="Oval 493"/>
                  <p:cNvSpPr>
                    <a:spLocks noChangeArrowheads="1"/>
                  </p:cNvSpPr>
                  <p:nvPr/>
                </p:nvSpPr>
                <p:spPr bwMode="auto">
                  <a:xfrm rot="5640000">
                    <a:off x="3434" y="2944"/>
                    <a:ext cx="70" cy="71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14" name="AutoShape 494"/>
                  <p:cNvSpPr>
                    <a:spLocks noChangeArrowheads="1"/>
                  </p:cNvSpPr>
                  <p:nvPr/>
                </p:nvSpPr>
                <p:spPr bwMode="auto">
                  <a:xfrm rot="7980000" flipH="1" flipV="1">
                    <a:off x="2928" y="2696"/>
                    <a:ext cx="157" cy="21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15" name="Oval 495"/>
                  <p:cNvSpPr>
                    <a:spLocks noChangeArrowheads="1"/>
                  </p:cNvSpPr>
                  <p:nvPr/>
                </p:nvSpPr>
                <p:spPr bwMode="auto">
                  <a:xfrm rot="18780000">
                    <a:off x="2958" y="2751"/>
                    <a:ext cx="65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16" name="AutoShape 496"/>
                  <p:cNvSpPr>
                    <a:spLocks noChangeArrowheads="1"/>
                  </p:cNvSpPr>
                  <p:nvPr/>
                </p:nvSpPr>
                <p:spPr bwMode="auto">
                  <a:xfrm rot="6360000" flipH="1" flipV="1">
                    <a:off x="2898" y="2770"/>
                    <a:ext cx="165" cy="28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17" name="Oval 497"/>
                  <p:cNvSpPr>
                    <a:spLocks noChangeArrowheads="1"/>
                  </p:cNvSpPr>
                  <p:nvPr/>
                </p:nvSpPr>
                <p:spPr bwMode="auto">
                  <a:xfrm rot="17160000">
                    <a:off x="2892" y="2860"/>
                    <a:ext cx="67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18" name="AutoShape 498"/>
                  <p:cNvSpPr>
                    <a:spLocks noChangeArrowheads="1"/>
                  </p:cNvSpPr>
                  <p:nvPr/>
                </p:nvSpPr>
                <p:spPr bwMode="auto">
                  <a:xfrm rot="19140000" flipH="1" flipV="1">
                    <a:off x="3312" y="2979"/>
                    <a:ext cx="88" cy="266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19" name="AutoShape 499"/>
                  <p:cNvSpPr>
                    <a:spLocks noChangeArrowheads="1"/>
                  </p:cNvSpPr>
                  <p:nvPr/>
                </p:nvSpPr>
                <p:spPr bwMode="auto">
                  <a:xfrm rot="18000000" flipH="1" flipV="1">
                    <a:off x="3344" y="2914"/>
                    <a:ext cx="108" cy="31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20" name="Oval 500"/>
                  <p:cNvSpPr>
                    <a:spLocks noChangeArrowheads="1"/>
                  </p:cNvSpPr>
                  <p:nvPr/>
                </p:nvSpPr>
                <p:spPr bwMode="auto">
                  <a:xfrm rot="7200000">
                    <a:off x="3415" y="3055"/>
                    <a:ext cx="66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21" name="AutoShape 501"/>
                  <p:cNvSpPr>
                    <a:spLocks noChangeArrowheads="1"/>
                  </p:cNvSpPr>
                  <p:nvPr/>
                </p:nvSpPr>
                <p:spPr bwMode="auto">
                  <a:xfrm rot="14700000" flipH="1" flipV="1">
                    <a:off x="3337" y="2752"/>
                    <a:ext cx="138" cy="24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22" name="Oval 502"/>
                  <p:cNvSpPr>
                    <a:spLocks noChangeArrowheads="1"/>
                  </p:cNvSpPr>
                  <p:nvPr/>
                </p:nvSpPr>
                <p:spPr bwMode="auto">
                  <a:xfrm rot="3900000">
                    <a:off x="3415" y="2838"/>
                    <a:ext cx="66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23" name="AutoShape 503"/>
                  <p:cNvSpPr>
                    <a:spLocks noChangeArrowheads="1"/>
                  </p:cNvSpPr>
                  <p:nvPr/>
                </p:nvSpPr>
                <p:spPr bwMode="auto">
                  <a:xfrm rot="13020000" flipH="1" flipV="1">
                    <a:off x="3247" y="2687"/>
                    <a:ext cx="156" cy="274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24" name="AutoShape 504"/>
                  <p:cNvSpPr>
                    <a:spLocks noChangeArrowheads="1"/>
                  </p:cNvSpPr>
                  <p:nvPr/>
                </p:nvSpPr>
                <p:spPr bwMode="auto">
                  <a:xfrm rot="20640000" flipH="1" flipV="1">
                    <a:off x="3150" y="3018"/>
                    <a:ext cx="163" cy="28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25" name="Oval 505"/>
                  <p:cNvSpPr>
                    <a:spLocks noChangeArrowheads="1"/>
                  </p:cNvSpPr>
                  <p:nvPr/>
                </p:nvSpPr>
                <p:spPr bwMode="auto">
                  <a:xfrm rot="9840000">
                    <a:off x="3218" y="3186"/>
                    <a:ext cx="67" cy="65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26" name="AutoShape 506"/>
                  <p:cNvSpPr>
                    <a:spLocks noChangeArrowheads="1"/>
                  </p:cNvSpPr>
                  <p:nvPr/>
                </p:nvSpPr>
                <p:spPr bwMode="auto">
                  <a:xfrm rot="480000" flipH="1" flipV="1">
                    <a:off x="3063" y="3071"/>
                    <a:ext cx="193" cy="234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27" name="AutoShape 507"/>
                  <p:cNvSpPr>
                    <a:spLocks noChangeArrowheads="1"/>
                  </p:cNvSpPr>
                  <p:nvPr/>
                </p:nvSpPr>
                <p:spPr bwMode="auto">
                  <a:xfrm rot="1800000" flipH="1" flipV="1">
                    <a:off x="2972" y="3111"/>
                    <a:ext cx="168" cy="150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28" name="Oval 508"/>
                  <p:cNvSpPr>
                    <a:spLocks noChangeArrowheads="1"/>
                  </p:cNvSpPr>
                  <p:nvPr/>
                </p:nvSpPr>
                <p:spPr bwMode="auto">
                  <a:xfrm rot="12600000">
                    <a:off x="3023" y="3156"/>
                    <a:ext cx="66" cy="6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29" name="AutoShape 509"/>
                  <p:cNvSpPr>
                    <a:spLocks noChangeArrowheads="1"/>
                  </p:cNvSpPr>
                  <p:nvPr/>
                </p:nvSpPr>
                <p:spPr bwMode="auto">
                  <a:xfrm rot="3600000" flipH="1" flipV="1">
                    <a:off x="2944" y="2956"/>
                    <a:ext cx="150" cy="27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30" name="AutoShape 510"/>
                  <p:cNvSpPr>
                    <a:spLocks noChangeArrowheads="1"/>
                  </p:cNvSpPr>
                  <p:nvPr/>
                </p:nvSpPr>
                <p:spPr bwMode="auto">
                  <a:xfrm rot="5220000" flipH="1" flipV="1">
                    <a:off x="2870" y="2848"/>
                    <a:ext cx="205" cy="26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31" name="Oval 511"/>
                  <p:cNvSpPr>
                    <a:spLocks noChangeArrowheads="1"/>
                  </p:cNvSpPr>
                  <p:nvPr/>
                </p:nvSpPr>
                <p:spPr bwMode="auto">
                  <a:xfrm rot="16020000">
                    <a:off x="2916" y="2935"/>
                    <a:ext cx="73" cy="122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32" name="Freeform 512"/>
                  <p:cNvSpPr>
                    <a:spLocks/>
                  </p:cNvSpPr>
                  <p:nvPr/>
                </p:nvSpPr>
                <p:spPr bwMode="auto">
                  <a:xfrm>
                    <a:off x="3253" y="2677"/>
                    <a:ext cx="81" cy="151"/>
                  </a:xfrm>
                  <a:custGeom>
                    <a:avLst/>
                    <a:gdLst/>
                    <a:ahLst/>
                    <a:cxnLst>
                      <a:cxn ang="0">
                        <a:pos x="0" y="8"/>
                      </a:cxn>
                      <a:cxn ang="0">
                        <a:pos x="25" y="0"/>
                      </a:cxn>
                      <a:cxn ang="0">
                        <a:pos x="40" y="0"/>
                      </a:cxn>
                      <a:cxn ang="0">
                        <a:pos x="55" y="0"/>
                      </a:cxn>
                      <a:cxn ang="0">
                        <a:pos x="70" y="0"/>
                      </a:cxn>
                      <a:cxn ang="0">
                        <a:pos x="80" y="15"/>
                      </a:cxn>
                      <a:cxn ang="0">
                        <a:pos x="80" y="29"/>
                      </a:cxn>
                      <a:cxn ang="0">
                        <a:pos x="75" y="50"/>
                      </a:cxn>
                      <a:cxn ang="0">
                        <a:pos x="70" y="65"/>
                      </a:cxn>
                      <a:cxn ang="0">
                        <a:pos x="60" y="80"/>
                      </a:cxn>
                      <a:cxn ang="0">
                        <a:pos x="60" y="94"/>
                      </a:cxn>
                      <a:cxn ang="0">
                        <a:pos x="50" y="110"/>
                      </a:cxn>
                      <a:cxn ang="0">
                        <a:pos x="40" y="130"/>
                      </a:cxn>
                      <a:cxn ang="0">
                        <a:pos x="35" y="144"/>
                      </a:cxn>
                      <a:cxn ang="0">
                        <a:pos x="20" y="150"/>
                      </a:cxn>
                      <a:cxn ang="0">
                        <a:pos x="15" y="135"/>
                      </a:cxn>
                      <a:cxn ang="0">
                        <a:pos x="15" y="120"/>
                      </a:cxn>
                      <a:cxn ang="0">
                        <a:pos x="15" y="105"/>
                      </a:cxn>
                      <a:cxn ang="0">
                        <a:pos x="15" y="89"/>
                      </a:cxn>
                      <a:cxn ang="0">
                        <a:pos x="10" y="75"/>
                      </a:cxn>
                      <a:cxn ang="0">
                        <a:pos x="10" y="60"/>
                      </a:cxn>
                      <a:cxn ang="0">
                        <a:pos x="5" y="44"/>
                      </a:cxn>
                      <a:cxn ang="0">
                        <a:pos x="0" y="29"/>
                      </a:cxn>
                      <a:cxn ang="0">
                        <a:pos x="0" y="8"/>
                      </a:cxn>
                      <a:cxn ang="0">
                        <a:pos x="0" y="8"/>
                      </a:cxn>
                    </a:cxnLst>
                    <a:rect l="0" t="0" r="r" b="b"/>
                    <a:pathLst>
                      <a:path w="81" h="151">
                        <a:moveTo>
                          <a:pt x="0" y="8"/>
                        </a:moveTo>
                        <a:lnTo>
                          <a:pt x="25" y="0"/>
                        </a:lnTo>
                        <a:lnTo>
                          <a:pt x="40" y="0"/>
                        </a:lnTo>
                        <a:lnTo>
                          <a:pt x="55" y="0"/>
                        </a:lnTo>
                        <a:lnTo>
                          <a:pt x="70" y="0"/>
                        </a:lnTo>
                        <a:lnTo>
                          <a:pt x="80" y="15"/>
                        </a:lnTo>
                        <a:lnTo>
                          <a:pt x="80" y="29"/>
                        </a:lnTo>
                        <a:lnTo>
                          <a:pt x="75" y="50"/>
                        </a:lnTo>
                        <a:lnTo>
                          <a:pt x="70" y="65"/>
                        </a:lnTo>
                        <a:lnTo>
                          <a:pt x="60" y="80"/>
                        </a:lnTo>
                        <a:lnTo>
                          <a:pt x="60" y="94"/>
                        </a:lnTo>
                        <a:lnTo>
                          <a:pt x="50" y="110"/>
                        </a:lnTo>
                        <a:lnTo>
                          <a:pt x="40" y="130"/>
                        </a:lnTo>
                        <a:lnTo>
                          <a:pt x="35" y="144"/>
                        </a:lnTo>
                        <a:lnTo>
                          <a:pt x="20" y="150"/>
                        </a:lnTo>
                        <a:lnTo>
                          <a:pt x="15" y="135"/>
                        </a:lnTo>
                        <a:lnTo>
                          <a:pt x="15" y="120"/>
                        </a:lnTo>
                        <a:lnTo>
                          <a:pt x="15" y="105"/>
                        </a:lnTo>
                        <a:lnTo>
                          <a:pt x="15" y="89"/>
                        </a:lnTo>
                        <a:lnTo>
                          <a:pt x="10" y="75"/>
                        </a:lnTo>
                        <a:lnTo>
                          <a:pt x="10" y="60"/>
                        </a:lnTo>
                        <a:lnTo>
                          <a:pt x="5" y="44"/>
                        </a:lnTo>
                        <a:lnTo>
                          <a:pt x="0" y="29"/>
                        </a:lnTo>
                        <a:lnTo>
                          <a:pt x="0" y="8"/>
                        </a:lnTo>
                        <a:lnTo>
                          <a:pt x="0" y="8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233" name="Freeform 513"/>
                  <p:cNvSpPr>
                    <a:spLocks/>
                  </p:cNvSpPr>
                  <p:nvPr/>
                </p:nvSpPr>
                <p:spPr bwMode="auto">
                  <a:xfrm>
                    <a:off x="2990" y="2664"/>
                    <a:ext cx="135" cy="139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9" y="8"/>
                      </a:cxn>
                      <a:cxn ang="0">
                        <a:pos x="34" y="8"/>
                      </a:cxn>
                      <a:cxn ang="0">
                        <a:pos x="49" y="8"/>
                      </a:cxn>
                      <a:cxn ang="0">
                        <a:pos x="64" y="8"/>
                      </a:cxn>
                      <a:cxn ang="0">
                        <a:pos x="84" y="13"/>
                      </a:cxn>
                      <a:cxn ang="0">
                        <a:pos x="99" y="13"/>
                      </a:cxn>
                      <a:cxn ang="0">
                        <a:pos x="114" y="13"/>
                      </a:cxn>
                      <a:cxn ang="0">
                        <a:pos x="129" y="18"/>
                      </a:cxn>
                      <a:cxn ang="0">
                        <a:pos x="134" y="33"/>
                      </a:cxn>
                      <a:cxn ang="0">
                        <a:pos x="129" y="48"/>
                      </a:cxn>
                      <a:cxn ang="0">
                        <a:pos x="119" y="63"/>
                      </a:cxn>
                      <a:cxn ang="0">
                        <a:pos x="109" y="78"/>
                      </a:cxn>
                      <a:cxn ang="0">
                        <a:pos x="104" y="93"/>
                      </a:cxn>
                      <a:cxn ang="0">
                        <a:pos x="99" y="107"/>
                      </a:cxn>
                      <a:cxn ang="0">
                        <a:pos x="99" y="122"/>
                      </a:cxn>
                      <a:cxn ang="0">
                        <a:pos x="94" y="138"/>
                      </a:cxn>
                      <a:cxn ang="0">
                        <a:pos x="79" y="138"/>
                      </a:cxn>
                      <a:cxn ang="0">
                        <a:pos x="69" y="122"/>
                      </a:cxn>
                      <a:cxn ang="0">
                        <a:pos x="64" y="107"/>
                      </a:cxn>
                      <a:cxn ang="0">
                        <a:pos x="54" y="93"/>
                      </a:cxn>
                      <a:cxn ang="0">
                        <a:pos x="44" y="78"/>
                      </a:cxn>
                      <a:cxn ang="0">
                        <a:pos x="29" y="68"/>
                      </a:cxn>
                      <a:cxn ang="0">
                        <a:pos x="19" y="53"/>
                      </a:cxn>
                      <a:cxn ang="0">
                        <a:pos x="9" y="38"/>
                      </a:cxn>
                      <a:cxn ang="0">
                        <a:pos x="4" y="23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35" h="139">
                        <a:moveTo>
                          <a:pt x="0" y="0"/>
                        </a:moveTo>
                        <a:lnTo>
                          <a:pt x="19" y="8"/>
                        </a:lnTo>
                        <a:lnTo>
                          <a:pt x="34" y="8"/>
                        </a:lnTo>
                        <a:lnTo>
                          <a:pt x="49" y="8"/>
                        </a:lnTo>
                        <a:lnTo>
                          <a:pt x="64" y="8"/>
                        </a:lnTo>
                        <a:lnTo>
                          <a:pt x="84" y="13"/>
                        </a:lnTo>
                        <a:lnTo>
                          <a:pt x="99" y="13"/>
                        </a:lnTo>
                        <a:lnTo>
                          <a:pt x="114" y="13"/>
                        </a:lnTo>
                        <a:lnTo>
                          <a:pt x="129" y="18"/>
                        </a:lnTo>
                        <a:lnTo>
                          <a:pt x="134" y="33"/>
                        </a:lnTo>
                        <a:lnTo>
                          <a:pt x="129" y="48"/>
                        </a:lnTo>
                        <a:lnTo>
                          <a:pt x="119" y="63"/>
                        </a:lnTo>
                        <a:lnTo>
                          <a:pt x="109" y="78"/>
                        </a:lnTo>
                        <a:lnTo>
                          <a:pt x="104" y="93"/>
                        </a:lnTo>
                        <a:lnTo>
                          <a:pt x="99" y="107"/>
                        </a:lnTo>
                        <a:lnTo>
                          <a:pt x="99" y="122"/>
                        </a:lnTo>
                        <a:lnTo>
                          <a:pt x="94" y="138"/>
                        </a:lnTo>
                        <a:lnTo>
                          <a:pt x="79" y="138"/>
                        </a:lnTo>
                        <a:lnTo>
                          <a:pt x="69" y="122"/>
                        </a:lnTo>
                        <a:lnTo>
                          <a:pt x="64" y="107"/>
                        </a:lnTo>
                        <a:lnTo>
                          <a:pt x="54" y="93"/>
                        </a:lnTo>
                        <a:lnTo>
                          <a:pt x="44" y="78"/>
                        </a:lnTo>
                        <a:lnTo>
                          <a:pt x="29" y="68"/>
                        </a:lnTo>
                        <a:lnTo>
                          <a:pt x="19" y="53"/>
                        </a:lnTo>
                        <a:lnTo>
                          <a:pt x="9" y="38"/>
                        </a:lnTo>
                        <a:lnTo>
                          <a:pt x="4" y="23"/>
                        </a:lnTo>
                        <a:lnTo>
                          <a:pt x="0" y="0"/>
                        </a:lnTo>
                        <a:lnTo>
                          <a:pt x="0" y="0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31240" name="Group 516"/>
                  <p:cNvGrpSpPr>
                    <a:grpSpLocks/>
                  </p:cNvGrpSpPr>
                  <p:nvPr/>
                </p:nvGrpSpPr>
                <p:grpSpPr bwMode="auto">
                  <a:xfrm>
                    <a:off x="3120" y="2635"/>
                    <a:ext cx="167" cy="195"/>
                    <a:chOff x="3120" y="2635"/>
                    <a:chExt cx="167" cy="195"/>
                  </a:xfrm>
                </p:grpSpPr>
                <p:sp>
                  <p:nvSpPr>
                    <p:cNvPr id="31234" name="AutoShape 514"/>
                    <p:cNvSpPr>
                      <a:spLocks noChangeArrowheads="1"/>
                    </p:cNvSpPr>
                    <p:nvPr/>
                  </p:nvSpPr>
                  <p:spPr bwMode="auto">
                    <a:xfrm rot="12180000" flipH="1" flipV="1">
                      <a:off x="3120" y="2635"/>
                      <a:ext cx="167" cy="195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235" name="Oval 515"/>
                    <p:cNvSpPr>
                      <a:spLocks noChangeArrowheads="1"/>
                    </p:cNvSpPr>
                    <p:nvPr/>
                  </p:nvSpPr>
                  <p:spPr bwMode="auto">
                    <a:xfrm rot="1380000">
                      <a:off x="3171" y="2692"/>
                      <a:ext cx="66" cy="80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1266" name="Group 519"/>
                  <p:cNvGrpSpPr>
                    <a:grpSpLocks/>
                  </p:cNvGrpSpPr>
                  <p:nvPr/>
                </p:nvGrpSpPr>
                <p:grpSpPr bwMode="auto">
                  <a:xfrm>
                    <a:off x="3034" y="2634"/>
                    <a:ext cx="188" cy="262"/>
                    <a:chOff x="3034" y="2634"/>
                    <a:chExt cx="188" cy="262"/>
                  </a:xfrm>
                </p:grpSpPr>
                <p:sp>
                  <p:nvSpPr>
                    <p:cNvPr id="31237" name="AutoShape 517"/>
                    <p:cNvSpPr>
                      <a:spLocks noChangeArrowheads="1"/>
                    </p:cNvSpPr>
                    <p:nvPr/>
                  </p:nvSpPr>
                  <p:spPr bwMode="auto">
                    <a:xfrm rot="10560000" flipV="1">
                      <a:off x="3034" y="2634"/>
                      <a:ext cx="188" cy="262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238" name="Oval 518"/>
                    <p:cNvSpPr>
                      <a:spLocks noChangeArrowheads="1"/>
                    </p:cNvSpPr>
                    <p:nvPr/>
                  </p:nvSpPr>
                  <p:spPr bwMode="auto">
                    <a:xfrm rot="21360000" flipH="1">
                      <a:off x="3089" y="2712"/>
                      <a:ext cx="76" cy="105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1269" name="Group 550"/>
                <p:cNvGrpSpPr>
                  <a:grpSpLocks/>
                </p:cNvGrpSpPr>
                <p:nvPr/>
              </p:nvGrpSpPr>
              <p:grpSpPr bwMode="auto">
                <a:xfrm>
                  <a:off x="4103" y="1761"/>
                  <a:ext cx="720" cy="673"/>
                  <a:chOff x="4103" y="1761"/>
                  <a:chExt cx="720" cy="673"/>
                </a:xfrm>
              </p:grpSpPr>
              <p:sp useBgFill="1">
                <p:nvSpPr>
                  <p:cNvPr id="31241" name="Oval 521"/>
                  <p:cNvSpPr>
                    <a:spLocks noChangeArrowheads="1"/>
                  </p:cNvSpPr>
                  <p:nvPr/>
                </p:nvSpPr>
                <p:spPr bwMode="auto">
                  <a:xfrm>
                    <a:off x="4103" y="1761"/>
                    <a:ext cx="695" cy="657"/>
                  </a:xfrm>
                  <a:prstGeom prst="ellipse">
                    <a:avLst/>
                  </a:prstGeom>
                  <a:ln w="127000">
                    <a:solidFill>
                      <a:srgbClr val="FFCCCC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42" name="AutoShape 522"/>
                  <p:cNvSpPr>
                    <a:spLocks noChangeArrowheads="1"/>
                  </p:cNvSpPr>
                  <p:nvPr/>
                </p:nvSpPr>
                <p:spPr bwMode="auto">
                  <a:xfrm rot="16440000" flipH="1" flipV="1">
                    <a:off x="4630" y="1982"/>
                    <a:ext cx="155" cy="230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43" name="Oval 523"/>
                  <p:cNvSpPr>
                    <a:spLocks noChangeArrowheads="1"/>
                  </p:cNvSpPr>
                  <p:nvPr/>
                </p:nvSpPr>
                <p:spPr bwMode="auto">
                  <a:xfrm rot="5640000">
                    <a:off x="4698" y="2073"/>
                    <a:ext cx="71" cy="71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44" name="AutoShape 524"/>
                  <p:cNvSpPr>
                    <a:spLocks noChangeArrowheads="1"/>
                  </p:cNvSpPr>
                  <p:nvPr/>
                </p:nvSpPr>
                <p:spPr bwMode="auto">
                  <a:xfrm rot="7980000" flipH="1" flipV="1">
                    <a:off x="4193" y="1825"/>
                    <a:ext cx="156" cy="21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45" name="Oval 525"/>
                  <p:cNvSpPr>
                    <a:spLocks noChangeArrowheads="1"/>
                  </p:cNvSpPr>
                  <p:nvPr/>
                </p:nvSpPr>
                <p:spPr bwMode="auto">
                  <a:xfrm rot="18780000">
                    <a:off x="4221" y="1880"/>
                    <a:ext cx="66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46" name="AutoShape 526"/>
                  <p:cNvSpPr>
                    <a:spLocks noChangeArrowheads="1"/>
                  </p:cNvSpPr>
                  <p:nvPr/>
                </p:nvSpPr>
                <p:spPr bwMode="auto">
                  <a:xfrm rot="6360000" flipH="1" flipV="1">
                    <a:off x="4163" y="1898"/>
                    <a:ext cx="164" cy="28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47" name="Oval 527"/>
                  <p:cNvSpPr>
                    <a:spLocks noChangeArrowheads="1"/>
                  </p:cNvSpPr>
                  <p:nvPr/>
                </p:nvSpPr>
                <p:spPr bwMode="auto">
                  <a:xfrm rot="17160000">
                    <a:off x="4157" y="1988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48" name="AutoShape 528"/>
                  <p:cNvSpPr>
                    <a:spLocks noChangeArrowheads="1"/>
                  </p:cNvSpPr>
                  <p:nvPr/>
                </p:nvSpPr>
                <p:spPr bwMode="auto">
                  <a:xfrm rot="19140000" flipH="1" flipV="1">
                    <a:off x="4577" y="2108"/>
                    <a:ext cx="87" cy="26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49" name="AutoShape 529"/>
                  <p:cNvSpPr>
                    <a:spLocks noChangeArrowheads="1"/>
                  </p:cNvSpPr>
                  <p:nvPr/>
                </p:nvSpPr>
                <p:spPr bwMode="auto">
                  <a:xfrm rot="18000000" flipH="1" flipV="1">
                    <a:off x="4609" y="2043"/>
                    <a:ext cx="107" cy="31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50" name="Oval 530"/>
                  <p:cNvSpPr>
                    <a:spLocks noChangeArrowheads="1"/>
                  </p:cNvSpPr>
                  <p:nvPr/>
                </p:nvSpPr>
                <p:spPr bwMode="auto">
                  <a:xfrm rot="7200000">
                    <a:off x="4679" y="2185"/>
                    <a:ext cx="66" cy="65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51" name="AutoShape 531"/>
                  <p:cNvSpPr>
                    <a:spLocks noChangeArrowheads="1"/>
                  </p:cNvSpPr>
                  <p:nvPr/>
                </p:nvSpPr>
                <p:spPr bwMode="auto">
                  <a:xfrm rot="14700000" flipH="1" flipV="1">
                    <a:off x="4601" y="1880"/>
                    <a:ext cx="138" cy="24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52" name="Oval 532"/>
                  <p:cNvSpPr>
                    <a:spLocks noChangeArrowheads="1"/>
                  </p:cNvSpPr>
                  <p:nvPr/>
                </p:nvSpPr>
                <p:spPr bwMode="auto">
                  <a:xfrm rot="3900000">
                    <a:off x="4679" y="1967"/>
                    <a:ext cx="66" cy="66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53" name="AutoShape 533"/>
                  <p:cNvSpPr>
                    <a:spLocks noChangeArrowheads="1"/>
                  </p:cNvSpPr>
                  <p:nvPr/>
                </p:nvSpPr>
                <p:spPr bwMode="auto">
                  <a:xfrm rot="13020000" flipH="1" flipV="1">
                    <a:off x="4511" y="1817"/>
                    <a:ext cx="155" cy="27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54" name="AutoShape 534"/>
                  <p:cNvSpPr>
                    <a:spLocks noChangeArrowheads="1"/>
                  </p:cNvSpPr>
                  <p:nvPr/>
                </p:nvSpPr>
                <p:spPr bwMode="auto">
                  <a:xfrm rot="20640000" flipH="1" flipV="1">
                    <a:off x="4414" y="2139"/>
                    <a:ext cx="225" cy="286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55" name="Oval 535"/>
                  <p:cNvSpPr>
                    <a:spLocks noChangeArrowheads="1"/>
                  </p:cNvSpPr>
                  <p:nvPr/>
                </p:nvSpPr>
                <p:spPr bwMode="auto">
                  <a:xfrm rot="9840000">
                    <a:off x="4482" y="2315"/>
                    <a:ext cx="68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56" name="AutoShape 536"/>
                  <p:cNvSpPr>
                    <a:spLocks noChangeArrowheads="1"/>
                  </p:cNvSpPr>
                  <p:nvPr/>
                </p:nvSpPr>
                <p:spPr bwMode="auto">
                  <a:xfrm rot="480000" flipH="1" flipV="1">
                    <a:off x="4328" y="2201"/>
                    <a:ext cx="192" cy="23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57" name="AutoShape 537"/>
                  <p:cNvSpPr>
                    <a:spLocks noChangeArrowheads="1"/>
                  </p:cNvSpPr>
                  <p:nvPr/>
                </p:nvSpPr>
                <p:spPr bwMode="auto">
                  <a:xfrm rot="1800000" flipH="1" flipV="1">
                    <a:off x="4237" y="2240"/>
                    <a:ext cx="167" cy="15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58" name="Oval 538"/>
                  <p:cNvSpPr>
                    <a:spLocks noChangeArrowheads="1"/>
                  </p:cNvSpPr>
                  <p:nvPr/>
                </p:nvSpPr>
                <p:spPr bwMode="auto">
                  <a:xfrm rot="12600000">
                    <a:off x="4287" y="2286"/>
                    <a:ext cx="67" cy="6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59" name="AutoShape 539"/>
                  <p:cNvSpPr>
                    <a:spLocks noChangeArrowheads="1"/>
                  </p:cNvSpPr>
                  <p:nvPr/>
                </p:nvSpPr>
                <p:spPr bwMode="auto">
                  <a:xfrm rot="3600000" flipH="1" flipV="1">
                    <a:off x="4209" y="2085"/>
                    <a:ext cx="149" cy="27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60" name="AutoShape 540"/>
                  <p:cNvSpPr>
                    <a:spLocks noChangeArrowheads="1"/>
                  </p:cNvSpPr>
                  <p:nvPr/>
                </p:nvSpPr>
                <p:spPr bwMode="auto">
                  <a:xfrm rot="5220000" flipH="1" flipV="1">
                    <a:off x="4134" y="1977"/>
                    <a:ext cx="206" cy="26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61" name="Oval 541"/>
                  <p:cNvSpPr>
                    <a:spLocks noChangeArrowheads="1"/>
                  </p:cNvSpPr>
                  <p:nvPr/>
                </p:nvSpPr>
                <p:spPr bwMode="auto">
                  <a:xfrm rot="16020000">
                    <a:off x="4180" y="2065"/>
                    <a:ext cx="74" cy="121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62" name="Freeform 542"/>
                  <p:cNvSpPr>
                    <a:spLocks/>
                  </p:cNvSpPr>
                  <p:nvPr/>
                </p:nvSpPr>
                <p:spPr bwMode="auto">
                  <a:xfrm>
                    <a:off x="4517" y="1805"/>
                    <a:ext cx="81" cy="150"/>
                  </a:xfrm>
                  <a:custGeom>
                    <a:avLst/>
                    <a:gdLst/>
                    <a:ahLst/>
                    <a:cxnLst>
                      <a:cxn ang="0">
                        <a:pos x="0" y="8"/>
                      </a:cxn>
                      <a:cxn ang="0">
                        <a:pos x="25" y="0"/>
                      </a:cxn>
                      <a:cxn ang="0">
                        <a:pos x="40" y="0"/>
                      </a:cxn>
                      <a:cxn ang="0">
                        <a:pos x="55" y="0"/>
                      </a:cxn>
                      <a:cxn ang="0">
                        <a:pos x="70" y="0"/>
                      </a:cxn>
                      <a:cxn ang="0">
                        <a:pos x="80" y="15"/>
                      </a:cxn>
                      <a:cxn ang="0">
                        <a:pos x="80" y="29"/>
                      </a:cxn>
                      <a:cxn ang="0">
                        <a:pos x="75" y="49"/>
                      </a:cxn>
                      <a:cxn ang="0">
                        <a:pos x="70" y="64"/>
                      </a:cxn>
                      <a:cxn ang="0">
                        <a:pos x="60" y="79"/>
                      </a:cxn>
                      <a:cxn ang="0">
                        <a:pos x="60" y="94"/>
                      </a:cxn>
                      <a:cxn ang="0">
                        <a:pos x="50" y="109"/>
                      </a:cxn>
                      <a:cxn ang="0">
                        <a:pos x="40" y="129"/>
                      </a:cxn>
                      <a:cxn ang="0">
                        <a:pos x="35" y="143"/>
                      </a:cxn>
                      <a:cxn ang="0">
                        <a:pos x="20" y="149"/>
                      </a:cxn>
                      <a:cxn ang="0">
                        <a:pos x="15" y="134"/>
                      </a:cxn>
                      <a:cxn ang="0">
                        <a:pos x="15" y="119"/>
                      </a:cxn>
                      <a:cxn ang="0">
                        <a:pos x="15" y="104"/>
                      </a:cxn>
                      <a:cxn ang="0">
                        <a:pos x="15" y="89"/>
                      </a:cxn>
                      <a:cxn ang="0">
                        <a:pos x="10" y="74"/>
                      </a:cxn>
                      <a:cxn ang="0">
                        <a:pos x="10" y="59"/>
                      </a:cxn>
                      <a:cxn ang="0">
                        <a:pos x="5" y="44"/>
                      </a:cxn>
                      <a:cxn ang="0">
                        <a:pos x="0" y="29"/>
                      </a:cxn>
                      <a:cxn ang="0">
                        <a:pos x="0" y="8"/>
                      </a:cxn>
                      <a:cxn ang="0">
                        <a:pos x="0" y="8"/>
                      </a:cxn>
                    </a:cxnLst>
                    <a:rect l="0" t="0" r="r" b="b"/>
                    <a:pathLst>
                      <a:path w="81" h="150">
                        <a:moveTo>
                          <a:pt x="0" y="8"/>
                        </a:moveTo>
                        <a:lnTo>
                          <a:pt x="25" y="0"/>
                        </a:lnTo>
                        <a:lnTo>
                          <a:pt x="40" y="0"/>
                        </a:lnTo>
                        <a:lnTo>
                          <a:pt x="55" y="0"/>
                        </a:lnTo>
                        <a:lnTo>
                          <a:pt x="70" y="0"/>
                        </a:lnTo>
                        <a:lnTo>
                          <a:pt x="80" y="15"/>
                        </a:lnTo>
                        <a:lnTo>
                          <a:pt x="80" y="29"/>
                        </a:lnTo>
                        <a:lnTo>
                          <a:pt x="75" y="49"/>
                        </a:lnTo>
                        <a:lnTo>
                          <a:pt x="70" y="64"/>
                        </a:lnTo>
                        <a:lnTo>
                          <a:pt x="60" y="79"/>
                        </a:lnTo>
                        <a:lnTo>
                          <a:pt x="60" y="94"/>
                        </a:lnTo>
                        <a:lnTo>
                          <a:pt x="50" y="109"/>
                        </a:lnTo>
                        <a:lnTo>
                          <a:pt x="40" y="129"/>
                        </a:lnTo>
                        <a:lnTo>
                          <a:pt x="35" y="143"/>
                        </a:lnTo>
                        <a:lnTo>
                          <a:pt x="20" y="149"/>
                        </a:lnTo>
                        <a:lnTo>
                          <a:pt x="15" y="134"/>
                        </a:lnTo>
                        <a:lnTo>
                          <a:pt x="15" y="119"/>
                        </a:lnTo>
                        <a:lnTo>
                          <a:pt x="15" y="104"/>
                        </a:lnTo>
                        <a:lnTo>
                          <a:pt x="15" y="89"/>
                        </a:lnTo>
                        <a:lnTo>
                          <a:pt x="10" y="74"/>
                        </a:lnTo>
                        <a:lnTo>
                          <a:pt x="10" y="59"/>
                        </a:lnTo>
                        <a:lnTo>
                          <a:pt x="5" y="44"/>
                        </a:lnTo>
                        <a:lnTo>
                          <a:pt x="0" y="29"/>
                        </a:lnTo>
                        <a:lnTo>
                          <a:pt x="0" y="8"/>
                        </a:lnTo>
                        <a:lnTo>
                          <a:pt x="0" y="8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263" name="Freeform 543"/>
                  <p:cNvSpPr>
                    <a:spLocks/>
                  </p:cNvSpPr>
                  <p:nvPr/>
                </p:nvSpPr>
                <p:spPr bwMode="auto">
                  <a:xfrm>
                    <a:off x="4255" y="1791"/>
                    <a:ext cx="136" cy="140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20" y="8"/>
                      </a:cxn>
                      <a:cxn ang="0">
                        <a:pos x="35" y="8"/>
                      </a:cxn>
                      <a:cxn ang="0">
                        <a:pos x="49" y="8"/>
                      </a:cxn>
                      <a:cxn ang="0">
                        <a:pos x="64" y="8"/>
                      </a:cxn>
                      <a:cxn ang="0">
                        <a:pos x="85" y="13"/>
                      </a:cxn>
                      <a:cxn ang="0">
                        <a:pos x="99" y="13"/>
                      </a:cxn>
                      <a:cxn ang="0">
                        <a:pos x="114" y="13"/>
                      </a:cxn>
                      <a:cxn ang="0">
                        <a:pos x="129" y="18"/>
                      </a:cxn>
                      <a:cxn ang="0">
                        <a:pos x="135" y="33"/>
                      </a:cxn>
                      <a:cxn ang="0">
                        <a:pos x="129" y="48"/>
                      </a:cxn>
                      <a:cxn ang="0">
                        <a:pos x="119" y="63"/>
                      </a:cxn>
                      <a:cxn ang="0">
                        <a:pos x="109" y="78"/>
                      </a:cxn>
                      <a:cxn ang="0">
                        <a:pos x="104" y="94"/>
                      </a:cxn>
                      <a:cxn ang="0">
                        <a:pos x="99" y="108"/>
                      </a:cxn>
                      <a:cxn ang="0">
                        <a:pos x="99" y="123"/>
                      </a:cxn>
                      <a:cxn ang="0">
                        <a:pos x="94" y="139"/>
                      </a:cxn>
                      <a:cxn ang="0">
                        <a:pos x="80" y="139"/>
                      </a:cxn>
                      <a:cxn ang="0">
                        <a:pos x="70" y="123"/>
                      </a:cxn>
                      <a:cxn ang="0">
                        <a:pos x="64" y="108"/>
                      </a:cxn>
                      <a:cxn ang="0">
                        <a:pos x="54" y="94"/>
                      </a:cxn>
                      <a:cxn ang="0">
                        <a:pos x="44" y="78"/>
                      </a:cxn>
                      <a:cxn ang="0">
                        <a:pos x="30" y="68"/>
                      </a:cxn>
                      <a:cxn ang="0">
                        <a:pos x="20" y="53"/>
                      </a:cxn>
                      <a:cxn ang="0">
                        <a:pos x="10" y="38"/>
                      </a:cxn>
                      <a:cxn ang="0">
                        <a:pos x="5" y="23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36" h="140">
                        <a:moveTo>
                          <a:pt x="0" y="0"/>
                        </a:moveTo>
                        <a:lnTo>
                          <a:pt x="20" y="8"/>
                        </a:lnTo>
                        <a:lnTo>
                          <a:pt x="35" y="8"/>
                        </a:lnTo>
                        <a:lnTo>
                          <a:pt x="49" y="8"/>
                        </a:lnTo>
                        <a:lnTo>
                          <a:pt x="64" y="8"/>
                        </a:lnTo>
                        <a:lnTo>
                          <a:pt x="85" y="13"/>
                        </a:lnTo>
                        <a:lnTo>
                          <a:pt x="99" y="13"/>
                        </a:lnTo>
                        <a:lnTo>
                          <a:pt x="114" y="13"/>
                        </a:lnTo>
                        <a:lnTo>
                          <a:pt x="129" y="18"/>
                        </a:lnTo>
                        <a:lnTo>
                          <a:pt x="135" y="33"/>
                        </a:lnTo>
                        <a:lnTo>
                          <a:pt x="129" y="48"/>
                        </a:lnTo>
                        <a:lnTo>
                          <a:pt x="119" y="63"/>
                        </a:lnTo>
                        <a:lnTo>
                          <a:pt x="109" y="78"/>
                        </a:lnTo>
                        <a:lnTo>
                          <a:pt x="104" y="94"/>
                        </a:lnTo>
                        <a:lnTo>
                          <a:pt x="99" y="108"/>
                        </a:lnTo>
                        <a:lnTo>
                          <a:pt x="99" y="123"/>
                        </a:lnTo>
                        <a:lnTo>
                          <a:pt x="94" y="139"/>
                        </a:lnTo>
                        <a:lnTo>
                          <a:pt x="80" y="139"/>
                        </a:lnTo>
                        <a:lnTo>
                          <a:pt x="70" y="123"/>
                        </a:lnTo>
                        <a:lnTo>
                          <a:pt x="64" y="108"/>
                        </a:lnTo>
                        <a:lnTo>
                          <a:pt x="54" y="94"/>
                        </a:lnTo>
                        <a:lnTo>
                          <a:pt x="44" y="78"/>
                        </a:lnTo>
                        <a:lnTo>
                          <a:pt x="30" y="68"/>
                        </a:lnTo>
                        <a:lnTo>
                          <a:pt x="20" y="53"/>
                        </a:lnTo>
                        <a:lnTo>
                          <a:pt x="10" y="38"/>
                        </a:lnTo>
                        <a:lnTo>
                          <a:pt x="5" y="23"/>
                        </a:lnTo>
                        <a:lnTo>
                          <a:pt x="0" y="0"/>
                        </a:lnTo>
                        <a:lnTo>
                          <a:pt x="0" y="0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31270" name="Group 546"/>
                  <p:cNvGrpSpPr>
                    <a:grpSpLocks/>
                  </p:cNvGrpSpPr>
                  <p:nvPr/>
                </p:nvGrpSpPr>
                <p:grpSpPr bwMode="auto">
                  <a:xfrm>
                    <a:off x="4384" y="1764"/>
                    <a:ext cx="168" cy="195"/>
                    <a:chOff x="4384" y="1764"/>
                    <a:chExt cx="168" cy="195"/>
                  </a:xfrm>
                </p:grpSpPr>
                <p:sp>
                  <p:nvSpPr>
                    <p:cNvPr id="31264" name="AutoShape 544"/>
                    <p:cNvSpPr>
                      <a:spLocks noChangeArrowheads="1"/>
                    </p:cNvSpPr>
                    <p:nvPr/>
                  </p:nvSpPr>
                  <p:spPr bwMode="auto">
                    <a:xfrm rot="12180000" flipH="1" flipV="1">
                      <a:off x="4384" y="1764"/>
                      <a:ext cx="168" cy="195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265" name="Oval 545"/>
                    <p:cNvSpPr>
                      <a:spLocks noChangeArrowheads="1"/>
                    </p:cNvSpPr>
                    <p:nvPr/>
                  </p:nvSpPr>
                  <p:spPr bwMode="auto">
                    <a:xfrm rot="1380000">
                      <a:off x="4436" y="1822"/>
                      <a:ext cx="65" cy="79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1296" name="Group 549"/>
                  <p:cNvGrpSpPr>
                    <a:grpSpLocks/>
                  </p:cNvGrpSpPr>
                  <p:nvPr/>
                </p:nvGrpSpPr>
                <p:grpSpPr bwMode="auto">
                  <a:xfrm>
                    <a:off x="4299" y="1763"/>
                    <a:ext cx="187" cy="262"/>
                    <a:chOff x="4299" y="1763"/>
                    <a:chExt cx="187" cy="262"/>
                  </a:xfrm>
                </p:grpSpPr>
                <p:sp>
                  <p:nvSpPr>
                    <p:cNvPr id="31267" name="AutoShape 547"/>
                    <p:cNvSpPr>
                      <a:spLocks noChangeArrowheads="1"/>
                    </p:cNvSpPr>
                    <p:nvPr/>
                  </p:nvSpPr>
                  <p:spPr bwMode="auto">
                    <a:xfrm rot="10560000" flipV="1">
                      <a:off x="4299" y="1763"/>
                      <a:ext cx="187" cy="262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268" name="Oval 548"/>
                    <p:cNvSpPr>
                      <a:spLocks noChangeArrowheads="1"/>
                    </p:cNvSpPr>
                    <p:nvPr/>
                  </p:nvSpPr>
                  <p:spPr bwMode="auto">
                    <a:xfrm rot="21360000" flipH="1">
                      <a:off x="4354" y="1841"/>
                      <a:ext cx="75" cy="105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1299" name="Group 580"/>
                <p:cNvGrpSpPr>
                  <a:grpSpLocks/>
                </p:cNvGrpSpPr>
                <p:nvPr/>
              </p:nvGrpSpPr>
              <p:grpSpPr bwMode="auto">
                <a:xfrm>
                  <a:off x="3972" y="2589"/>
                  <a:ext cx="720" cy="671"/>
                  <a:chOff x="3972" y="2589"/>
                  <a:chExt cx="720" cy="671"/>
                </a:xfrm>
              </p:grpSpPr>
              <p:sp useBgFill="1">
                <p:nvSpPr>
                  <p:cNvPr id="31271" name="Oval 551"/>
                  <p:cNvSpPr>
                    <a:spLocks noChangeArrowheads="1"/>
                  </p:cNvSpPr>
                  <p:nvPr/>
                </p:nvSpPr>
                <p:spPr bwMode="auto">
                  <a:xfrm>
                    <a:off x="3972" y="2589"/>
                    <a:ext cx="696" cy="654"/>
                  </a:xfrm>
                  <a:prstGeom prst="ellipse">
                    <a:avLst/>
                  </a:prstGeom>
                  <a:ln w="127000">
                    <a:solidFill>
                      <a:srgbClr val="FFCCCC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72" name="AutoShape 552"/>
                  <p:cNvSpPr>
                    <a:spLocks noChangeArrowheads="1"/>
                  </p:cNvSpPr>
                  <p:nvPr/>
                </p:nvSpPr>
                <p:spPr bwMode="auto">
                  <a:xfrm rot="16440000" flipH="1" flipV="1">
                    <a:off x="4499" y="2809"/>
                    <a:ext cx="155" cy="23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73" name="Oval 553"/>
                  <p:cNvSpPr>
                    <a:spLocks noChangeArrowheads="1"/>
                  </p:cNvSpPr>
                  <p:nvPr/>
                </p:nvSpPr>
                <p:spPr bwMode="auto">
                  <a:xfrm rot="5640000">
                    <a:off x="4568" y="2901"/>
                    <a:ext cx="70" cy="7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74" name="AutoShape 554"/>
                  <p:cNvSpPr>
                    <a:spLocks noChangeArrowheads="1"/>
                  </p:cNvSpPr>
                  <p:nvPr/>
                </p:nvSpPr>
                <p:spPr bwMode="auto">
                  <a:xfrm rot="7980000" flipH="1" flipV="1">
                    <a:off x="4062" y="2653"/>
                    <a:ext cx="157" cy="21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75" name="Oval 555"/>
                  <p:cNvSpPr>
                    <a:spLocks noChangeArrowheads="1"/>
                  </p:cNvSpPr>
                  <p:nvPr/>
                </p:nvSpPr>
                <p:spPr bwMode="auto">
                  <a:xfrm rot="18780000">
                    <a:off x="4091" y="2708"/>
                    <a:ext cx="66" cy="65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76" name="AutoShape 556"/>
                  <p:cNvSpPr>
                    <a:spLocks noChangeArrowheads="1"/>
                  </p:cNvSpPr>
                  <p:nvPr/>
                </p:nvSpPr>
                <p:spPr bwMode="auto">
                  <a:xfrm rot="6360000" flipH="1" flipV="1">
                    <a:off x="4031" y="2726"/>
                    <a:ext cx="165" cy="28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77" name="Oval 557"/>
                  <p:cNvSpPr>
                    <a:spLocks noChangeArrowheads="1"/>
                  </p:cNvSpPr>
                  <p:nvPr/>
                </p:nvSpPr>
                <p:spPr bwMode="auto">
                  <a:xfrm rot="17160000">
                    <a:off x="4026" y="2816"/>
                    <a:ext cx="66" cy="65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78" name="AutoShape 558"/>
                  <p:cNvSpPr>
                    <a:spLocks noChangeArrowheads="1"/>
                  </p:cNvSpPr>
                  <p:nvPr/>
                </p:nvSpPr>
                <p:spPr bwMode="auto">
                  <a:xfrm rot="19140000" flipH="1" flipV="1">
                    <a:off x="4446" y="2935"/>
                    <a:ext cx="88" cy="266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79" name="AutoShape 559"/>
                  <p:cNvSpPr>
                    <a:spLocks noChangeArrowheads="1"/>
                  </p:cNvSpPr>
                  <p:nvPr/>
                </p:nvSpPr>
                <p:spPr bwMode="auto">
                  <a:xfrm rot="18000000" flipH="1" flipV="1">
                    <a:off x="4479" y="2871"/>
                    <a:ext cx="107" cy="31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80" name="Oval 560"/>
                  <p:cNvSpPr>
                    <a:spLocks noChangeArrowheads="1"/>
                  </p:cNvSpPr>
                  <p:nvPr/>
                </p:nvSpPr>
                <p:spPr bwMode="auto">
                  <a:xfrm rot="7200000">
                    <a:off x="4549" y="3012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81" name="AutoShape 561"/>
                  <p:cNvSpPr>
                    <a:spLocks noChangeArrowheads="1"/>
                  </p:cNvSpPr>
                  <p:nvPr/>
                </p:nvSpPr>
                <p:spPr bwMode="auto">
                  <a:xfrm rot="14700000" flipH="1" flipV="1">
                    <a:off x="4471" y="2708"/>
                    <a:ext cx="137" cy="24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82" name="Oval 562"/>
                  <p:cNvSpPr>
                    <a:spLocks noChangeArrowheads="1"/>
                  </p:cNvSpPr>
                  <p:nvPr/>
                </p:nvSpPr>
                <p:spPr bwMode="auto">
                  <a:xfrm rot="3900000">
                    <a:off x="4549" y="2793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83" name="AutoShape 563"/>
                  <p:cNvSpPr>
                    <a:spLocks noChangeArrowheads="1"/>
                  </p:cNvSpPr>
                  <p:nvPr/>
                </p:nvSpPr>
                <p:spPr bwMode="auto">
                  <a:xfrm rot="13020000" flipH="1" flipV="1">
                    <a:off x="4381" y="2644"/>
                    <a:ext cx="155" cy="27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84" name="AutoShape 564"/>
                  <p:cNvSpPr>
                    <a:spLocks noChangeArrowheads="1"/>
                  </p:cNvSpPr>
                  <p:nvPr/>
                </p:nvSpPr>
                <p:spPr bwMode="auto">
                  <a:xfrm rot="20640000" flipH="1" flipV="1">
                    <a:off x="4283" y="2966"/>
                    <a:ext cx="226" cy="285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85" name="Oval 565"/>
                  <p:cNvSpPr>
                    <a:spLocks noChangeArrowheads="1"/>
                  </p:cNvSpPr>
                  <p:nvPr/>
                </p:nvSpPr>
                <p:spPr bwMode="auto">
                  <a:xfrm rot="9840000">
                    <a:off x="4352" y="3141"/>
                    <a:ext cx="66" cy="68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86" name="AutoShape 566"/>
                  <p:cNvSpPr>
                    <a:spLocks noChangeArrowheads="1"/>
                  </p:cNvSpPr>
                  <p:nvPr/>
                </p:nvSpPr>
                <p:spPr bwMode="auto">
                  <a:xfrm rot="480000" flipH="1" flipV="1">
                    <a:off x="4197" y="3029"/>
                    <a:ext cx="193" cy="23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87" name="AutoShape 567"/>
                  <p:cNvSpPr>
                    <a:spLocks noChangeArrowheads="1"/>
                  </p:cNvSpPr>
                  <p:nvPr/>
                </p:nvSpPr>
                <p:spPr bwMode="auto">
                  <a:xfrm rot="1800000" flipH="1" flipV="1">
                    <a:off x="4106" y="3069"/>
                    <a:ext cx="168" cy="149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88" name="Oval 568"/>
                  <p:cNvSpPr>
                    <a:spLocks noChangeArrowheads="1"/>
                  </p:cNvSpPr>
                  <p:nvPr/>
                </p:nvSpPr>
                <p:spPr bwMode="auto">
                  <a:xfrm rot="12600000">
                    <a:off x="4157" y="3113"/>
                    <a:ext cx="66" cy="6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89" name="AutoShape 569"/>
                  <p:cNvSpPr>
                    <a:spLocks noChangeArrowheads="1"/>
                  </p:cNvSpPr>
                  <p:nvPr/>
                </p:nvSpPr>
                <p:spPr bwMode="auto">
                  <a:xfrm rot="3600000" flipH="1" flipV="1">
                    <a:off x="4077" y="2912"/>
                    <a:ext cx="151" cy="27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90" name="AutoShape 570"/>
                  <p:cNvSpPr>
                    <a:spLocks noChangeArrowheads="1"/>
                  </p:cNvSpPr>
                  <p:nvPr/>
                </p:nvSpPr>
                <p:spPr bwMode="auto">
                  <a:xfrm rot="5220000" flipH="1" flipV="1">
                    <a:off x="4004" y="2804"/>
                    <a:ext cx="206" cy="26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91" name="Oval 571"/>
                  <p:cNvSpPr>
                    <a:spLocks noChangeArrowheads="1"/>
                  </p:cNvSpPr>
                  <p:nvPr/>
                </p:nvSpPr>
                <p:spPr bwMode="auto">
                  <a:xfrm rot="16020000">
                    <a:off x="4049" y="2893"/>
                    <a:ext cx="74" cy="119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292" name="Freeform 572"/>
                  <p:cNvSpPr>
                    <a:spLocks/>
                  </p:cNvSpPr>
                  <p:nvPr/>
                </p:nvSpPr>
                <p:spPr bwMode="auto">
                  <a:xfrm>
                    <a:off x="4387" y="2634"/>
                    <a:ext cx="82" cy="150"/>
                  </a:xfrm>
                  <a:custGeom>
                    <a:avLst/>
                    <a:gdLst/>
                    <a:ahLst/>
                    <a:cxnLst>
                      <a:cxn ang="0">
                        <a:pos x="0" y="8"/>
                      </a:cxn>
                      <a:cxn ang="0">
                        <a:pos x="26" y="0"/>
                      </a:cxn>
                      <a:cxn ang="0">
                        <a:pos x="41" y="0"/>
                      </a:cxn>
                      <a:cxn ang="0">
                        <a:pos x="55" y="0"/>
                      </a:cxn>
                      <a:cxn ang="0">
                        <a:pos x="70" y="0"/>
                      </a:cxn>
                      <a:cxn ang="0">
                        <a:pos x="81" y="15"/>
                      </a:cxn>
                      <a:cxn ang="0">
                        <a:pos x="81" y="29"/>
                      </a:cxn>
                      <a:cxn ang="0">
                        <a:pos x="75" y="49"/>
                      </a:cxn>
                      <a:cxn ang="0">
                        <a:pos x="70" y="64"/>
                      </a:cxn>
                      <a:cxn ang="0">
                        <a:pos x="60" y="79"/>
                      </a:cxn>
                      <a:cxn ang="0">
                        <a:pos x="60" y="94"/>
                      </a:cxn>
                      <a:cxn ang="0">
                        <a:pos x="51" y="109"/>
                      </a:cxn>
                      <a:cxn ang="0">
                        <a:pos x="41" y="129"/>
                      </a:cxn>
                      <a:cxn ang="0">
                        <a:pos x="36" y="143"/>
                      </a:cxn>
                      <a:cxn ang="0">
                        <a:pos x="21" y="149"/>
                      </a:cxn>
                      <a:cxn ang="0">
                        <a:pos x="16" y="134"/>
                      </a:cxn>
                      <a:cxn ang="0">
                        <a:pos x="16" y="119"/>
                      </a:cxn>
                      <a:cxn ang="0">
                        <a:pos x="16" y="104"/>
                      </a:cxn>
                      <a:cxn ang="0">
                        <a:pos x="16" y="89"/>
                      </a:cxn>
                      <a:cxn ang="0">
                        <a:pos x="10" y="74"/>
                      </a:cxn>
                      <a:cxn ang="0">
                        <a:pos x="10" y="59"/>
                      </a:cxn>
                      <a:cxn ang="0">
                        <a:pos x="5" y="44"/>
                      </a:cxn>
                      <a:cxn ang="0">
                        <a:pos x="0" y="29"/>
                      </a:cxn>
                      <a:cxn ang="0">
                        <a:pos x="0" y="8"/>
                      </a:cxn>
                      <a:cxn ang="0">
                        <a:pos x="0" y="8"/>
                      </a:cxn>
                    </a:cxnLst>
                    <a:rect l="0" t="0" r="r" b="b"/>
                    <a:pathLst>
                      <a:path w="82" h="150">
                        <a:moveTo>
                          <a:pt x="0" y="8"/>
                        </a:moveTo>
                        <a:lnTo>
                          <a:pt x="26" y="0"/>
                        </a:lnTo>
                        <a:lnTo>
                          <a:pt x="41" y="0"/>
                        </a:lnTo>
                        <a:lnTo>
                          <a:pt x="55" y="0"/>
                        </a:lnTo>
                        <a:lnTo>
                          <a:pt x="70" y="0"/>
                        </a:lnTo>
                        <a:lnTo>
                          <a:pt x="81" y="15"/>
                        </a:lnTo>
                        <a:lnTo>
                          <a:pt x="81" y="29"/>
                        </a:lnTo>
                        <a:lnTo>
                          <a:pt x="75" y="49"/>
                        </a:lnTo>
                        <a:lnTo>
                          <a:pt x="70" y="64"/>
                        </a:lnTo>
                        <a:lnTo>
                          <a:pt x="60" y="79"/>
                        </a:lnTo>
                        <a:lnTo>
                          <a:pt x="60" y="94"/>
                        </a:lnTo>
                        <a:lnTo>
                          <a:pt x="51" y="109"/>
                        </a:lnTo>
                        <a:lnTo>
                          <a:pt x="41" y="129"/>
                        </a:lnTo>
                        <a:lnTo>
                          <a:pt x="36" y="143"/>
                        </a:lnTo>
                        <a:lnTo>
                          <a:pt x="21" y="149"/>
                        </a:lnTo>
                        <a:lnTo>
                          <a:pt x="16" y="134"/>
                        </a:lnTo>
                        <a:lnTo>
                          <a:pt x="16" y="119"/>
                        </a:lnTo>
                        <a:lnTo>
                          <a:pt x="16" y="104"/>
                        </a:lnTo>
                        <a:lnTo>
                          <a:pt x="16" y="89"/>
                        </a:lnTo>
                        <a:lnTo>
                          <a:pt x="10" y="74"/>
                        </a:lnTo>
                        <a:lnTo>
                          <a:pt x="10" y="59"/>
                        </a:lnTo>
                        <a:lnTo>
                          <a:pt x="5" y="44"/>
                        </a:lnTo>
                        <a:lnTo>
                          <a:pt x="0" y="29"/>
                        </a:lnTo>
                        <a:lnTo>
                          <a:pt x="0" y="8"/>
                        </a:lnTo>
                        <a:lnTo>
                          <a:pt x="0" y="8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293" name="Freeform 573"/>
                  <p:cNvSpPr>
                    <a:spLocks/>
                  </p:cNvSpPr>
                  <p:nvPr/>
                </p:nvSpPr>
                <p:spPr bwMode="auto">
                  <a:xfrm>
                    <a:off x="4126" y="2621"/>
                    <a:ext cx="135" cy="139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9" y="8"/>
                      </a:cxn>
                      <a:cxn ang="0">
                        <a:pos x="34" y="8"/>
                      </a:cxn>
                      <a:cxn ang="0">
                        <a:pos x="49" y="8"/>
                      </a:cxn>
                      <a:cxn ang="0">
                        <a:pos x="64" y="8"/>
                      </a:cxn>
                      <a:cxn ang="0">
                        <a:pos x="84" y="13"/>
                      </a:cxn>
                      <a:cxn ang="0">
                        <a:pos x="99" y="13"/>
                      </a:cxn>
                      <a:cxn ang="0">
                        <a:pos x="114" y="13"/>
                      </a:cxn>
                      <a:cxn ang="0">
                        <a:pos x="129" y="18"/>
                      </a:cxn>
                      <a:cxn ang="0">
                        <a:pos x="134" y="33"/>
                      </a:cxn>
                      <a:cxn ang="0">
                        <a:pos x="129" y="48"/>
                      </a:cxn>
                      <a:cxn ang="0">
                        <a:pos x="119" y="63"/>
                      </a:cxn>
                      <a:cxn ang="0">
                        <a:pos x="109" y="78"/>
                      </a:cxn>
                      <a:cxn ang="0">
                        <a:pos x="104" y="93"/>
                      </a:cxn>
                      <a:cxn ang="0">
                        <a:pos x="99" y="107"/>
                      </a:cxn>
                      <a:cxn ang="0">
                        <a:pos x="99" y="122"/>
                      </a:cxn>
                      <a:cxn ang="0">
                        <a:pos x="94" y="138"/>
                      </a:cxn>
                      <a:cxn ang="0">
                        <a:pos x="79" y="138"/>
                      </a:cxn>
                      <a:cxn ang="0">
                        <a:pos x="69" y="122"/>
                      </a:cxn>
                      <a:cxn ang="0">
                        <a:pos x="64" y="107"/>
                      </a:cxn>
                      <a:cxn ang="0">
                        <a:pos x="54" y="93"/>
                      </a:cxn>
                      <a:cxn ang="0">
                        <a:pos x="44" y="78"/>
                      </a:cxn>
                      <a:cxn ang="0">
                        <a:pos x="29" y="68"/>
                      </a:cxn>
                      <a:cxn ang="0">
                        <a:pos x="19" y="53"/>
                      </a:cxn>
                      <a:cxn ang="0">
                        <a:pos x="9" y="38"/>
                      </a:cxn>
                      <a:cxn ang="0">
                        <a:pos x="4" y="23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35" h="139">
                        <a:moveTo>
                          <a:pt x="0" y="0"/>
                        </a:moveTo>
                        <a:lnTo>
                          <a:pt x="19" y="8"/>
                        </a:lnTo>
                        <a:lnTo>
                          <a:pt x="34" y="8"/>
                        </a:lnTo>
                        <a:lnTo>
                          <a:pt x="49" y="8"/>
                        </a:lnTo>
                        <a:lnTo>
                          <a:pt x="64" y="8"/>
                        </a:lnTo>
                        <a:lnTo>
                          <a:pt x="84" y="13"/>
                        </a:lnTo>
                        <a:lnTo>
                          <a:pt x="99" y="13"/>
                        </a:lnTo>
                        <a:lnTo>
                          <a:pt x="114" y="13"/>
                        </a:lnTo>
                        <a:lnTo>
                          <a:pt x="129" y="18"/>
                        </a:lnTo>
                        <a:lnTo>
                          <a:pt x="134" y="33"/>
                        </a:lnTo>
                        <a:lnTo>
                          <a:pt x="129" y="48"/>
                        </a:lnTo>
                        <a:lnTo>
                          <a:pt x="119" y="63"/>
                        </a:lnTo>
                        <a:lnTo>
                          <a:pt x="109" y="78"/>
                        </a:lnTo>
                        <a:lnTo>
                          <a:pt x="104" y="93"/>
                        </a:lnTo>
                        <a:lnTo>
                          <a:pt x="99" y="107"/>
                        </a:lnTo>
                        <a:lnTo>
                          <a:pt x="99" y="122"/>
                        </a:lnTo>
                        <a:lnTo>
                          <a:pt x="94" y="138"/>
                        </a:lnTo>
                        <a:lnTo>
                          <a:pt x="79" y="138"/>
                        </a:lnTo>
                        <a:lnTo>
                          <a:pt x="69" y="122"/>
                        </a:lnTo>
                        <a:lnTo>
                          <a:pt x="64" y="107"/>
                        </a:lnTo>
                        <a:lnTo>
                          <a:pt x="54" y="93"/>
                        </a:lnTo>
                        <a:lnTo>
                          <a:pt x="44" y="78"/>
                        </a:lnTo>
                        <a:lnTo>
                          <a:pt x="29" y="68"/>
                        </a:lnTo>
                        <a:lnTo>
                          <a:pt x="19" y="53"/>
                        </a:lnTo>
                        <a:lnTo>
                          <a:pt x="9" y="38"/>
                        </a:lnTo>
                        <a:lnTo>
                          <a:pt x="4" y="23"/>
                        </a:lnTo>
                        <a:lnTo>
                          <a:pt x="0" y="0"/>
                        </a:lnTo>
                        <a:lnTo>
                          <a:pt x="0" y="0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31300" name="Group 576"/>
                  <p:cNvGrpSpPr>
                    <a:grpSpLocks/>
                  </p:cNvGrpSpPr>
                  <p:nvPr/>
                </p:nvGrpSpPr>
                <p:grpSpPr bwMode="auto">
                  <a:xfrm>
                    <a:off x="4254" y="2591"/>
                    <a:ext cx="167" cy="194"/>
                    <a:chOff x="4254" y="2591"/>
                    <a:chExt cx="167" cy="194"/>
                  </a:xfrm>
                </p:grpSpPr>
                <p:sp>
                  <p:nvSpPr>
                    <p:cNvPr id="31294" name="AutoShape 574"/>
                    <p:cNvSpPr>
                      <a:spLocks noChangeArrowheads="1"/>
                    </p:cNvSpPr>
                    <p:nvPr/>
                  </p:nvSpPr>
                  <p:spPr bwMode="auto">
                    <a:xfrm rot="12180000" flipH="1" flipV="1">
                      <a:off x="4254" y="2591"/>
                      <a:ext cx="167" cy="194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295" name="Oval 575"/>
                    <p:cNvSpPr>
                      <a:spLocks noChangeArrowheads="1"/>
                    </p:cNvSpPr>
                    <p:nvPr/>
                  </p:nvSpPr>
                  <p:spPr bwMode="auto">
                    <a:xfrm rot="1380000">
                      <a:off x="4304" y="2649"/>
                      <a:ext cx="67" cy="78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1326" name="Group 579"/>
                  <p:cNvGrpSpPr>
                    <a:grpSpLocks/>
                  </p:cNvGrpSpPr>
                  <p:nvPr/>
                </p:nvGrpSpPr>
                <p:grpSpPr bwMode="auto">
                  <a:xfrm>
                    <a:off x="4168" y="2590"/>
                    <a:ext cx="187" cy="263"/>
                    <a:chOff x="4168" y="2590"/>
                    <a:chExt cx="187" cy="263"/>
                  </a:xfrm>
                </p:grpSpPr>
                <p:sp>
                  <p:nvSpPr>
                    <p:cNvPr id="31297" name="AutoShape 577"/>
                    <p:cNvSpPr>
                      <a:spLocks noChangeArrowheads="1"/>
                    </p:cNvSpPr>
                    <p:nvPr/>
                  </p:nvSpPr>
                  <p:spPr bwMode="auto">
                    <a:xfrm rot="10560000" flipV="1">
                      <a:off x="4168" y="2590"/>
                      <a:ext cx="187" cy="263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298" name="Oval 578"/>
                    <p:cNvSpPr>
                      <a:spLocks noChangeArrowheads="1"/>
                    </p:cNvSpPr>
                    <p:nvPr/>
                  </p:nvSpPr>
                  <p:spPr bwMode="auto">
                    <a:xfrm rot="21360000" flipH="1">
                      <a:off x="4224" y="2668"/>
                      <a:ext cx="75" cy="106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1329" name="Group 610"/>
                <p:cNvGrpSpPr>
                  <a:grpSpLocks/>
                </p:cNvGrpSpPr>
                <p:nvPr/>
              </p:nvGrpSpPr>
              <p:grpSpPr bwMode="auto">
                <a:xfrm>
                  <a:off x="2448" y="804"/>
                  <a:ext cx="720" cy="671"/>
                  <a:chOff x="2448" y="804"/>
                  <a:chExt cx="720" cy="671"/>
                </a:xfrm>
              </p:grpSpPr>
              <p:sp useBgFill="1">
                <p:nvSpPr>
                  <p:cNvPr id="31301" name="Oval 581"/>
                  <p:cNvSpPr>
                    <a:spLocks noChangeArrowheads="1"/>
                  </p:cNvSpPr>
                  <p:nvPr/>
                </p:nvSpPr>
                <p:spPr bwMode="auto">
                  <a:xfrm>
                    <a:off x="2448" y="804"/>
                    <a:ext cx="696" cy="655"/>
                  </a:xfrm>
                  <a:prstGeom prst="ellipse">
                    <a:avLst/>
                  </a:prstGeom>
                  <a:ln w="127000">
                    <a:solidFill>
                      <a:srgbClr val="FFCCCC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302" name="AutoShape 582"/>
                  <p:cNvSpPr>
                    <a:spLocks noChangeArrowheads="1"/>
                  </p:cNvSpPr>
                  <p:nvPr/>
                </p:nvSpPr>
                <p:spPr bwMode="auto">
                  <a:xfrm rot="16440000" flipH="1" flipV="1">
                    <a:off x="2976" y="1024"/>
                    <a:ext cx="154" cy="230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303" name="Oval 583"/>
                  <p:cNvSpPr>
                    <a:spLocks noChangeArrowheads="1"/>
                  </p:cNvSpPr>
                  <p:nvPr/>
                </p:nvSpPr>
                <p:spPr bwMode="auto">
                  <a:xfrm rot="5640000">
                    <a:off x="3043" y="1117"/>
                    <a:ext cx="71" cy="69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304" name="AutoShape 584"/>
                  <p:cNvSpPr>
                    <a:spLocks noChangeArrowheads="1"/>
                  </p:cNvSpPr>
                  <p:nvPr/>
                </p:nvSpPr>
                <p:spPr bwMode="auto">
                  <a:xfrm rot="7980000" flipH="1" flipV="1">
                    <a:off x="2538" y="868"/>
                    <a:ext cx="156" cy="219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305" name="Oval 585"/>
                  <p:cNvSpPr>
                    <a:spLocks noChangeArrowheads="1"/>
                  </p:cNvSpPr>
                  <p:nvPr/>
                </p:nvSpPr>
                <p:spPr bwMode="auto">
                  <a:xfrm rot="18780000">
                    <a:off x="2567" y="922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306" name="AutoShape 586"/>
                  <p:cNvSpPr>
                    <a:spLocks noChangeArrowheads="1"/>
                  </p:cNvSpPr>
                  <p:nvPr/>
                </p:nvSpPr>
                <p:spPr bwMode="auto">
                  <a:xfrm rot="6360000" flipH="1" flipV="1">
                    <a:off x="2509" y="942"/>
                    <a:ext cx="164" cy="28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307" name="Oval 587"/>
                  <p:cNvSpPr>
                    <a:spLocks noChangeArrowheads="1"/>
                  </p:cNvSpPr>
                  <p:nvPr/>
                </p:nvSpPr>
                <p:spPr bwMode="auto">
                  <a:xfrm rot="17160000">
                    <a:off x="2502" y="1030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308" name="AutoShape 588"/>
                  <p:cNvSpPr>
                    <a:spLocks noChangeArrowheads="1"/>
                  </p:cNvSpPr>
                  <p:nvPr/>
                </p:nvSpPr>
                <p:spPr bwMode="auto">
                  <a:xfrm rot="19140000" flipH="1" flipV="1">
                    <a:off x="2923" y="1151"/>
                    <a:ext cx="87" cy="265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309" name="AutoShape 589"/>
                  <p:cNvSpPr>
                    <a:spLocks noChangeArrowheads="1"/>
                  </p:cNvSpPr>
                  <p:nvPr/>
                </p:nvSpPr>
                <p:spPr bwMode="auto">
                  <a:xfrm rot="18000000" flipH="1" flipV="1">
                    <a:off x="2954" y="1085"/>
                    <a:ext cx="108" cy="31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310" name="Oval 590"/>
                  <p:cNvSpPr>
                    <a:spLocks noChangeArrowheads="1"/>
                  </p:cNvSpPr>
                  <p:nvPr/>
                </p:nvSpPr>
                <p:spPr bwMode="auto">
                  <a:xfrm rot="7200000">
                    <a:off x="3024" y="1227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311" name="AutoShape 591"/>
                  <p:cNvSpPr>
                    <a:spLocks noChangeArrowheads="1"/>
                  </p:cNvSpPr>
                  <p:nvPr/>
                </p:nvSpPr>
                <p:spPr bwMode="auto">
                  <a:xfrm rot="14700000" flipH="1" flipV="1">
                    <a:off x="2946" y="923"/>
                    <a:ext cx="139" cy="248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312" name="Oval 592"/>
                  <p:cNvSpPr>
                    <a:spLocks noChangeArrowheads="1"/>
                  </p:cNvSpPr>
                  <p:nvPr/>
                </p:nvSpPr>
                <p:spPr bwMode="auto">
                  <a:xfrm rot="3900000">
                    <a:off x="3024" y="1009"/>
                    <a:ext cx="66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313" name="AutoShape 593"/>
                  <p:cNvSpPr>
                    <a:spLocks noChangeArrowheads="1"/>
                  </p:cNvSpPr>
                  <p:nvPr/>
                </p:nvSpPr>
                <p:spPr bwMode="auto">
                  <a:xfrm rot="13020000" flipH="1" flipV="1">
                    <a:off x="2856" y="858"/>
                    <a:ext cx="156" cy="274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314" name="AutoShape 594"/>
                  <p:cNvSpPr>
                    <a:spLocks noChangeArrowheads="1"/>
                  </p:cNvSpPr>
                  <p:nvPr/>
                </p:nvSpPr>
                <p:spPr bwMode="auto">
                  <a:xfrm rot="20640000" flipH="1" flipV="1">
                    <a:off x="2759" y="1180"/>
                    <a:ext cx="225" cy="287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315" name="Oval 595"/>
                  <p:cNvSpPr>
                    <a:spLocks noChangeArrowheads="1"/>
                  </p:cNvSpPr>
                  <p:nvPr/>
                </p:nvSpPr>
                <p:spPr bwMode="auto">
                  <a:xfrm rot="9840000">
                    <a:off x="2828" y="1357"/>
                    <a:ext cx="68" cy="67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316" name="AutoShape 596"/>
                  <p:cNvSpPr>
                    <a:spLocks noChangeArrowheads="1"/>
                  </p:cNvSpPr>
                  <p:nvPr/>
                </p:nvSpPr>
                <p:spPr bwMode="auto">
                  <a:xfrm rot="480000" flipH="1" flipV="1">
                    <a:off x="2673" y="1244"/>
                    <a:ext cx="192" cy="231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317" name="AutoShape 597"/>
                  <p:cNvSpPr>
                    <a:spLocks noChangeArrowheads="1"/>
                  </p:cNvSpPr>
                  <p:nvPr/>
                </p:nvSpPr>
                <p:spPr bwMode="auto">
                  <a:xfrm rot="1800000" flipH="1" flipV="1">
                    <a:off x="2583" y="1284"/>
                    <a:ext cx="166" cy="150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318" name="Oval 598"/>
                  <p:cNvSpPr>
                    <a:spLocks noChangeArrowheads="1"/>
                  </p:cNvSpPr>
                  <p:nvPr/>
                </p:nvSpPr>
                <p:spPr bwMode="auto">
                  <a:xfrm rot="12600000">
                    <a:off x="2632" y="1329"/>
                    <a:ext cx="67" cy="6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319" name="AutoShape 599"/>
                  <p:cNvSpPr>
                    <a:spLocks noChangeArrowheads="1"/>
                  </p:cNvSpPr>
                  <p:nvPr/>
                </p:nvSpPr>
                <p:spPr bwMode="auto">
                  <a:xfrm rot="3600000" flipH="1" flipV="1">
                    <a:off x="2554" y="1126"/>
                    <a:ext cx="150" cy="27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320" name="AutoShape 600"/>
                  <p:cNvSpPr>
                    <a:spLocks noChangeArrowheads="1"/>
                  </p:cNvSpPr>
                  <p:nvPr/>
                </p:nvSpPr>
                <p:spPr bwMode="auto">
                  <a:xfrm rot="5220000" flipH="1" flipV="1">
                    <a:off x="2479" y="1019"/>
                    <a:ext cx="207" cy="262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321" name="Oval 601"/>
                  <p:cNvSpPr>
                    <a:spLocks noChangeArrowheads="1"/>
                  </p:cNvSpPr>
                  <p:nvPr/>
                </p:nvSpPr>
                <p:spPr bwMode="auto">
                  <a:xfrm rot="16020000">
                    <a:off x="2526" y="1107"/>
                    <a:ext cx="73" cy="121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322" name="Freeform 602"/>
                  <p:cNvSpPr>
                    <a:spLocks/>
                  </p:cNvSpPr>
                  <p:nvPr/>
                </p:nvSpPr>
                <p:spPr bwMode="auto">
                  <a:xfrm>
                    <a:off x="2862" y="849"/>
                    <a:ext cx="80" cy="149"/>
                  </a:xfrm>
                  <a:custGeom>
                    <a:avLst/>
                    <a:gdLst/>
                    <a:ahLst/>
                    <a:cxnLst>
                      <a:cxn ang="0">
                        <a:pos x="0" y="8"/>
                      </a:cxn>
                      <a:cxn ang="0">
                        <a:pos x="25" y="0"/>
                      </a:cxn>
                      <a:cxn ang="0">
                        <a:pos x="40" y="0"/>
                      </a:cxn>
                      <a:cxn ang="0">
                        <a:pos x="54" y="0"/>
                      </a:cxn>
                      <a:cxn ang="0">
                        <a:pos x="69" y="0"/>
                      </a:cxn>
                      <a:cxn ang="0">
                        <a:pos x="79" y="14"/>
                      </a:cxn>
                      <a:cxn ang="0">
                        <a:pos x="79" y="29"/>
                      </a:cxn>
                      <a:cxn ang="0">
                        <a:pos x="74" y="49"/>
                      </a:cxn>
                      <a:cxn ang="0">
                        <a:pos x="69" y="64"/>
                      </a:cxn>
                      <a:cxn ang="0">
                        <a:pos x="59" y="79"/>
                      </a:cxn>
                      <a:cxn ang="0">
                        <a:pos x="59" y="93"/>
                      </a:cxn>
                      <a:cxn ang="0">
                        <a:pos x="49" y="108"/>
                      </a:cxn>
                      <a:cxn ang="0">
                        <a:pos x="40" y="128"/>
                      </a:cxn>
                      <a:cxn ang="0">
                        <a:pos x="35" y="143"/>
                      </a:cxn>
                      <a:cxn ang="0">
                        <a:pos x="20" y="148"/>
                      </a:cxn>
                      <a:cxn ang="0">
                        <a:pos x="15" y="133"/>
                      </a:cxn>
                      <a:cxn ang="0">
                        <a:pos x="15" y="118"/>
                      </a:cxn>
                      <a:cxn ang="0">
                        <a:pos x="15" y="103"/>
                      </a:cxn>
                      <a:cxn ang="0">
                        <a:pos x="15" y="88"/>
                      </a:cxn>
                      <a:cxn ang="0">
                        <a:pos x="10" y="74"/>
                      </a:cxn>
                      <a:cxn ang="0">
                        <a:pos x="10" y="59"/>
                      </a:cxn>
                      <a:cxn ang="0">
                        <a:pos x="5" y="44"/>
                      </a:cxn>
                      <a:cxn ang="0">
                        <a:pos x="0" y="29"/>
                      </a:cxn>
                      <a:cxn ang="0">
                        <a:pos x="0" y="8"/>
                      </a:cxn>
                      <a:cxn ang="0">
                        <a:pos x="0" y="8"/>
                      </a:cxn>
                    </a:cxnLst>
                    <a:rect l="0" t="0" r="r" b="b"/>
                    <a:pathLst>
                      <a:path w="80" h="149">
                        <a:moveTo>
                          <a:pt x="0" y="8"/>
                        </a:moveTo>
                        <a:lnTo>
                          <a:pt x="25" y="0"/>
                        </a:lnTo>
                        <a:lnTo>
                          <a:pt x="40" y="0"/>
                        </a:lnTo>
                        <a:lnTo>
                          <a:pt x="54" y="0"/>
                        </a:lnTo>
                        <a:lnTo>
                          <a:pt x="69" y="0"/>
                        </a:lnTo>
                        <a:lnTo>
                          <a:pt x="79" y="14"/>
                        </a:lnTo>
                        <a:lnTo>
                          <a:pt x="79" y="29"/>
                        </a:lnTo>
                        <a:lnTo>
                          <a:pt x="74" y="49"/>
                        </a:lnTo>
                        <a:lnTo>
                          <a:pt x="69" y="64"/>
                        </a:lnTo>
                        <a:lnTo>
                          <a:pt x="59" y="79"/>
                        </a:lnTo>
                        <a:lnTo>
                          <a:pt x="59" y="93"/>
                        </a:lnTo>
                        <a:lnTo>
                          <a:pt x="49" y="108"/>
                        </a:lnTo>
                        <a:lnTo>
                          <a:pt x="40" y="128"/>
                        </a:lnTo>
                        <a:lnTo>
                          <a:pt x="35" y="143"/>
                        </a:lnTo>
                        <a:lnTo>
                          <a:pt x="20" y="148"/>
                        </a:lnTo>
                        <a:lnTo>
                          <a:pt x="15" y="133"/>
                        </a:lnTo>
                        <a:lnTo>
                          <a:pt x="15" y="118"/>
                        </a:lnTo>
                        <a:lnTo>
                          <a:pt x="15" y="103"/>
                        </a:lnTo>
                        <a:lnTo>
                          <a:pt x="15" y="88"/>
                        </a:lnTo>
                        <a:lnTo>
                          <a:pt x="10" y="74"/>
                        </a:lnTo>
                        <a:lnTo>
                          <a:pt x="10" y="59"/>
                        </a:lnTo>
                        <a:lnTo>
                          <a:pt x="5" y="44"/>
                        </a:lnTo>
                        <a:lnTo>
                          <a:pt x="0" y="29"/>
                        </a:lnTo>
                        <a:lnTo>
                          <a:pt x="0" y="8"/>
                        </a:lnTo>
                        <a:lnTo>
                          <a:pt x="0" y="8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323" name="Freeform 603"/>
                  <p:cNvSpPr>
                    <a:spLocks/>
                  </p:cNvSpPr>
                  <p:nvPr/>
                </p:nvSpPr>
                <p:spPr bwMode="auto">
                  <a:xfrm>
                    <a:off x="2600" y="835"/>
                    <a:ext cx="135" cy="139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9" y="8"/>
                      </a:cxn>
                      <a:cxn ang="0">
                        <a:pos x="34" y="8"/>
                      </a:cxn>
                      <a:cxn ang="0">
                        <a:pos x="49" y="8"/>
                      </a:cxn>
                      <a:cxn ang="0">
                        <a:pos x="64" y="8"/>
                      </a:cxn>
                      <a:cxn ang="0">
                        <a:pos x="84" y="13"/>
                      </a:cxn>
                      <a:cxn ang="0">
                        <a:pos x="99" y="13"/>
                      </a:cxn>
                      <a:cxn ang="0">
                        <a:pos x="114" y="13"/>
                      </a:cxn>
                      <a:cxn ang="0">
                        <a:pos x="129" y="18"/>
                      </a:cxn>
                      <a:cxn ang="0">
                        <a:pos x="134" y="33"/>
                      </a:cxn>
                      <a:cxn ang="0">
                        <a:pos x="129" y="48"/>
                      </a:cxn>
                      <a:cxn ang="0">
                        <a:pos x="119" y="63"/>
                      </a:cxn>
                      <a:cxn ang="0">
                        <a:pos x="109" y="78"/>
                      </a:cxn>
                      <a:cxn ang="0">
                        <a:pos x="104" y="93"/>
                      </a:cxn>
                      <a:cxn ang="0">
                        <a:pos x="99" y="107"/>
                      </a:cxn>
                      <a:cxn ang="0">
                        <a:pos x="99" y="122"/>
                      </a:cxn>
                      <a:cxn ang="0">
                        <a:pos x="94" y="138"/>
                      </a:cxn>
                      <a:cxn ang="0">
                        <a:pos x="79" y="138"/>
                      </a:cxn>
                      <a:cxn ang="0">
                        <a:pos x="69" y="122"/>
                      </a:cxn>
                      <a:cxn ang="0">
                        <a:pos x="64" y="107"/>
                      </a:cxn>
                      <a:cxn ang="0">
                        <a:pos x="54" y="93"/>
                      </a:cxn>
                      <a:cxn ang="0">
                        <a:pos x="44" y="78"/>
                      </a:cxn>
                      <a:cxn ang="0">
                        <a:pos x="29" y="68"/>
                      </a:cxn>
                      <a:cxn ang="0">
                        <a:pos x="19" y="53"/>
                      </a:cxn>
                      <a:cxn ang="0">
                        <a:pos x="9" y="38"/>
                      </a:cxn>
                      <a:cxn ang="0">
                        <a:pos x="4" y="23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35" h="139">
                        <a:moveTo>
                          <a:pt x="0" y="0"/>
                        </a:moveTo>
                        <a:lnTo>
                          <a:pt x="19" y="8"/>
                        </a:lnTo>
                        <a:lnTo>
                          <a:pt x="34" y="8"/>
                        </a:lnTo>
                        <a:lnTo>
                          <a:pt x="49" y="8"/>
                        </a:lnTo>
                        <a:lnTo>
                          <a:pt x="64" y="8"/>
                        </a:lnTo>
                        <a:lnTo>
                          <a:pt x="84" y="13"/>
                        </a:lnTo>
                        <a:lnTo>
                          <a:pt x="99" y="13"/>
                        </a:lnTo>
                        <a:lnTo>
                          <a:pt x="114" y="13"/>
                        </a:lnTo>
                        <a:lnTo>
                          <a:pt x="129" y="18"/>
                        </a:lnTo>
                        <a:lnTo>
                          <a:pt x="134" y="33"/>
                        </a:lnTo>
                        <a:lnTo>
                          <a:pt x="129" y="48"/>
                        </a:lnTo>
                        <a:lnTo>
                          <a:pt x="119" y="63"/>
                        </a:lnTo>
                        <a:lnTo>
                          <a:pt x="109" y="78"/>
                        </a:lnTo>
                        <a:lnTo>
                          <a:pt x="104" y="93"/>
                        </a:lnTo>
                        <a:lnTo>
                          <a:pt x="99" y="107"/>
                        </a:lnTo>
                        <a:lnTo>
                          <a:pt x="99" y="122"/>
                        </a:lnTo>
                        <a:lnTo>
                          <a:pt x="94" y="138"/>
                        </a:lnTo>
                        <a:lnTo>
                          <a:pt x="79" y="138"/>
                        </a:lnTo>
                        <a:lnTo>
                          <a:pt x="69" y="122"/>
                        </a:lnTo>
                        <a:lnTo>
                          <a:pt x="64" y="107"/>
                        </a:lnTo>
                        <a:lnTo>
                          <a:pt x="54" y="93"/>
                        </a:lnTo>
                        <a:lnTo>
                          <a:pt x="44" y="78"/>
                        </a:lnTo>
                        <a:lnTo>
                          <a:pt x="29" y="68"/>
                        </a:lnTo>
                        <a:lnTo>
                          <a:pt x="19" y="53"/>
                        </a:lnTo>
                        <a:lnTo>
                          <a:pt x="9" y="38"/>
                        </a:lnTo>
                        <a:lnTo>
                          <a:pt x="4" y="23"/>
                        </a:lnTo>
                        <a:lnTo>
                          <a:pt x="0" y="0"/>
                        </a:lnTo>
                        <a:lnTo>
                          <a:pt x="0" y="0"/>
                        </a:lnTo>
                      </a:path>
                    </a:pathLst>
                  </a:custGeom>
                  <a:pattFill prst="lgCheck">
                    <a:fgClr>
                      <a:srgbClr val="0066CC"/>
                    </a:fgClr>
                    <a:bgClr>
                      <a:schemeClr val="bg1"/>
                    </a:bgClr>
                  </a:pattFill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31330" name="Group 606"/>
                  <p:cNvGrpSpPr>
                    <a:grpSpLocks/>
                  </p:cNvGrpSpPr>
                  <p:nvPr/>
                </p:nvGrpSpPr>
                <p:grpSpPr bwMode="auto">
                  <a:xfrm>
                    <a:off x="2730" y="807"/>
                    <a:ext cx="168" cy="194"/>
                    <a:chOff x="2730" y="807"/>
                    <a:chExt cx="168" cy="194"/>
                  </a:xfrm>
                </p:grpSpPr>
                <p:sp>
                  <p:nvSpPr>
                    <p:cNvPr id="31324" name="AutoShape 604"/>
                    <p:cNvSpPr>
                      <a:spLocks noChangeArrowheads="1"/>
                    </p:cNvSpPr>
                    <p:nvPr/>
                  </p:nvSpPr>
                  <p:spPr bwMode="auto">
                    <a:xfrm rot="12180000" flipH="1" flipV="1">
                      <a:off x="2730" y="807"/>
                      <a:ext cx="168" cy="194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325" name="Oval 605"/>
                    <p:cNvSpPr>
                      <a:spLocks noChangeArrowheads="1"/>
                    </p:cNvSpPr>
                    <p:nvPr/>
                  </p:nvSpPr>
                  <p:spPr bwMode="auto">
                    <a:xfrm rot="1380000">
                      <a:off x="2781" y="864"/>
                      <a:ext cx="65" cy="79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1333" name="Group 609"/>
                  <p:cNvGrpSpPr>
                    <a:grpSpLocks/>
                  </p:cNvGrpSpPr>
                  <p:nvPr/>
                </p:nvGrpSpPr>
                <p:grpSpPr bwMode="auto">
                  <a:xfrm>
                    <a:off x="2644" y="806"/>
                    <a:ext cx="187" cy="262"/>
                    <a:chOff x="2644" y="806"/>
                    <a:chExt cx="187" cy="262"/>
                  </a:xfrm>
                </p:grpSpPr>
                <p:sp>
                  <p:nvSpPr>
                    <p:cNvPr id="31327" name="AutoShape 607"/>
                    <p:cNvSpPr>
                      <a:spLocks noChangeArrowheads="1"/>
                    </p:cNvSpPr>
                    <p:nvPr/>
                  </p:nvSpPr>
                  <p:spPr bwMode="auto">
                    <a:xfrm rot="10560000" flipV="1">
                      <a:off x="2644" y="806"/>
                      <a:ext cx="187" cy="262"/>
                    </a:xfrm>
                    <a:custGeom>
                      <a:avLst/>
                      <a:gdLst>
                        <a:gd name="G0" fmla="+- 5399 0 0"/>
                        <a:gd name="G1" fmla="+- 21600 0 5399"/>
                        <a:gd name="G2" fmla="*/ 5399 1 2"/>
                        <a:gd name="G3" fmla="+- 21600 0 G2"/>
                        <a:gd name="G4" fmla="+/ 5399 21600 2"/>
                        <a:gd name="G5" fmla="+/ G1 0 2"/>
                        <a:gd name="G6" fmla="*/ 21600 21600 5399"/>
                        <a:gd name="G7" fmla="*/ G6 1 2"/>
                        <a:gd name="G8" fmla="+- 21600 0 G7"/>
                        <a:gd name="G9" fmla="*/ 21600 1 2"/>
                        <a:gd name="G10" fmla="+- 5399 0 G9"/>
                        <a:gd name="G11" fmla="?: G10 G8 0"/>
                        <a:gd name="G12" fmla="?: G10 G7 21600"/>
                        <a:gd name="T0" fmla="*/ 18900 w 21600"/>
                        <a:gd name="T1" fmla="*/ 10800 h 21600"/>
                        <a:gd name="T2" fmla="*/ 10800 w 21600"/>
                        <a:gd name="T3" fmla="*/ 21600 h 21600"/>
                        <a:gd name="T4" fmla="*/ 2700 w 21600"/>
                        <a:gd name="T5" fmla="*/ 10800 h 21600"/>
                        <a:gd name="T6" fmla="*/ 10800 w 21600"/>
                        <a:gd name="T7" fmla="*/ 0 h 21600"/>
                        <a:gd name="T8" fmla="*/ 4500 w 21600"/>
                        <a:gd name="T9" fmla="*/ 4500 h 21600"/>
                        <a:gd name="T10" fmla="*/ 17100 w 21600"/>
                        <a:gd name="T11" fmla="*/ 17100 h 2160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</a:cxnLst>
                      <a:rect l="T8" t="T9" r="T10" b="T11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399" y="21600"/>
                          </a:lnTo>
                          <a:lnTo>
                            <a:pt x="16201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lgCheck">
                      <a:fgClr>
                        <a:srgbClr val="0066CC"/>
                      </a:fgClr>
                      <a:bgClr>
                        <a:schemeClr val="bg1"/>
                      </a:bgClr>
                    </a:patt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328" name="Oval 608"/>
                    <p:cNvSpPr>
                      <a:spLocks noChangeArrowheads="1"/>
                    </p:cNvSpPr>
                    <p:nvPr/>
                  </p:nvSpPr>
                  <p:spPr bwMode="auto">
                    <a:xfrm rot="21360000" flipH="1">
                      <a:off x="2700" y="883"/>
                      <a:ext cx="74" cy="107"/>
                    </a:xfrm>
                    <a:prstGeom prst="ellipse">
                      <a:avLst/>
                    </a:prstGeom>
                    <a:solidFill>
                      <a:schemeClr val="accent2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1337" name="Group 613"/>
                <p:cNvGrpSpPr>
                  <a:grpSpLocks/>
                </p:cNvGrpSpPr>
                <p:nvPr/>
              </p:nvGrpSpPr>
              <p:grpSpPr bwMode="auto">
                <a:xfrm>
                  <a:off x="4571" y="443"/>
                  <a:ext cx="666" cy="1709"/>
                  <a:chOff x="4571" y="443"/>
                  <a:chExt cx="666" cy="1709"/>
                </a:xfrm>
              </p:grpSpPr>
              <p:sp>
                <p:nvSpPr>
                  <p:cNvPr id="31331" name="Oval 611"/>
                  <p:cNvSpPr>
                    <a:spLocks noChangeArrowheads="1"/>
                  </p:cNvSpPr>
                  <p:nvPr/>
                </p:nvSpPr>
                <p:spPr bwMode="auto">
                  <a:xfrm rot="2760000">
                    <a:off x="4049" y="965"/>
                    <a:ext cx="1709" cy="666"/>
                  </a:xfrm>
                  <a:prstGeom prst="ellipse">
                    <a:avLst/>
                  </a:prstGeom>
                  <a:pattFill prst="smGrid">
                    <a:fgClr>
                      <a:schemeClr val="bg2"/>
                    </a:fgClr>
                    <a:bgClr>
                      <a:srgbClr val="CC0000"/>
                    </a:bgClr>
                  </a:pattFill>
                  <a:ln w="50800">
                    <a:solidFill>
                      <a:srgbClr val="FFCCCC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 useBgFill="1">
                <p:nvSpPr>
                  <p:cNvPr id="31332" name="Oval 612"/>
                  <p:cNvSpPr>
                    <a:spLocks noChangeArrowheads="1"/>
                  </p:cNvSpPr>
                  <p:nvPr/>
                </p:nvSpPr>
                <p:spPr bwMode="auto">
                  <a:xfrm rot="2760000">
                    <a:off x="4227" y="1115"/>
                    <a:ext cx="1351" cy="305"/>
                  </a:xfrm>
                  <a:prstGeom prst="ellipse">
                    <a:avLst/>
                  </a:prstGeom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31334" name="Freeform 614"/>
                <p:cNvSpPr>
                  <a:spLocks/>
                </p:cNvSpPr>
                <p:nvPr/>
              </p:nvSpPr>
              <p:spPr bwMode="auto">
                <a:xfrm>
                  <a:off x="2972" y="552"/>
                  <a:ext cx="2660" cy="3447"/>
                </a:xfrm>
                <a:custGeom>
                  <a:avLst/>
                  <a:gdLst/>
                  <a:ahLst/>
                  <a:cxnLst>
                    <a:cxn ang="0">
                      <a:pos x="45" y="0"/>
                    </a:cxn>
                    <a:cxn ang="0">
                      <a:pos x="134" y="0"/>
                    </a:cxn>
                    <a:cxn ang="0">
                      <a:pos x="273" y="29"/>
                    </a:cxn>
                    <a:cxn ang="0">
                      <a:pos x="332" y="58"/>
                    </a:cxn>
                    <a:cxn ang="0">
                      <a:pos x="391" y="78"/>
                    </a:cxn>
                    <a:cxn ang="0">
                      <a:pos x="530" y="98"/>
                    </a:cxn>
                    <a:cxn ang="0">
                      <a:pos x="669" y="128"/>
                    </a:cxn>
                    <a:cxn ang="0">
                      <a:pos x="807" y="147"/>
                    </a:cxn>
                    <a:cxn ang="0">
                      <a:pos x="877" y="157"/>
                    </a:cxn>
                    <a:cxn ang="0">
                      <a:pos x="936" y="157"/>
                    </a:cxn>
                    <a:cxn ang="0">
                      <a:pos x="1025" y="147"/>
                    </a:cxn>
                    <a:cxn ang="0">
                      <a:pos x="1133" y="108"/>
                    </a:cxn>
                    <a:cxn ang="0">
                      <a:pos x="1242" y="78"/>
                    </a:cxn>
                    <a:cxn ang="0">
                      <a:pos x="1302" y="39"/>
                    </a:cxn>
                    <a:cxn ang="0">
                      <a:pos x="1361" y="19"/>
                    </a:cxn>
                    <a:cxn ang="0">
                      <a:pos x="1470" y="9"/>
                    </a:cxn>
                    <a:cxn ang="0">
                      <a:pos x="1550" y="9"/>
                    </a:cxn>
                    <a:cxn ang="0">
                      <a:pos x="1619" y="19"/>
                    </a:cxn>
                    <a:cxn ang="0">
                      <a:pos x="1688" y="48"/>
                    </a:cxn>
                    <a:cxn ang="0">
                      <a:pos x="1758" y="78"/>
                    </a:cxn>
                    <a:cxn ang="0">
                      <a:pos x="1827" y="118"/>
                    </a:cxn>
                    <a:cxn ang="0">
                      <a:pos x="1925" y="167"/>
                    </a:cxn>
                    <a:cxn ang="0">
                      <a:pos x="2074" y="227"/>
                    </a:cxn>
                    <a:cxn ang="0">
                      <a:pos x="2143" y="286"/>
                    </a:cxn>
                    <a:cxn ang="0">
                      <a:pos x="2203" y="316"/>
                    </a:cxn>
                    <a:cxn ang="0">
                      <a:pos x="2252" y="366"/>
                    </a:cxn>
                    <a:cxn ang="0">
                      <a:pos x="2302" y="425"/>
                    </a:cxn>
                    <a:cxn ang="0">
                      <a:pos x="2341" y="494"/>
                    </a:cxn>
                    <a:cxn ang="0">
                      <a:pos x="2391" y="564"/>
                    </a:cxn>
                    <a:cxn ang="0">
                      <a:pos x="2431" y="623"/>
                    </a:cxn>
                    <a:cxn ang="0">
                      <a:pos x="2480" y="683"/>
                    </a:cxn>
                    <a:cxn ang="0">
                      <a:pos x="2520" y="741"/>
                    </a:cxn>
                    <a:cxn ang="0">
                      <a:pos x="2550" y="801"/>
                    </a:cxn>
                    <a:cxn ang="0">
                      <a:pos x="2569" y="860"/>
                    </a:cxn>
                    <a:cxn ang="0">
                      <a:pos x="2599" y="920"/>
                    </a:cxn>
                    <a:cxn ang="0">
                      <a:pos x="2609" y="979"/>
                    </a:cxn>
                    <a:cxn ang="0">
                      <a:pos x="2619" y="1039"/>
                    </a:cxn>
                    <a:cxn ang="0">
                      <a:pos x="2639" y="1098"/>
                    </a:cxn>
                    <a:cxn ang="0">
                      <a:pos x="2659" y="1158"/>
                    </a:cxn>
                    <a:cxn ang="0">
                      <a:pos x="2659" y="1217"/>
                    </a:cxn>
                    <a:cxn ang="0">
                      <a:pos x="2659" y="1277"/>
                    </a:cxn>
                    <a:cxn ang="0">
                      <a:pos x="2659" y="1336"/>
                    </a:cxn>
                    <a:cxn ang="0">
                      <a:pos x="2639" y="1395"/>
                    </a:cxn>
                    <a:cxn ang="0">
                      <a:pos x="2609" y="1454"/>
                    </a:cxn>
                    <a:cxn ang="0">
                      <a:pos x="2569" y="1553"/>
                    </a:cxn>
                    <a:cxn ang="0">
                      <a:pos x="2530" y="1771"/>
                    </a:cxn>
                    <a:cxn ang="0">
                      <a:pos x="2391" y="2069"/>
                    </a:cxn>
                    <a:cxn ang="0">
                      <a:pos x="2312" y="2325"/>
                    </a:cxn>
                    <a:cxn ang="0">
                      <a:pos x="2282" y="2415"/>
                    </a:cxn>
                    <a:cxn ang="0">
                      <a:pos x="2262" y="2474"/>
                    </a:cxn>
                    <a:cxn ang="0">
                      <a:pos x="2223" y="2593"/>
                    </a:cxn>
                    <a:cxn ang="0">
                      <a:pos x="2183" y="2732"/>
                    </a:cxn>
                    <a:cxn ang="0">
                      <a:pos x="2163" y="2850"/>
                    </a:cxn>
                    <a:cxn ang="0">
                      <a:pos x="2143" y="3008"/>
                    </a:cxn>
                    <a:cxn ang="0">
                      <a:pos x="2114" y="3147"/>
                    </a:cxn>
                    <a:cxn ang="0">
                      <a:pos x="2104" y="3246"/>
                    </a:cxn>
                    <a:cxn ang="0">
                      <a:pos x="2084" y="3306"/>
                    </a:cxn>
                    <a:cxn ang="0">
                      <a:pos x="2074" y="3365"/>
                    </a:cxn>
                    <a:cxn ang="0">
                      <a:pos x="2054" y="3435"/>
                    </a:cxn>
                  </a:cxnLst>
                  <a:rect l="0" t="0" r="r" b="b"/>
                  <a:pathLst>
                    <a:path w="2660" h="3447">
                      <a:moveTo>
                        <a:pt x="0" y="6"/>
                      </a:moveTo>
                      <a:lnTo>
                        <a:pt x="45" y="0"/>
                      </a:lnTo>
                      <a:lnTo>
                        <a:pt x="75" y="0"/>
                      </a:lnTo>
                      <a:lnTo>
                        <a:pt x="134" y="0"/>
                      </a:lnTo>
                      <a:lnTo>
                        <a:pt x="194" y="19"/>
                      </a:lnTo>
                      <a:lnTo>
                        <a:pt x="273" y="29"/>
                      </a:lnTo>
                      <a:lnTo>
                        <a:pt x="303" y="48"/>
                      </a:lnTo>
                      <a:lnTo>
                        <a:pt x="332" y="58"/>
                      </a:lnTo>
                      <a:lnTo>
                        <a:pt x="361" y="68"/>
                      </a:lnTo>
                      <a:lnTo>
                        <a:pt x="391" y="78"/>
                      </a:lnTo>
                      <a:lnTo>
                        <a:pt x="470" y="88"/>
                      </a:lnTo>
                      <a:lnTo>
                        <a:pt x="530" y="98"/>
                      </a:lnTo>
                      <a:lnTo>
                        <a:pt x="609" y="118"/>
                      </a:lnTo>
                      <a:lnTo>
                        <a:pt x="669" y="128"/>
                      </a:lnTo>
                      <a:lnTo>
                        <a:pt x="768" y="138"/>
                      </a:lnTo>
                      <a:lnTo>
                        <a:pt x="807" y="147"/>
                      </a:lnTo>
                      <a:lnTo>
                        <a:pt x="847" y="157"/>
                      </a:lnTo>
                      <a:lnTo>
                        <a:pt x="877" y="157"/>
                      </a:lnTo>
                      <a:lnTo>
                        <a:pt x="906" y="157"/>
                      </a:lnTo>
                      <a:lnTo>
                        <a:pt x="936" y="157"/>
                      </a:lnTo>
                      <a:lnTo>
                        <a:pt x="966" y="157"/>
                      </a:lnTo>
                      <a:lnTo>
                        <a:pt x="1025" y="147"/>
                      </a:lnTo>
                      <a:lnTo>
                        <a:pt x="1094" y="128"/>
                      </a:lnTo>
                      <a:lnTo>
                        <a:pt x="1133" y="108"/>
                      </a:lnTo>
                      <a:lnTo>
                        <a:pt x="1173" y="98"/>
                      </a:lnTo>
                      <a:lnTo>
                        <a:pt x="1242" y="78"/>
                      </a:lnTo>
                      <a:lnTo>
                        <a:pt x="1272" y="58"/>
                      </a:lnTo>
                      <a:lnTo>
                        <a:pt x="1302" y="39"/>
                      </a:lnTo>
                      <a:lnTo>
                        <a:pt x="1332" y="29"/>
                      </a:lnTo>
                      <a:lnTo>
                        <a:pt x="1361" y="19"/>
                      </a:lnTo>
                      <a:lnTo>
                        <a:pt x="1401" y="9"/>
                      </a:lnTo>
                      <a:lnTo>
                        <a:pt x="1470" y="9"/>
                      </a:lnTo>
                      <a:lnTo>
                        <a:pt x="1510" y="9"/>
                      </a:lnTo>
                      <a:lnTo>
                        <a:pt x="1550" y="9"/>
                      </a:lnTo>
                      <a:lnTo>
                        <a:pt x="1579" y="9"/>
                      </a:lnTo>
                      <a:lnTo>
                        <a:pt x="1619" y="19"/>
                      </a:lnTo>
                      <a:lnTo>
                        <a:pt x="1659" y="39"/>
                      </a:lnTo>
                      <a:lnTo>
                        <a:pt x="1688" y="48"/>
                      </a:lnTo>
                      <a:lnTo>
                        <a:pt x="1718" y="58"/>
                      </a:lnTo>
                      <a:lnTo>
                        <a:pt x="1758" y="78"/>
                      </a:lnTo>
                      <a:lnTo>
                        <a:pt x="1787" y="98"/>
                      </a:lnTo>
                      <a:lnTo>
                        <a:pt x="1827" y="118"/>
                      </a:lnTo>
                      <a:lnTo>
                        <a:pt x="1896" y="138"/>
                      </a:lnTo>
                      <a:lnTo>
                        <a:pt x="1925" y="167"/>
                      </a:lnTo>
                      <a:lnTo>
                        <a:pt x="2005" y="197"/>
                      </a:lnTo>
                      <a:lnTo>
                        <a:pt x="2074" y="227"/>
                      </a:lnTo>
                      <a:lnTo>
                        <a:pt x="2114" y="256"/>
                      </a:lnTo>
                      <a:lnTo>
                        <a:pt x="2143" y="286"/>
                      </a:lnTo>
                      <a:lnTo>
                        <a:pt x="2173" y="296"/>
                      </a:lnTo>
                      <a:lnTo>
                        <a:pt x="2203" y="316"/>
                      </a:lnTo>
                      <a:lnTo>
                        <a:pt x="2232" y="336"/>
                      </a:lnTo>
                      <a:lnTo>
                        <a:pt x="2252" y="366"/>
                      </a:lnTo>
                      <a:lnTo>
                        <a:pt x="2282" y="395"/>
                      </a:lnTo>
                      <a:lnTo>
                        <a:pt x="2302" y="425"/>
                      </a:lnTo>
                      <a:lnTo>
                        <a:pt x="2322" y="455"/>
                      </a:lnTo>
                      <a:lnTo>
                        <a:pt x="2341" y="494"/>
                      </a:lnTo>
                      <a:lnTo>
                        <a:pt x="2371" y="534"/>
                      </a:lnTo>
                      <a:lnTo>
                        <a:pt x="2391" y="564"/>
                      </a:lnTo>
                      <a:lnTo>
                        <a:pt x="2411" y="594"/>
                      </a:lnTo>
                      <a:lnTo>
                        <a:pt x="2431" y="623"/>
                      </a:lnTo>
                      <a:lnTo>
                        <a:pt x="2450" y="653"/>
                      </a:lnTo>
                      <a:lnTo>
                        <a:pt x="2480" y="683"/>
                      </a:lnTo>
                      <a:lnTo>
                        <a:pt x="2490" y="712"/>
                      </a:lnTo>
                      <a:lnTo>
                        <a:pt x="2520" y="741"/>
                      </a:lnTo>
                      <a:lnTo>
                        <a:pt x="2540" y="771"/>
                      </a:lnTo>
                      <a:lnTo>
                        <a:pt x="2550" y="801"/>
                      </a:lnTo>
                      <a:lnTo>
                        <a:pt x="2560" y="830"/>
                      </a:lnTo>
                      <a:lnTo>
                        <a:pt x="2569" y="860"/>
                      </a:lnTo>
                      <a:lnTo>
                        <a:pt x="2579" y="890"/>
                      </a:lnTo>
                      <a:lnTo>
                        <a:pt x="2599" y="920"/>
                      </a:lnTo>
                      <a:lnTo>
                        <a:pt x="2599" y="949"/>
                      </a:lnTo>
                      <a:lnTo>
                        <a:pt x="2609" y="979"/>
                      </a:lnTo>
                      <a:lnTo>
                        <a:pt x="2609" y="1009"/>
                      </a:lnTo>
                      <a:lnTo>
                        <a:pt x="2619" y="1039"/>
                      </a:lnTo>
                      <a:lnTo>
                        <a:pt x="2629" y="1068"/>
                      </a:lnTo>
                      <a:lnTo>
                        <a:pt x="2639" y="1098"/>
                      </a:lnTo>
                      <a:lnTo>
                        <a:pt x="2649" y="1128"/>
                      </a:lnTo>
                      <a:lnTo>
                        <a:pt x="2659" y="1158"/>
                      </a:lnTo>
                      <a:lnTo>
                        <a:pt x="2659" y="1187"/>
                      </a:lnTo>
                      <a:lnTo>
                        <a:pt x="2659" y="1217"/>
                      </a:lnTo>
                      <a:lnTo>
                        <a:pt x="2659" y="1247"/>
                      </a:lnTo>
                      <a:lnTo>
                        <a:pt x="2659" y="1277"/>
                      </a:lnTo>
                      <a:lnTo>
                        <a:pt x="2659" y="1306"/>
                      </a:lnTo>
                      <a:lnTo>
                        <a:pt x="2659" y="1336"/>
                      </a:lnTo>
                      <a:lnTo>
                        <a:pt x="2649" y="1366"/>
                      </a:lnTo>
                      <a:lnTo>
                        <a:pt x="2639" y="1395"/>
                      </a:lnTo>
                      <a:lnTo>
                        <a:pt x="2629" y="1425"/>
                      </a:lnTo>
                      <a:lnTo>
                        <a:pt x="2609" y="1454"/>
                      </a:lnTo>
                      <a:lnTo>
                        <a:pt x="2589" y="1484"/>
                      </a:lnTo>
                      <a:lnTo>
                        <a:pt x="2569" y="1553"/>
                      </a:lnTo>
                      <a:lnTo>
                        <a:pt x="2550" y="1632"/>
                      </a:lnTo>
                      <a:lnTo>
                        <a:pt x="2530" y="1771"/>
                      </a:lnTo>
                      <a:lnTo>
                        <a:pt x="2450" y="1930"/>
                      </a:lnTo>
                      <a:lnTo>
                        <a:pt x="2391" y="2069"/>
                      </a:lnTo>
                      <a:lnTo>
                        <a:pt x="2371" y="2226"/>
                      </a:lnTo>
                      <a:lnTo>
                        <a:pt x="2312" y="2325"/>
                      </a:lnTo>
                      <a:lnTo>
                        <a:pt x="2302" y="2385"/>
                      </a:lnTo>
                      <a:lnTo>
                        <a:pt x="2282" y="2415"/>
                      </a:lnTo>
                      <a:lnTo>
                        <a:pt x="2272" y="2444"/>
                      </a:lnTo>
                      <a:lnTo>
                        <a:pt x="2262" y="2474"/>
                      </a:lnTo>
                      <a:lnTo>
                        <a:pt x="2242" y="2553"/>
                      </a:lnTo>
                      <a:lnTo>
                        <a:pt x="2223" y="2593"/>
                      </a:lnTo>
                      <a:lnTo>
                        <a:pt x="2203" y="2633"/>
                      </a:lnTo>
                      <a:lnTo>
                        <a:pt x="2183" y="2732"/>
                      </a:lnTo>
                      <a:lnTo>
                        <a:pt x="2173" y="2791"/>
                      </a:lnTo>
                      <a:lnTo>
                        <a:pt x="2163" y="2850"/>
                      </a:lnTo>
                      <a:lnTo>
                        <a:pt x="2153" y="2929"/>
                      </a:lnTo>
                      <a:lnTo>
                        <a:pt x="2143" y="3008"/>
                      </a:lnTo>
                      <a:lnTo>
                        <a:pt x="2123" y="3088"/>
                      </a:lnTo>
                      <a:lnTo>
                        <a:pt x="2114" y="3147"/>
                      </a:lnTo>
                      <a:lnTo>
                        <a:pt x="2114" y="3207"/>
                      </a:lnTo>
                      <a:lnTo>
                        <a:pt x="2104" y="3246"/>
                      </a:lnTo>
                      <a:lnTo>
                        <a:pt x="2094" y="3276"/>
                      </a:lnTo>
                      <a:lnTo>
                        <a:pt x="2084" y="3306"/>
                      </a:lnTo>
                      <a:lnTo>
                        <a:pt x="2074" y="3336"/>
                      </a:lnTo>
                      <a:lnTo>
                        <a:pt x="2074" y="3365"/>
                      </a:lnTo>
                      <a:lnTo>
                        <a:pt x="2064" y="3405"/>
                      </a:lnTo>
                      <a:lnTo>
                        <a:pt x="2054" y="3435"/>
                      </a:lnTo>
                      <a:lnTo>
                        <a:pt x="2046" y="3446"/>
                      </a:lnTo>
                    </a:path>
                  </a:pathLst>
                </a:custGeom>
                <a:noFill/>
                <a:ln w="50800" cap="rnd" cmpd="sng">
                  <a:solidFill>
                    <a:schemeClr val="accent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1335" name="Freeform 615"/>
                <p:cNvSpPr>
                  <a:spLocks/>
                </p:cNvSpPr>
                <p:nvPr/>
              </p:nvSpPr>
              <p:spPr bwMode="auto">
                <a:xfrm>
                  <a:off x="4975" y="2037"/>
                  <a:ext cx="369" cy="1918"/>
                </a:xfrm>
                <a:custGeom>
                  <a:avLst/>
                  <a:gdLst/>
                  <a:ahLst/>
                  <a:cxnLst>
                    <a:cxn ang="0">
                      <a:pos x="0" y="1917"/>
                    </a:cxn>
                    <a:cxn ang="0">
                      <a:pos x="31" y="1869"/>
                    </a:cxn>
                    <a:cxn ang="0">
                      <a:pos x="41" y="1840"/>
                    </a:cxn>
                    <a:cxn ang="0">
                      <a:pos x="41" y="1810"/>
                    </a:cxn>
                    <a:cxn ang="0">
                      <a:pos x="51" y="1780"/>
                    </a:cxn>
                    <a:cxn ang="0">
                      <a:pos x="51" y="1750"/>
                    </a:cxn>
                    <a:cxn ang="0">
                      <a:pos x="51" y="1721"/>
                    </a:cxn>
                    <a:cxn ang="0">
                      <a:pos x="51" y="1691"/>
                    </a:cxn>
                    <a:cxn ang="0">
                      <a:pos x="51" y="1661"/>
                    </a:cxn>
                    <a:cxn ang="0">
                      <a:pos x="51" y="1622"/>
                    </a:cxn>
                    <a:cxn ang="0">
                      <a:pos x="51" y="1592"/>
                    </a:cxn>
                    <a:cxn ang="0">
                      <a:pos x="51" y="1553"/>
                    </a:cxn>
                    <a:cxn ang="0">
                      <a:pos x="61" y="1523"/>
                    </a:cxn>
                    <a:cxn ang="0">
                      <a:pos x="61" y="1484"/>
                    </a:cxn>
                    <a:cxn ang="0">
                      <a:pos x="61" y="1424"/>
                    </a:cxn>
                    <a:cxn ang="0">
                      <a:pos x="71" y="1385"/>
                    </a:cxn>
                    <a:cxn ang="0">
                      <a:pos x="81" y="1345"/>
                    </a:cxn>
                    <a:cxn ang="0">
                      <a:pos x="91" y="1286"/>
                    </a:cxn>
                    <a:cxn ang="0">
                      <a:pos x="91" y="1226"/>
                    </a:cxn>
                    <a:cxn ang="0">
                      <a:pos x="91" y="1167"/>
                    </a:cxn>
                    <a:cxn ang="0">
                      <a:pos x="101" y="1127"/>
                    </a:cxn>
                    <a:cxn ang="0">
                      <a:pos x="111" y="1067"/>
                    </a:cxn>
                    <a:cxn ang="0">
                      <a:pos x="130" y="1028"/>
                    </a:cxn>
                    <a:cxn ang="0">
                      <a:pos x="140" y="968"/>
                    </a:cxn>
                    <a:cxn ang="0">
                      <a:pos x="150" y="909"/>
                    </a:cxn>
                    <a:cxn ang="0">
                      <a:pos x="160" y="869"/>
                    </a:cxn>
                    <a:cxn ang="0">
                      <a:pos x="170" y="830"/>
                    </a:cxn>
                    <a:cxn ang="0">
                      <a:pos x="190" y="790"/>
                    </a:cxn>
                    <a:cxn ang="0">
                      <a:pos x="200" y="760"/>
                    </a:cxn>
                    <a:cxn ang="0">
                      <a:pos x="210" y="720"/>
                    </a:cxn>
                    <a:cxn ang="0">
                      <a:pos x="220" y="661"/>
                    </a:cxn>
                    <a:cxn ang="0">
                      <a:pos x="239" y="621"/>
                    </a:cxn>
                    <a:cxn ang="0">
                      <a:pos x="249" y="582"/>
                    </a:cxn>
                    <a:cxn ang="0">
                      <a:pos x="259" y="542"/>
                    </a:cxn>
                    <a:cxn ang="0">
                      <a:pos x="269" y="512"/>
                    </a:cxn>
                    <a:cxn ang="0">
                      <a:pos x="279" y="483"/>
                    </a:cxn>
                    <a:cxn ang="0">
                      <a:pos x="289" y="443"/>
                    </a:cxn>
                    <a:cxn ang="0">
                      <a:pos x="299" y="403"/>
                    </a:cxn>
                    <a:cxn ang="0">
                      <a:pos x="309" y="373"/>
                    </a:cxn>
                    <a:cxn ang="0">
                      <a:pos x="319" y="314"/>
                    </a:cxn>
                    <a:cxn ang="0">
                      <a:pos x="329" y="275"/>
                    </a:cxn>
                    <a:cxn ang="0">
                      <a:pos x="338" y="245"/>
                    </a:cxn>
                    <a:cxn ang="0">
                      <a:pos x="348" y="216"/>
                    </a:cxn>
                    <a:cxn ang="0">
                      <a:pos x="358" y="186"/>
                    </a:cxn>
                    <a:cxn ang="0">
                      <a:pos x="368" y="156"/>
                    </a:cxn>
                    <a:cxn ang="0">
                      <a:pos x="368" y="127"/>
                    </a:cxn>
                    <a:cxn ang="0">
                      <a:pos x="368" y="97"/>
                    </a:cxn>
                    <a:cxn ang="0">
                      <a:pos x="368" y="67"/>
                    </a:cxn>
                    <a:cxn ang="0">
                      <a:pos x="368" y="37"/>
                    </a:cxn>
                    <a:cxn ang="0">
                      <a:pos x="368" y="8"/>
                    </a:cxn>
                    <a:cxn ang="0">
                      <a:pos x="348" y="0"/>
                    </a:cxn>
                  </a:cxnLst>
                  <a:rect l="0" t="0" r="r" b="b"/>
                  <a:pathLst>
                    <a:path w="369" h="1918">
                      <a:moveTo>
                        <a:pt x="0" y="1917"/>
                      </a:moveTo>
                      <a:lnTo>
                        <a:pt x="31" y="1869"/>
                      </a:lnTo>
                      <a:lnTo>
                        <a:pt x="41" y="1840"/>
                      </a:lnTo>
                      <a:lnTo>
                        <a:pt x="41" y="1810"/>
                      </a:lnTo>
                      <a:lnTo>
                        <a:pt x="51" y="1780"/>
                      </a:lnTo>
                      <a:lnTo>
                        <a:pt x="51" y="1750"/>
                      </a:lnTo>
                      <a:lnTo>
                        <a:pt x="51" y="1721"/>
                      </a:lnTo>
                      <a:lnTo>
                        <a:pt x="51" y="1691"/>
                      </a:lnTo>
                      <a:lnTo>
                        <a:pt x="51" y="1661"/>
                      </a:lnTo>
                      <a:lnTo>
                        <a:pt x="51" y="1622"/>
                      </a:lnTo>
                      <a:lnTo>
                        <a:pt x="51" y="1592"/>
                      </a:lnTo>
                      <a:lnTo>
                        <a:pt x="51" y="1553"/>
                      </a:lnTo>
                      <a:lnTo>
                        <a:pt x="61" y="1523"/>
                      </a:lnTo>
                      <a:lnTo>
                        <a:pt x="61" y="1484"/>
                      </a:lnTo>
                      <a:lnTo>
                        <a:pt x="61" y="1424"/>
                      </a:lnTo>
                      <a:lnTo>
                        <a:pt x="71" y="1385"/>
                      </a:lnTo>
                      <a:lnTo>
                        <a:pt x="81" y="1345"/>
                      </a:lnTo>
                      <a:lnTo>
                        <a:pt x="91" y="1286"/>
                      </a:lnTo>
                      <a:lnTo>
                        <a:pt x="91" y="1226"/>
                      </a:lnTo>
                      <a:lnTo>
                        <a:pt x="91" y="1167"/>
                      </a:lnTo>
                      <a:lnTo>
                        <a:pt x="101" y="1127"/>
                      </a:lnTo>
                      <a:lnTo>
                        <a:pt x="111" y="1067"/>
                      </a:lnTo>
                      <a:lnTo>
                        <a:pt x="130" y="1028"/>
                      </a:lnTo>
                      <a:lnTo>
                        <a:pt x="140" y="968"/>
                      </a:lnTo>
                      <a:lnTo>
                        <a:pt x="150" y="909"/>
                      </a:lnTo>
                      <a:lnTo>
                        <a:pt x="160" y="869"/>
                      </a:lnTo>
                      <a:lnTo>
                        <a:pt x="170" y="830"/>
                      </a:lnTo>
                      <a:lnTo>
                        <a:pt x="190" y="790"/>
                      </a:lnTo>
                      <a:lnTo>
                        <a:pt x="200" y="760"/>
                      </a:lnTo>
                      <a:lnTo>
                        <a:pt x="210" y="720"/>
                      </a:lnTo>
                      <a:lnTo>
                        <a:pt x="220" y="661"/>
                      </a:lnTo>
                      <a:lnTo>
                        <a:pt x="239" y="621"/>
                      </a:lnTo>
                      <a:lnTo>
                        <a:pt x="249" y="582"/>
                      </a:lnTo>
                      <a:lnTo>
                        <a:pt x="259" y="542"/>
                      </a:lnTo>
                      <a:lnTo>
                        <a:pt x="269" y="512"/>
                      </a:lnTo>
                      <a:lnTo>
                        <a:pt x="279" y="483"/>
                      </a:lnTo>
                      <a:lnTo>
                        <a:pt x="289" y="443"/>
                      </a:lnTo>
                      <a:lnTo>
                        <a:pt x="299" y="403"/>
                      </a:lnTo>
                      <a:lnTo>
                        <a:pt x="309" y="373"/>
                      </a:lnTo>
                      <a:lnTo>
                        <a:pt x="319" y="314"/>
                      </a:lnTo>
                      <a:lnTo>
                        <a:pt x="329" y="275"/>
                      </a:lnTo>
                      <a:lnTo>
                        <a:pt x="338" y="245"/>
                      </a:lnTo>
                      <a:lnTo>
                        <a:pt x="348" y="216"/>
                      </a:lnTo>
                      <a:lnTo>
                        <a:pt x="358" y="186"/>
                      </a:lnTo>
                      <a:lnTo>
                        <a:pt x="368" y="156"/>
                      </a:lnTo>
                      <a:lnTo>
                        <a:pt x="368" y="127"/>
                      </a:lnTo>
                      <a:lnTo>
                        <a:pt x="368" y="97"/>
                      </a:lnTo>
                      <a:lnTo>
                        <a:pt x="368" y="67"/>
                      </a:lnTo>
                      <a:lnTo>
                        <a:pt x="368" y="37"/>
                      </a:lnTo>
                      <a:lnTo>
                        <a:pt x="368" y="8"/>
                      </a:lnTo>
                      <a:lnTo>
                        <a:pt x="348" y="0"/>
                      </a:lnTo>
                    </a:path>
                  </a:pathLst>
                </a:custGeom>
                <a:noFill/>
                <a:ln w="50800" cap="rnd" cmpd="sng">
                  <a:solidFill>
                    <a:schemeClr val="accent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1336" name="Freeform 616"/>
                <p:cNvSpPr>
                  <a:spLocks/>
                </p:cNvSpPr>
                <p:nvPr/>
              </p:nvSpPr>
              <p:spPr bwMode="auto">
                <a:xfrm>
                  <a:off x="3105" y="644"/>
                  <a:ext cx="1131" cy="195"/>
                </a:xfrm>
                <a:custGeom>
                  <a:avLst/>
                  <a:gdLst/>
                  <a:ahLst/>
                  <a:cxnLst>
                    <a:cxn ang="0">
                      <a:pos x="1130" y="174"/>
                    </a:cxn>
                    <a:cxn ang="0">
                      <a:pos x="1071" y="194"/>
                    </a:cxn>
                    <a:cxn ang="0">
                      <a:pos x="1041" y="194"/>
                    </a:cxn>
                    <a:cxn ang="0">
                      <a:pos x="982" y="194"/>
                    </a:cxn>
                    <a:cxn ang="0">
                      <a:pos x="942" y="194"/>
                    </a:cxn>
                    <a:cxn ang="0">
                      <a:pos x="902" y="194"/>
                    </a:cxn>
                    <a:cxn ang="0">
                      <a:pos x="873" y="194"/>
                    </a:cxn>
                    <a:cxn ang="0">
                      <a:pos x="794" y="194"/>
                    </a:cxn>
                    <a:cxn ang="0">
                      <a:pos x="764" y="194"/>
                    </a:cxn>
                    <a:cxn ang="0">
                      <a:pos x="735" y="194"/>
                    </a:cxn>
                    <a:cxn ang="0">
                      <a:pos x="705" y="194"/>
                    </a:cxn>
                    <a:cxn ang="0">
                      <a:pos x="675" y="183"/>
                    </a:cxn>
                    <a:cxn ang="0">
                      <a:pos x="636" y="183"/>
                    </a:cxn>
                    <a:cxn ang="0">
                      <a:pos x="606" y="173"/>
                    </a:cxn>
                    <a:cxn ang="0">
                      <a:pos x="566" y="154"/>
                    </a:cxn>
                    <a:cxn ang="0">
                      <a:pos x="537" y="154"/>
                    </a:cxn>
                    <a:cxn ang="0">
                      <a:pos x="507" y="144"/>
                    </a:cxn>
                    <a:cxn ang="0">
                      <a:pos x="468" y="134"/>
                    </a:cxn>
                    <a:cxn ang="0">
                      <a:pos x="409" y="124"/>
                    </a:cxn>
                    <a:cxn ang="0">
                      <a:pos x="379" y="114"/>
                    </a:cxn>
                    <a:cxn ang="0">
                      <a:pos x="339" y="104"/>
                    </a:cxn>
                    <a:cxn ang="0">
                      <a:pos x="310" y="104"/>
                    </a:cxn>
                    <a:cxn ang="0">
                      <a:pos x="280" y="94"/>
                    </a:cxn>
                    <a:cxn ang="0">
                      <a:pos x="250" y="94"/>
                    </a:cxn>
                    <a:cxn ang="0">
                      <a:pos x="220" y="94"/>
                    </a:cxn>
                    <a:cxn ang="0">
                      <a:pos x="191" y="74"/>
                    </a:cxn>
                    <a:cxn ang="0">
                      <a:pos x="152" y="64"/>
                    </a:cxn>
                    <a:cxn ang="0">
                      <a:pos x="122" y="64"/>
                    </a:cxn>
                    <a:cxn ang="0">
                      <a:pos x="93" y="45"/>
                    </a:cxn>
                    <a:cxn ang="0">
                      <a:pos x="63" y="35"/>
                    </a:cxn>
                    <a:cxn ang="0">
                      <a:pos x="33" y="15"/>
                    </a:cxn>
                    <a:cxn ang="0">
                      <a:pos x="3" y="5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1131" h="195">
                      <a:moveTo>
                        <a:pt x="1130" y="174"/>
                      </a:moveTo>
                      <a:lnTo>
                        <a:pt x="1071" y="194"/>
                      </a:lnTo>
                      <a:lnTo>
                        <a:pt x="1041" y="194"/>
                      </a:lnTo>
                      <a:lnTo>
                        <a:pt x="982" y="194"/>
                      </a:lnTo>
                      <a:lnTo>
                        <a:pt x="942" y="194"/>
                      </a:lnTo>
                      <a:lnTo>
                        <a:pt x="902" y="194"/>
                      </a:lnTo>
                      <a:lnTo>
                        <a:pt x="873" y="194"/>
                      </a:lnTo>
                      <a:lnTo>
                        <a:pt x="794" y="194"/>
                      </a:lnTo>
                      <a:lnTo>
                        <a:pt x="764" y="194"/>
                      </a:lnTo>
                      <a:lnTo>
                        <a:pt x="735" y="194"/>
                      </a:lnTo>
                      <a:lnTo>
                        <a:pt x="705" y="194"/>
                      </a:lnTo>
                      <a:lnTo>
                        <a:pt x="675" y="183"/>
                      </a:lnTo>
                      <a:lnTo>
                        <a:pt x="636" y="183"/>
                      </a:lnTo>
                      <a:lnTo>
                        <a:pt x="606" y="173"/>
                      </a:lnTo>
                      <a:lnTo>
                        <a:pt x="566" y="154"/>
                      </a:lnTo>
                      <a:lnTo>
                        <a:pt x="537" y="154"/>
                      </a:lnTo>
                      <a:lnTo>
                        <a:pt x="507" y="144"/>
                      </a:lnTo>
                      <a:lnTo>
                        <a:pt x="468" y="134"/>
                      </a:lnTo>
                      <a:lnTo>
                        <a:pt x="409" y="124"/>
                      </a:lnTo>
                      <a:lnTo>
                        <a:pt x="379" y="114"/>
                      </a:lnTo>
                      <a:lnTo>
                        <a:pt x="339" y="104"/>
                      </a:lnTo>
                      <a:lnTo>
                        <a:pt x="310" y="104"/>
                      </a:lnTo>
                      <a:lnTo>
                        <a:pt x="280" y="94"/>
                      </a:lnTo>
                      <a:lnTo>
                        <a:pt x="250" y="94"/>
                      </a:lnTo>
                      <a:lnTo>
                        <a:pt x="220" y="94"/>
                      </a:lnTo>
                      <a:lnTo>
                        <a:pt x="191" y="74"/>
                      </a:lnTo>
                      <a:lnTo>
                        <a:pt x="152" y="64"/>
                      </a:lnTo>
                      <a:lnTo>
                        <a:pt x="122" y="64"/>
                      </a:lnTo>
                      <a:lnTo>
                        <a:pt x="93" y="45"/>
                      </a:lnTo>
                      <a:lnTo>
                        <a:pt x="63" y="35"/>
                      </a:lnTo>
                      <a:lnTo>
                        <a:pt x="33" y="15"/>
                      </a:lnTo>
                      <a:lnTo>
                        <a:pt x="3" y="5"/>
                      </a:lnTo>
                      <a:lnTo>
                        <a:pt x="0" y="0"/>
                      </a:lnTo>
                    </a:path>
                  </a:pathLst>
                </a:custGeom>
                <a:noFill/>
                <a:ln w="50800" cap="rnd" cmpd="sng">
                  <a:solidFill>
                    <a:schemeClr val="accent1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  <p:sp>
          <p:nvSpPr>
            <p:cNvPr id="31339" name="Rectangle 619"/>
            <p:cNvSpPr>
              <a:spLocks noChangeArrowheads="1"/>
            </p:cNvSpPr>
            <p:nvPr/>
          </p:nvSpPr>
          <p:spPr bwMode="auto">
            <a:xfrm>
              <a:off x="0" y="3216"/>
              <a:ext cx="153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2400" u="sng" dirty="0">
                  <a:solidFill>
                    <a:schemeClr val="hlink"/>
                  </a:solidFill>
                </a:rPr>
                <a:t>SEROUS ACINi</a:t>
              </a:r>
            </a:p>
          </p:txBody>
        </p:sp>
        <p:sp>
          <p:nvSpPr>
            <p:cNvPr id="31340" name="Rectangle 620"/>
            <p:cNvSpPr>
              <a:spLocks noChangeArrowheads="1"/>
            </p:cNvSpPr>
            <p:nvPr/>
          </p:nvSpPr>
          <p:spPr bwMode="auto">
            <a:xfrm>
              <a:off x="1296" y="3744"/>
              <a:ext cx="1872" cy="5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>
                  <a:solidFill>
                    <a:srgbClr val="FF3399"/>
                  </a:solidFill>
                </a:rPr>
                <a:t>INTRA LOBULAR DUCT</a:t>
              </a:r>
            </a:p>
          </p:txBody>
        </p:sp>
        <p:sp>
          <p:nvSpPr>
            <p:cNvPr id="31341" name="Line 621"/>
            <p:cNvSpPr>
              <a:spLocks noChangeShapeType="1"/>
            </p:cNvSpPr>
            <p:nvPr/>
          </p:nvSpPr>
          <p:spPr bwMode="auto">
            <a:xfrm flipV="1">
              <a:off x="1536" y="3408"/>
              <a:ext cx="288" cy="336"/>
            </a:xfrm>
            <a:prstGeom prst="line">
              <a:avLst/>
            </a:prstGeom>
            <a:noFill/>
            <a:ln w="12700">
              <a:solidFill>
                <a:srgbClr val="FF3399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342" name="Rectangle 622"/>
            <p:cNvSpPr>
              <a:spLocks noChangeArrowheads="1"/>
            </p:cNvSpPr>
            <p:nvPr/>
          </p:nvSpPr>
          <p:spPr bwMode="auto">
            <a:xfrm>
              <a:off x="192" y="432"/>
              <a:ext cx="225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>
                  <a:solidFill>
                    <a:srgbClr val="FF9966"/>
                  </a:solidFill>
                </a:rPr>
                <a:t>INTER LOBULAR DUCT</a:t>
              </a:r>
            </a:p>
          </p:txBody>
        </p:sp>
        <p:sp>
          <p:nvSpPr>
            <p:cNvPr id="31343" name="Arc 623"/>
            <p:cNvSpPr>
              <a:spLocks/>
            </p:cNvSpPr>
            <p:nvPr/>
          </p:nvSpPr>
          <p:spPr bwMode="auto">
            <a:xfrm>
              <a:off x="2495" y="481"/>
              <a:ext cx="2209" cy="480"/>
            </a:xfrm>
            <a:custGeom>
              <a:avLst/>
              <a:gdLst>
                <a:gd name="G0" fmla="+- 10 0 0"/>
                <a:gd name="G1" fmla="+- 21600 0 0"/>
                <a:gd name="G2" fmla="+- 21600 0 0"/>
                <a:gd name="T0" fmla="*/ 0 w 21610"/>
                <a:gd name="T1" fmla="*/ 0 h 21600"/>
                <a:gd name="T2" fmla="*/ 21610 w 21610"/>
                <a:gd name="T3" fmla="*/ 21600 h 21600"/>
                <a:gd name="T4" fmla="*/ 10 w 2161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10" h="21600" fill="none" extrusionOk="0">
                  <a:moveTo>
                    <a:pt x="0" y="0"/>
                  </a:moveTo>
                  <a:cubicBezTo>
                    <a:pt x="3" y="0"/>
                    <a:pt x="6" y="-1"/>
                    <a:pt x="10" y="0"/>
                  </a:cubicBezTo>
                  <a:cubicBezTo>
                    <a:pt x="11939" y="0"/>
                    <a:pt x="21610" y="9670"/>
                    <a:pt x="21610" y="21600"/>
                  </a:cubicBezTo>
                </a:path>
                <a:path w="21610" h="21600" stroke="0" extrusionOk="0">
                  <a:moveTo>
                    <a:pt x="0" y="0"/>
                  </a:moveTo>
                  <a:cubicBezTo>
                    <a:pt x="3" y="0"/>
                    <a:pt x="6" y="-1"/>
                    <a:pt x="10" y="0"/>
                  </a:cubicBezTo>
                  <a:cubicBezTo>
                    <a:pt x="11939" y="0"/>
                    <a:pt x="21610" y="9670"/>
                    <a:pt x="21610" y="21600"/>
                  </a:cubicBezTo>
                  <a:lnTo>
                    <a:pt x="10" y="21600"/>
                  </a:lnTo>
                  <a:close/>
                </a:path>
              </a:pathLst>
            </a:custGeom>
            <a:noFill/>
            <a:ln w="25400" cap="rnd">
              <a:solidFill>
                <a:srgbClr val="FF9966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grpSp>
          <p:nvGrpSpPr>
            <p:cNvPr id="31338" name="Group 661"/>
            <p:cNvGrpSpPr>
              <a:grpSpLocks/>
            </p:cNvGrpSpPr>
            <p:nvPr/>
          </p:nvGrpSpPr>
          <p:grpSpPr bwMode="auto">
            <a:xfrm>
              <a:off x="73" y="1099"/>
              <a:ext cx="1555" cy="1315"/>
              <a:chOff x="73" y="1099"/>
              <a:chExt cx="1555" cy="1315"/>
            </a:xfrm>
          </p:grpSpPr>
          <p:sp>
            <p:nvSpPr>
              <p:cNvPr id="31344" name="Freeform 624"/>
              <p:cNvSpPr>
                <a:spLocks/>
              </p:cNvSpPr>
              <p:nvPr/>
            </p:nvSpPr>
            <p:spPr bwMode="auto">
              <a:xfrm>
                <a:off x="976" y="1987"/>
                <a:ext cx="297" cy="292"/>
              </a:xfrm>
              <a:custGeom>
                <a:avLst/>
                <a:gdLst/>
                <a:ahLst/>
                <a:cxnLst>
                  <a:cxn ang="0">
                    <a:pos x="197" y="291"/>
                  </a:cxn>
                  <a:cxn ang="0">
                    <a:pos x="209" y="273"/>
                  </a:cxn>
                  <a:cxn ang="0">
                    <a:pos x="227" y="245"/>
                  </a:cxn>
                  <a:cxn ang="0">
                    <a:pos x="249" y="207"/>
                  </a:cxn>
                  <a:cxn ang="0">
                    <a:pos x="263" y="196"/>
                  </a:cxn>
                  <a:cxn ang="0">
                    <a:pos x="272" y="182"/>
                  </a:cxn>
                  <a:cxn ang="0">
                    <a:pos x="283" y="165"/>
                  </a:cxn>
                  <a:cxn ang="0">
                    <a:pos x="292" y="150"/>
                  </a:cxn>
                  <a:cxn ang="0">
                    <a:pos x="296" y="134"/>
                  </a:cxn>
                  <a:cxn ang="0">
                    <a:pos x="287" y="116"/>
                  </a:cxn>
                  <a:cxn ang="0">
                    <a:pos x="276" y="102"/>
                  </a:cxn>
                  <a:cxn ang="0">
                    <a:pos x="266" y="89"/>
                  </a:cxn>
                  <a:cxn ang="0">
                    <a:pos x="253" y="81"/>
                  </a:cxn>
                  <a:cxn ang="0">
                    <a:pos x="238" y="71"/>
                  </a:cxn>
                  <a:cxn ang="0">
                    <a:pos x="223" y="63"/>
                  </a:cxn>
                  <a:cxn ang="0">
                    <a:pos x="210" y="55"/>
                  </a:cxn>
                  <a:cxn ang="0">
                    <a:pos x="196" y="45"/>
                  </a:cxn>
                  <a:cxn ang="0">
                    <a:pos x="183" y="37"/>
                  </a:cxn>
                  <a:cxn ang="0">
                    <a:pos x="150" y="17"/>
                  </a:cxn>
                  <a:cxn ang="0">
                    <a:pos x="136" y="8"/>
                  </a:cxn>
                  <a:cxn ang="0">
                    <a:pos x="122" y="0"/>
                  </a:cxn>
                  <a:cxn ang="0">
                    <a:pos x="109" y="11"/>
                  </a:cxn>
                  <a:cxn ang="0">
                    <a:pos x="95" y="22"/>
                  </a:cxn>
                  <a:cxn ang="0">
                    <a:pos x="87" y="35"/>
                  </a:cxn>
                  <a:cxn ang="0">
                    <a:pos x="77" y="49"/>
                  </a:cxn>
                  <a:cxn ang="0">
                    <a:pos x="70" y="62"/>
                  </a:cxn>
                  <a:cxn ang="0">
                    <a:pos x="61" y="76"/>
                  </a:cxn>
                  <a:cxn ang="0">
                    <a:pos x="52" y="91"/>
                  </a:cxn>
                  <a:cxn ang="0">
                    <a:pos x="44" y="104"/>
                  </a:cxn>
                  <a:cxn ang="0">
                    <a:pos x="36" y="119"/>
                  </a:cxn>
                  <a:cxn ang="0">
                    <a:pos x="26" y="132"/>
                  </a:cxn>
                  <a:cxn ang="0">
                    <a:pos x="17" y="146"/>
                  </a:cxn>
                  <a:cxn ang="0">
                    <a:pos x="8" y="160"/>
                  </a:cxn>
                  <a:cxn ang="0">
                    <a:pos x="0" y="173"/>
                  </a:cxn>
                  <a:cxn ang="0">
                    <a:pos x="14" y="183"/>
                  </a:cxn>
                  <a:cxn ang="0">
                    <a:pos x="27" y="192"/>
                  </a:cxn>
                  <a:cxn ang="0">
                    <a:pos x="42" y="199"/>
                  </a:cxn>
                  <a:cxn ang="0">
                    <a:pos x="53" y="213"/>
                  </a:cxn>
                  <a:cxn ang="0">
                    <a:pos x="67" y="222"/>
                  </a:cxn>
                  <a:cxn ang="0">
                    <a:pos x="80" y="230"/>
                  </a:cxn>
                  <a:cxn ang="0">
                    <a:pos x="95" y="239"/>
                  </a:cxn>
                  <a:cxn ang="0">
                    <a:pos x="108" y="249"/>
                  </a:cxn>
                  <a:cxn ang="0">
                    <a:pos x="122" y="257"/>
                  </a:cxn>
                  <a:cxn ang="0">
                    <a:pos x="135" y="265"/>
                  </a:cxn>
                  <a:cxn ang="0">
                    <a:pos x="150" y="275"/>
                  </a:cxn>
                  <a:cxn ang="0">
                    <a:pos x="165" y="283"/>
                  </a:cxn>
                  <a:cxn ang="0">
                    <a:pos x="197" y="291"/>
                  </a:cxn>
                  <a:cxn ang="0">
                    <a:pos x="197" y="291"/>
                  </a:cxn>
                </a:cxnLst>
                <a:rect l="0" t="0" r="r" b="b"/>
                <a:pathLst>
                  <a:path w="297" h="292">
                    <a:moveTo>
                      <a:pt x="197" y="291"/>
                    </a:moveTo>
                    <a:lnTo>
                      <a:pt x="209" y="273"/>
                    </a:lnTo>
                    <a:lnTo>
                      <a:pt x="227" y="245"/>
                    </a:lnTo>
                    <a:lnTo>
                      <a:pt x="249" y="207"/>
                    </a:lnTo>
                    <a:lnTo>
                      <a:pt x="263" y="196"/>
                    </a:lnTo>
                    <a:lnTo>
                      <a:pt x="272" y="182"/>
                    </a:lnTo>
                    <a:lnTo>
                      <a:pt x="283" y="165"/>
                    </a:lnTo>
                    <a:lnTo>
                      <a:pt x="292" y="150"/>
                    </a:lnTo>
                    <a:lnTo>
                      <a:pt x="296" y="134"/>
                    </a:lnTo>
                    <a:lnTo>
                      <a:pt x="287" y="116"/>
                    </a:lnTo>
                    <a:lnTo>
                      <a:pt x="276" y="102"/>
                    </a:lnTo>
                    <a:lnTo>
                      <a:pt x="266" y="89"/>
                    </a:lnTo>
                    <a:lnTo>
                      <a:pt x="253" y="81"/>
                    </a:lnTo>
                    <a:lnTo>
                      <a:pt x="238" y="71"/>
                    </a:lnTo>
                    <a:lnTo>
                      <a:pt x="223" y="63"/>
                    </a:lnTo>
                    <a:lnTo>
                      <a:pt x="210" y="55"/>
                    </a:lnTo>
                    <a:lnTo>
                      <a:pt x="196" y="45"/>
                    </a:lnTo>
                    <a:lnTo>
                      <a:pt x="183" y="37"/>
                    </a:lnTo>
                    <a:lnTo>
                      <a:pt x="150" y="17"/>
                    </a:lnTo>
                    <a:lnTo>
                      <a:pt x="136" y="8"/>
                    </a:lnTo>
                    <a:lnTo>
                      <a:pt x="122" y="0"/>
                    </a:lnTo>
                    <a:lnTo>
                      <a:pt x="109" y="11"/>
                    </a:lnTo>
                    <a:lnTo>
                      <a:pt x="95" y="22"/>
                    </a:lnTo>
                    <a:lnTo>
                      <a:pt x="87" y="35"/>
                    </a:lnTo>
                    <a:lnTo>
                      <a:pt x="77" y="49"/>
                    </a:lnTo>
                    <a:lnTo>
                      <a:pt x="70" y="62"/>
                    </a:lnTo>
                    <a:lnTo>
                      <a:pt x="61" y="76"/>
                    </a:lnTo>
                    <a:lnTo>
                      <a:pt x="52" y="91"/>
                    </a:lnTo>
                    <a:lnTo>
                      <a:pt x="44" y="104"/>
                    </a:lnTo>
                    <a:lnTo>
                      <a:pt x="36" y="119"/>
                    </a:lnTo>
                    <a:lnTo>
                      <a:pt x="26" y="132"/>
                    </a:lnTo>
                    <a:lnTo>
                      <a:pt x="17" y="146"/>
                    </a:lnTo>
                    <a:lnTo>
                      <a:pt x="8" y="160"/>
                    </a:lnTo>
                    <a:lnTo>
                      <a:pt x="0" y="173"/>
                    </a:lnTo>
                    <a:lnTo>
                      <a:pt x="14" y="183"/>
                    </a:lnTo>
                    <a:lnTo>
                      <a:pt x="27" y="192"/>
                    </a:lnTo>
                    <a:lnTo>
                      <a:pt x="42" y="199"/>
                    </a:lnTo>
                    <a:lnTo>
                      <a:pt x="53" y="213"/>
                    </a:lnTo>
                    <a:lnTo>
                      <a:pt x="67" y="222"/>
                    </a:lnTo>
                    <a:lnTo>
                      <a:pt x="80" y="230"/>
                    </a:lnTo>
                    <a:lnTo>
                      <a:pt x="95" y="239"/>
                    </a:lnTo>
                    <a:lnTo>
                      <a:pt x="108" y="249"/>
                    </a:lnTo>
                    <a:lnTo>
                      <a:pt x="122" y="257"/>
                    </a:lnTo>
                    <a:lnTo>
                      <a:pt x="135" y="265"/>
                    </a:lnTo>
                    <a:lnTo>
                      <a:pt x="150" y="275"/>
                    </a:lnTo>
                    <a:lnTo>
                      <a:pt x="165" y="283"/>
                    </a:lnTo>
                    <a:lnTo>
                      <a:pt x="197" y="291"/>
                    </a:lnTo>
                    <a:lnTo>
                      <a:pt x="197" y="291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345" name="Oval 625"/>
              <p:cNvSpPr>
                <a:spLocks noChangeArrowheads="1"/>
              </p:cNvSpPr>
              <p:nvPr/>
            </p:nvSpPr>
            <p:spPr bwMode="auto">
              <a:xfrm rot="12720000">
                <a:off x="991" y="2173"/>
                <a:ext cx="184" cy="43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1346" name="Freeform 626"/>
              <p:cNvSpPr>
                <a:spLocks/>
              </p:cNvSpPr>
              <p:nvPr/>
            </p:nvSpPr>
            <p:spPr bwMode="auto">
              <a:xfrm>
                <a:off x="793" y="1873"/>
                <a:ext cx="296" cy="293"/>
              </a:xfrm>
              <a:custGeom>
                <a:avLst/>
                <a:gdLst/>
                <a:ahLst/>
                <a:cxnLst>
                  <a:cxn ang="0">
                    <a:pos x="197" y="292"/>
                  </a:cxn>
                  <a:cxn ang="0">
                    <a:pos x="209" y="272"/>
                  </a:cxn>
                  <a:cxn ang="0">
                    <a:pos x="226" y="244"/>
                  </a:cxn>
                  <a:cxn ang="0">
                    <a:pos x="250" y="208"/>
                  </a:cxn>
                  <a:cxn ang="0">
                    <a:pos x="263" y="196"/>
                  </a:cxn>
                  <a:cxn ang="0">
                    <a:pos x="272" y="183"/>
                  </a:cxn>
                  <a:cxn ang="0">
                    <a:pos x="284" y="164"/>
                  </a:cxn>
                  <a:cxn ang="0">
                    <a:pos x="292" y="150"/>
                  </a:cxn>
                  <a:cxn ang="0">
                    <a:pos x="295" y="133"/>
                  </a:cxn>
                  <a:cxn ang="0">
                    <a:pos x="288" y="115"/>
                  </a:cxn>
                  <a:cxn ang="0">
                    <a:pos x="277" y="102"/>
                  </a:cxn>
                  <a:cxn ang="0">
                    <a:pos x="265" y="89"/>
                  </a:cxn>
                  <a:cxn ang="0">
                    <a:pos x="251" y="79"/>
                  </a:cxn>
                  <a:cxn ang="0">
                    <a:pos x="238" y="72"/>
                  </a:cxn>
                  <a:cxn ang="0">
                    <a:pos x="224" y="63"/>
                  </a:cxn>
                  <a:cxn ang="0">
                    <a:pos x="210" y="54"/>
                  </a:cxn>
                  <a:cxn ang="0">
                    <a:pos x="197" y="46"/>
                  </a:cxn>
                  <a:cxn ang="0">
                    <a:pos x="182" y="37"/>
                  </a:cxn>
                  <a:cxn ang="0">
                    <a:pos x="150" y="16"/>
                  </a:cxn>
                  <a:cxn ang="0">
                    <a:pos x="136" y="8"/>
                  </a:cxn>
                  <a:cxn ang="0">
                    <a:pos x="121" y="0"/>
                  </a:cxn>
                  <a:cxn ang="0">
                    <a:pos x="110" y="10"/>
                  </a:cxn>
                  <a:cxn ang="0">
                    <a:pos x="96" y="21"/>
                  </a:cxn>
                  <a:cxn ang="0">
                    <a:pos x="86" y="35"/>
                  </a:cxn>
                  <a:cxn ang="0">
                    <a:pos x="78" y="48"/>
                  </a:cxn>
                  <a:cxn ang="0">
                    <a:pos x="70" y="62"/>
                  </a:cxn>
                  <a:cxn ang="0">
                    <a:pos x="60" y="77"/>
                  </a:cxn>
                  <a:cxn ang="0">
                    <a:pos x="52" y="90"/>
                  </a:cxn>
                  <a:cxn ang="0">
                    <a:pos x="44" y="105"/>
                  </a:cxn>
                  <a:cxn ang="0">
                    <a:pos x="35" y="118"/>
                  </a:cxn>
                  <a:cxn ang="0">
                    <a:pos x="27" y="132"/>
                  </a:cxn>
                  <a:cxn ang="0">
                    <a:pos x="17" y="146"/>
                  </a:cxn>
                  <a:cxn ang="0">
                    <a:pos x="8" y="160"/>
                  </a:cxn>
                  <a:cxn ang="0">
                    <a:pos x="0" y="174"/>
                  </a:cxn>
                  <a:cxn ang="0">
                    <a:pos x="14" y="182"/>
                  </a:cxn>
                  <a:cxn ang="0">
                    <a:pos x="27" y="191"/>
                  </a:cxn>
                  <a:cxn ang="0">
                    <a:pos x="42" y="200"/>
                  </a:cxn>
                  <a:cxn ang="0">
                    <a:pos x="53" y="213"/>
                  </a:cxn>
                  <a:cxn ang="0">
                    <a:pos x="67" y="221"/>
                  </a:cxn>
                  <a:cxn ang="0">
                    <a:pos x="80" y="230"/>
                  </a:cxn>
                  <a:cxn ang="0">
                    <a:pos x="94" y="240"/>
                  </a:cxn>
                  <a:cxn ang="0">
                    <a:pos x="109" y="248"/>
                  </a:cxn>
                  <a:cxn ang="0">
                    <a:pos x="123" y="256"/>
                  </a:cxn>
                  <a:cxn ang="0">
                    <a:pos x="137" y="265"/>
                  </a:cxn>
                  <a:cxn ang="0">
                    <a:pos x="150" y="273"/>
                  </a:cxn>
                  <a:cxn ang="0">
                    <a:pos x="164" y="282"/>
                  </a:cxn>
                  <a:cxn ang="0">
                    <a:pos x="197" y="292"/>
                  </a:cxn>
                  <a:cxn ang="0">
                    <a:pos x="197" y="292"/>
                  </a:cxn>
                </a:cxnLst>
                <a:rect l="0" t="0" r="r" b="b"/>
                <a:pathLst>
                  <a:path w="296" h="293">
                    <a:moveTo>
                      <a:pt x="197" y="292"/>
                    </a:moveTo>
                    <a:lnTo>
                      <a:pt x="209" y="272"/>
                    </a:lnTo>
                    <a:lnTo>
                      <a:pt x="226" y="244"/>
                    </a:lnTo>
                    <a:lnTo>
                      <a:pt x="250" y="208"/>
                    </a:lnTo>
                    <a:lnTo>
                      <a:pt x="263" y="196"/>
                    </a:lnTo>
                    <a:lnTo>
                      <a:pt x="272" y="183"/>
                    </a:lnTo>
                    <a:lnTo>
                      <a:pt x="284" y="164"/>
                    </a:lnTo>
                    <a:lnTo>
                      <a:pt x="292" y="150"/>
                    </a:lnTo>
                    <a:lnTo>
                      <a:pt x="295" y="133"/>
                    </a:lnTo>
                    <a:lnTo>
                      <a:pt x="288" y="115"/>
                    </a:lnTo>
                    <a:lnTo>
                      <a:pt x="277" y="102"/>
                    </a:lnTo>
                    <a:lnTo>
                      <a:pt x="265" y="89"/>
                    </a:lnTo>
                    <a:lnTo>
                      <a:pt x="251" y="79"/>
                    </a:lnTo>
                    <a:lnTo>
                      <a:pt x="238" y="72"/>
                    </a:lnTo>
                    <a:lnTo>
                      <a:pt x="224" y="63"/>
                    </a:lnTo>
                    <a:lnTo>
                      <a:pt x="210" y="54"/>
                    </a:lnTo>
                    <a:lnTo>
                      <a:pt x="197" y="46"/>
                    </a:lnTo>
                    <a:lnTo>
                      <a:pt x="182" y="37"/>
                    </a:lnTo>
                    <a:lnTo>
                      <a:pt x="150" y="16"/>
                    </a:lnTo>
                    <a:lnTo>
                      <a:pt x="136" y="8"/>
                    </a:lnTo>
                    <a:lnTo>
                      <a:pt x="121" y="0"/>
                    </a:lnTo>
                    <a:lnTo>
                      <a:pt x="110" y="10"/>
                    </a:lnTo>
                    <a:lnTo>
                      <a:pt x="96" y="21"/>
                    </a:lnTo>
                    <a:lnTo>
                      <a:pt x="86" y="35"/>
                    </a:lnTo>
                    <a:lnTo>
                      <a:pt x="78" y="48"/>
                    </a:lnTo>
                    <a:lnTo>
                      <a:pt x="70" y="62"/>
                    </a:lnTo>
                    <a:lnTo>
                      <a:pt x="60" y="77"/>
                    </a:lnTo>
                    <a:lnTo>
                      <a:pt x="52" y="90"/>
                    </a:lnTo>
                    <a:lnTo>
                      <a:pt x="44" y="105"/>
                    </a:lnTo>
                    <a:lnTo>
                      <a:pt x="35" y="118"/>
                    </a:lnTo>
                    <a:lnTo>
                      <a:pt x="27" y="132"/>
                    </a:lnTo>
                    <a:lnTo>
                      <a:pt x="17" y="146"/>
                    </a:lnTo>
                    <a:lnTo>
                      <a:pt x="8" y="160"/>
                    </a:lnTo>
                    <a:lnTo>
                      <a:pt x="0" y="174"/>
                    </a:lnTo>
                    <a:lnTo>
                      <a:pt x="14" y="182"/>
                    </a:lnTo>
                    <a:lnTo>
                      <a:pt x="27" y="191"/>
                    </a:lnTo>
                    <a:lnTo>
                      <a:pt x="42" y="200"/>
                    </a:lnTo>
                    <a:lnTo>
                      <a:pt x="53" y="213"/>
                    </a:lnTo>
                    <a:lnTo>
                      <a:pt x="67" y="221"/>
                    </a:lnTo>
                    <a:lnTo>
                      <a:pt x="80" y="230"/>
                    </a:lnTo>
                    <a:lnTo>
                      <a:pt x="94" y="240"/>
                    </a:lnTo>
                    <a:lnTo>
                      <a:pt x="109" y="248"/>
                    </a:lnTo>
                    <a:lnTo>
                      <a:pt x="123" y="256"/>
                    </a:lnTo>
                    <a:lnTo>
                      <a:pt x="137" y="265"/>
                    </a:lnTo>
                    <a:lnTo>
                      <a:pt x="150" y="273"/>
                    </a:lnTo>
                    <a:lnTo>
                      <a:pt x="164" y="282"/>
                    </a:lnTo>
                    <a:lnTo>
                      <a:pt x="197" y="292"/>
                    </a:lnTo>
                    <a:lnTo>
                      <a:pt x="197" y="292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347" name="Oval 627"/>
              <p:cNvSpPr>
                <a:spLocks noChangeArrowheads="1"/>
              </p:cNvSpPr>
              <p:nvPr/>
            </p:nvSpPr>
            <p:spPr bwMode="auto">
              <a:xfrm rot="12720000">
                <a:off x="807" y="2060"/>
                <a:ext cx="186" cy="41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1348" name="Freeform 628"/>
              <p:cNvSpPr>
                <a:spLocks/>
              </p:cNvSpPr>
              <p:nvPr/>
            </p:nvSpPr>
            <p:spPr bwMode="auto">
              <a:xfrm>
                <a:off x="609" y="1757"/>
                <a:ext cx="298" cy="294"/>
              </a:xfrm>
              <a:custGeom>
                <a:avLst/>
                <a:gdLst/>
                <a:ahLst/>
                <a:cxnLst>
                  <a:cxn ang="0">
                    <a:pos x="198" y="293"/>
                  </a:cxn>
                  <a:cxn ang="0">
                    <a:pos x="209" y="274"/>
                  </a:cxn>
                  <a:cxn ang="0">
                    <a:pos x="228" y="245"/>
                  </a:cxn>
                  <a:cxn ang="0">
                    <a:pos x="250" y="209"/>
                  </a:cxn>
                  <a:cxn ang="0">
                    <a:pos x="264" y="197"/>
                  </a:cxn>
                  <a:cxn ang="0">
                    <a:pos x="273" y="184"/>
                  </a:cxn>
                  <a:cxn ang="0">
                    <a:pos x="283" y="165"/>
                  </a:cxn>
                  <a:cxn ang="0">
                    <a:pos x="293" y="151"/>
                  </a:cxn>
                  <a:cxn ang="0">
                    <a:pos x="297" y="135"/>
                  </a:cxn>
                  <a:cxn ang="0">
                    <a:pos x="288" y="117"/>
                  </a:cxn>
                  <a:cxn ang="0">
                    <a:pos x="278" y="104"/>
                  </a:cxn>
                  <a:cxn ang="0">
                    <a:pos x="266" y="90"/>
                  </a:cxn>
                  <a:cxn ang="0">
                    <a:pos x="253" y="82"/>
                  </a:cxn>
                  <a:cxn ang="0">
                    <a:pos x="239" y="72"/>
                  </a:cxn>
                  <a:cxn ang="0">
                    <a:pos x="226" y="64"/>
                  </a:cxn>
                  <a:cxn ang="0">
                    <a:pos x="210" y="56"/>
                  </a:cxn>
                  <a:cxn ang="0">
                    <a:pos x="196" y="46"/>
                  </a:cxn>
                  <a:cxn ang="0">
                    <a:pos x="183" y="38"/>
                  </a:cxn>
                  <a:cxn ang="0">
                    <a:pos x="150" y="18"/>
                  </a:cxn>
                  <a:cxn ang="0">
                    <a:pos x="136" y="8"/>
                  </a:cxn>
                  <a:cxn ang="0">
                    <a:pos x="123" y="0"/>
                  </a:cxn>
                  <a:cxn ang="0">
                    <a:pos x="110" y="11"/>
                  </a:cxn>
                  <a:cxn ang="0">
                    <a:pos x="96" y="22"/>
                  </a:cxn>
                  <a:cxn ang="0">
                    <a:pos x="88" y="36"/>
                  </a:cxn>
                  <a:cxn ang="0">
                    <a:pos x="79" y="51"/>
                  </a:cxn>
                  <a:cxn ang="0">
                    <a:pos x="70" y="64"/>
                  </a:cxn>
                  <a:cxn ang="0">
                    <a:pos x="62" y="78"/>
                  </a:cxn>
                  <a:cxn ang="0">
                    <a:pos x="53" y="92"/>
                  </a:cxn>
                  <a:cxn ang="0">
                    <a:pos x="44" y="105"/>
                  </a:cxn>
                  <a:cxn ang="0">
                    <a:pos x="35" y="120"/>
                  </a:cxn>
                  <a:cxn ang="0">
                    <a:pos x="26" y="133"/>
                  </a:cxn>
                  <a:cxn ang="0">
                    <a:pos x="19" y="148"/>
                  </a:cxn>
                  <a:cxn ang="0">
                    <a:pos x="9" y="162"/>
                  </a:cxn>
                  <a:cxn ang="0">
                    <a:pos x="0" y="175"/>
                  </a:cxn>
                  <a:cxn ang="0">
                    <a:pos x="16" y="183"/>
                  </a:cxn>
                  <a:cxn ang="0">
                    <a:pos x="29" y="192"/>
                  </a:cxn>
                  <a:cxn ang="0">
                    <a:pos x="43" y="200"/>
                  </a:cxn>
                  <a:cxn ang="0">
                    <a:pos x="54" y="215"/>
                  </a:cxn>
                  <a:cxn ang="0">
                    <a:pos x="68" y="223"/>
                  </a:cxn>
                  <a:cxn ang="0">
                    <a:pos x="81" y="232"/>
                  </a:cxn>
                  <a:cxn ang="0">
                    <a:pos x="95" y="240"/>
                  </a:cxn>
                  <a:cxn ang="0">
                    <a:pos x="109" y="250"/>
                  </a:cxn>
                  <a:cxn ang="0">
                    <a:pos x="123" y="258"/>
                  </a:cxn>
                  <a:cxn ang="0">
                    <a:pos x="138" y="266"/>
                  </a:cxn>
                  <a:cxn ang="0">
                    <a:pos x="151" y="275"/>
                  </a:cxn>
                  <a:cxn ang="0">
                    <a:pos x="165" y="284"/>
                  </a:cxn>
                  <a:cxn ang="0">
                    <a:pos x="198" y="293"/>
                  </a:cxn>
                  <a:cxn ang="0">
                    <a:pos x="198" y="293"/>
                  </a:cxn>
                </a:cxnLst>
                <a:rect l="0" t="0" r="r" b="b"/>
                <a:pathLst>
                  <a:path w="298" h="294">
                    <a:moveTo>
                      <a:pt x="198" y="293"/>
                    </a:moveTo>
                    <a:lnTo>
                      <a:pt x="209" y="274"/>
                    </a:lnTo>
                    <a:lnTo>
                      <a:pt x="228" y="245"/>
                    </a:lnTo>
                    <a:lnTo>
                      <a:pt x="250" y="209"/>
                    </a:lnTo>
                    <a:lnTo>
                      <a:pt x="264" y="197"/>
                    </a:lnTo>
                    <a:lnTo>
                      <a:pt x="273" y="184"/>
                    </a:lnTo>
                    <a:lnTo>
                      <a:pt x="283" y="165"/>
                    </a:lnTo>
                    <a:lnTo>
                      <a:pt x="293" y="151"/>
                    </a:lnTo>
                    <a:lnTo>
                      <a:pt x="297" y="135"/>
                    </a:lnTo>
                    <a:lnTo>
                      <a:pt x="288" y="117"/>
                    </a:lnTo>
                    <a:lnTo>
                      <a:pt x="278" y="104"/>
                    </a:lnTo>
                    <a:lnTo>
                      <a:pt x="266" y="90"/>
                    </a:lnTo>
                    <a:lnTo>
                      <a:pt x="253" y="82"/>
                    </a:lnTo>
                    <a:lnTo>
                      <a:pt x="239" y="72"/>
                    </a:lnTo>
                    <a:lnTo>
                      <a:pt x="226" y="64"/>
                    </a:lnTo>
                    <a:lnTo>
                      <a:pt x="210" y="56"/>
                    </a:lnTo>
                    <a:lnTo>
                      <a:pt x="196" y="46"/>
                    </a:lnTo>
                    <a:lnTo>
                      <a:pt x="183" y="38"/>
                    </a:lnTo>
                    <a:lnTo>
                      <a:pt x="150" y="18"/>
                    </a:lnTo>
                    <a:lnTo>
                      <a:pt x="136" y="8"/>
                    </a:lnTo>
                    <a:lnTo>
                      <a:pt x="123" y="0"/>
                    </a:lnTo>
                    <a:lnTo>
                      <a:pt x="110" y="11"/>
                    </a:lnTo>
                    <a:lnTo>
                      <a:pt x="96" y="22"/>
                    </a:lnTo>
                    <a:lnTo>
                      <a:pt x="88" y="36"/>
                    </a:lnTo>
                    <a:lnTo>
                      <a:pt x="79" y="51"/>
                    </a:lnTo>
                    <a:lnTo>
                      <a:pt x="70" y="64"/>
                    </a:lnTo>
                    <a:lnTo>
                      <a:pt x="62" y="78"/>
                    </a:lnTo>
                    <a:lnTo>
                      <a:pt x="53" y="92"/>
                    </a:lnTo>
                    <a:lnTo>
                      <a:pt x="44" y="105"/>
                    </a:lnTo>
                    <a:lnTo>
                      <a:pt x="35" y="120"/>
                    </a:lnTo>
                    <a:lnTo>
                      <a:pt x="26" y="133"/>
                    </a:lnTo>
                    <a:lnTo>
                      <a:pt x="19" y="148"/>
                    </a:lnTo>
                    <a:lnTo>
                      <a:pt x="9" y="162"/>
                    </a:lnTo>
                    <a:lnTo>
                      <a:pt x="0" y="175"/>
                    </a:lnTo>
                    <a:lnTo>
                      <a:pt x="16" y="183"/>
                    </a:lnTo>
                    <a:lnTo>
                      <a:pt x="29" y="192"/>
                    </a:lnTo>
                    <a:lnTo>
                      <a:pt x="43" y="200"/>
                    </a:lnTo>
                    <a:lnTo>
                      <a:pt x="54" y="215"/>
                    </a:lnTo>
                    <a:lnTo>
                      <a:pt x="68" y="223"/>
                    </a:lnTo>
                    <a:lnTo>
                      <a:pt x="81" y="232"/>
                    </a:lnTo>
                    <a:lnTo>
                      <a:pt x="95" y="240"/>
                    </a:lnTo>
                    <a:lnTo>
                      <a:pt x="109" y="250"/>
                    </a:lnTo>
                    <a:lnTo>
                      <a:pt x="123" y="258"/>
                    </a:lnTo>
                    <a:lnTo>
                      <a:pt x="138" y="266"/>
                    </a:lnTo>
                    <a:lnTo>
                      <a:pt x="151" y="275"/>
                    </a:lnTo>
                    <a:lnTo>
                      <a:pt x="165" y="284"/>
                    </a:lnTo>
                    <a:lnTo>
                      <a:pt x="198" y="293"/>
                    </a:lnTo>
                    <a:lnTo>
                      <a:pt x="198" y="293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349" name="Oval 629"/>
              <p:cNvSpPr>
                <a:spLocks noChangeArrowheads="1"/>
              </p:cNvSpPr>
              <p:nvPr/>
            </p:nvSpPr>
            <p:spPr bwMode="auto">
              <a:xfrm rot="12720000">
                <a:off x="625" y="1945"/>
                <a:ext cx="185" cy="43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1350" name="Freeform 630"/>
              <p:cNvSpPr>
                <a:spLocks/>
              </p:cNvSpPr>
              <p:nvPr/>
            </p:nvSpPr>
            <p:spPr bwMode="auto">
              <a:xfrm>
                <a:off x="426" y="1642"/>
                <a:ext cx="298" cy="294"/>
              </a:xfrm>
              <a:custGeom>
                <a:avLst/>
                <a:gdLst/>
                <a:ahLst/>
                <a:cxnLst>
                  <a:cxn ang="0">
                    <a:pos x="198" y="293"/>
                  </a:cxn>
                  <a:cxn ang="0">
                    <a:pos x="209" y="274"/>
                  </a:cxn>
                  <a:cxn ang="0">
                    <a:pos x="227" y="247"/>
                  </a:cxn>
                  <a:cxn ang="0">
                    <a:pos x="250" y="209"/>
                  </a:cxn>
                  <a:cxn ang="0">
                    <a:pos x="264" y="198"/>
                  </a:cxn>
                  <a:cxn ang="0">
                    <a:pos x="272" y="184"/>
                  </a:cxn>
                  <a:cxn ang="0">
                    <a:pos x="284" y="166"/>
                  </a:cxn>
                  <a:cxn ang="0">
                    <a:pos x="292" y="152"/>
                  </a:cxn>
                  <a:cxn ang="0">
                    <a:pos x="297" y="135"/>
                  </a:cxn>
                  <a:cxn ang="0">
                    <a:pos x="288" y="116"/>
                  </a:cxn>
                  <a:cxn ang="0">
                    <a:pos x="277" y="104"/>
                  </a:cxn>
                  <a:cxn ang="0">
                    <a:pos x="266" y="91"/>
                  </a:cxn>
                  <a:cxn ang="0">
                    <a:pos x="253" y="82"/>
                  </a:cxn>
                  <a:cxn ang="0">
                    <a:pos x="238" y="74"/>
                  </a:cxn>
                  <a:cxn ang="0">
                    <a:pos x="225" y="64"/>
                  </a:cxn>
                  <a:cxn ang="0">
                    <a:pos x="210" y="56"/>
                  </a:cxn>
                  <a:cxn ang="0">
                    <a:pos x="196" y="48"/>
                  </a:cxn>
                  <a:cxn ang="0">
                    <a:pos x="183" y="38"/>
                  </a:cxn>
                  <a:cxn ang="0">
                    <a:pos x="150" y="18"/>
                  </a:cxn>
                  <a:cxn ang="0">
                    <a:pos x="137" y="10"/>
                  </a:cxn>
                  <a:cxn ang="0">
                    <a:pos x="123" y="0"/>
                  </a:cxn>
                  <a:cxn ang="0">
                    <a:pos x="110" y="11"/>
                  </a:cxn>
                  <a:cxn ang="0">
                    <a:pos x="96" y="23"/>
                  </a:cxn>
                  <a:cxn ang="0">
                    <a:pos x="87" y="37"/>
                  </a:cxn>
                  <a:cxn ang="0">
                    <a:pos x="78" y="50"/>
                  </a:cxn>
                  <a:cxn ang="0">
                    <a:pos x="70" y="64"/>
                  </a:cxn>
                  <a:cxn ang="0">
                    <a:pos x="62" y="78"/>
                  </a:cxn>
                  <a:cxn ang="0">
                    <a:pos x="52" y="93"/>
                  </a:cxn>
                  <a:cxn ang="0">
                    <a:pos x="44" y="106"/>
                  </a:cxn>
                  <a:cxn ang="0">
                    <a:pos x="36" y="120"/>
                  </a:cxn>
                  <a:cxn ang="0">
                    <a:pos x="26" y="134"/>
                  </a:cxn>
                  <a:cxn ang="0">
                    <a:pos x="18" y="147"/>
                  </a:cxn>
                  <a:cxn ang="0">
                    <a:pos x="10" y="162"/>
                  </a:cxn>
                  <a:cxn ang="0">
                    <a:pos x="0" y="176"/>
                  </a:cxn>
                  <a:cxn ang="0">
                    <a:pos x="15" y="184"/>
                  </a:cxn>
                  <a:cxn ang="0">
                    <a:pos x="28" y="192"/>
                  </a:cxn>
                  <a:cxn ang="0">
                    <a:pos x="43" y="202"/>
                  </a:cxn>
                  <a:cxn ang="0">
                    <a:pos x="53" y="215"/>
                  </a:cxn>
                  <a:cxn ang="0">
                    <a:pos x="67" y="224"/>
                  </a:cxn>
                  <a:cxn ang="0">
                    <a:pos x="82" y="232"/>
                  </a:cxn>
                  <a:cxn ang="0">
                    <a:pos x="95" y="241"/>
                  </a:cxn>
                  <a:cxn ang="0">
                    <a:pos x="109" y="249"/>
                  </a:cxn>
                  <a:cxn ang="0">
                    <a:pos x="123" y="258"/>
                  </a:cxn>
                  <a:cxn ang="0">
                    <a:pos x="136" y="267"/>
                  </a:cxn>
                  <a:cxn ang="0">
                    <a:pos x="150" y="276"/>
                  </a:cxn>
                  <a:cxn ang="0">
                    <a:pos x="165" y="284"/>
                  </a:cxn>
                  <a:cxn ang="0">
                    <a:pos x="198" y="293"/>
                  </a:cxn>
                  <a:cxn ang="0">
                    <a:pos x="198" y="293"/>
                  </a:cxn>
                </a:cxnLst>
                <a:rect l="0" t="0" r="r" b="b"/>
                <a:pathLst>
                  <a:path w="298" h="294">
                    <a:moveTo>
                      <a:pt x="198" y="293"/>
                    </a:moveTo>
                    <a:lnTo>
                      <a:pt x="209" y="274"/>
                    </a:lnTo>
                    <a:lnTo>
                      <a:pt x="227" y="247"/>
                    </a:lnTo>
                    <a:lnTo>
                      <a:pt x="250" y="209"/>
                    </a:lnTo>
                    <a:lnTo>
                      <a:pt x="264" y="198"/>
                    </a:lnTo>
                    <a:lnTo>
                      <a:pt x="272" y="184"/>
                    </a:lnTo>
                    <a:lnTo>
                      <a:pt x="284" y="166"/>
                    </a:lnTo>
                    <a:lnTo>
                      <a:pt x="292" y="152"/>
                    </a:lnTo>
                    <a:lnTo>
                      <a:pt x="297" y="135"/>
                    </a:lnTo>
                    <a:lnTo>
                      <a:pt x="288" y="116"/>
                    </a:lnTo>
                    <a:lnTo>
                      <a:pt x="277" y="104"/>
                    </a:lnTo>
                    <a:lnTo>
                      <a:pt x="266" y="91"/>
                    </a:lnTo>
                    <a:lnTo>
                      <a:pt x="253" y="82"/>
                    </a:lnTo>
                    <a:lnTo>
                      <a:pt x="238" y="74"/>
                    </a:lnTo>
                    <a:lnTo>
                      <a:pt x="225" y="64"/>
                    </a:lnTo>
                    <a:lnTo>
                      <a:pt x="210" y="56"/>
                    </a:lnTo>
                    <a:lnTo>
                      <a:pt x="196" y="48"/>
                    </a:lnTo>
                    <a:lnTo>
                      <a:pt x="183" y="38"/>
                    </a:lnTo>
                    <a:lnTo>
                      <a:pt x="150" y="18"/>
                    </a:lnTo>
                    <a:lnTo>
                      <a:pt x="137" y="10"/>
                    </a:lnTo>
                    <a:lnTo>
                      <a:pt x="123" y="0"/>
                    </a:lnTo>
                    <a:lnTo>
                      <a:pt x="110" y="11"/>
                    </a:lnTo>
                    <a:lnTo>
                      <a:pt x="96" y="23"/>
                    </a:lnTo>
                    <a:lnTo>
                      <a:pt x="87" y="37"/>
                    </a:lnTo>
                    <a:lnTo>
                      <a:pt x="78" y="50"/>
                    </a:lnTo>
                    <a:lnTo>
                      <a:pt x="70" y="64"/>
                    </a:lnTo>
                    <a:lnTo>
                      <a:pt x="62" y="78"/>
                    </a:lnTo>
                    <a:lnTo>
                      <a:pt x="52" y="93"/>
                    </a:lnTo>
                    <a:lnTo>
                      <a:pt x="44" y="106"/>
                    </a:lnTo>
                    <a:lnTo>
                      <a:pt x="36" y="120"/>
                    </a:lnTo>
                    <a:lnTo>
                      <a:pt x="26" y="134"/>
                    </a:lnTo>
                    <a:lnTo>
                      <a:pt x="18" y="147"/>
                    </a:lnTo>
                    <a:lnTo>
                      <a:pt x="10" y="162"/>
                    </a:lnTo>
                    <a:lnTo>
                      <a:pt x="0" y="176"/>
                    </a:lnTo>
                    <a:lnTo>
                      <a:pt x="15" y="184"/>
                    </a:lnTo>
                    <a:lnTo>
                      <a:pt x="28" y="192"/>
                    </a:lnTo>
                    <a:lnTo>
                      <a:pt x="43" y="202"/>
                    </a:lnTo>
                    <a:lnTo>
                      <a:pt x="53" y="215"/>
                    </a:lnTo>
                    <a:lnTo>
                      <a:pt x="67" y="224"/>
                    </a:lnTo>
                    <a:lnTo>
                      <a:pt x="82" y="232"/>
                    </a:lnTo>
                    <a:lnTo>
                      <a:pt x="95" y="241"/>
                    </a:lnTo>
                    <a:lnTo>
                      <a:pt x="109" y="249"/>
                    </a:lnTo>
                    <a:lnTo>
                      <a:pt x="123" y="258"/>
                    </a:lnTo>
                    <a:lnTo>
                      <a:pt x="136" y="267"/>
                    </a:lnTo>
                    <a:lnTo>
                      <a:pt x="150" y="276"/>
                    </a:lnTo>
                    <a:lnTo>
                      <a:pt x="165" y="284"/>
                    </a:lnTo>
                    <a:lnTo>
                      <a:pt x="198" y="293"/>
                    </a:lnTo>
                    <a:lnTo>
                      <a:pt x="198" y="293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351" name="Oval 631"/>
              <p:cNvSpPr>
                <a:spLocks noChangeArrowheads="1"/>
              </p:cNvSpPr>
              <p:nvPr/>
            </p:nvSpPr>
            <p:spPr bwMode="auto">
              <a:xfrm rot="12720000">
                <a:off x="442" y="1830"/>
                <a:ext cx="184" cy="43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1352" name="Freeform 632"/>
              <p:cNvSpPr>
                <a:spLocks/>
              </p:cNvSpPr>
              <p:nvPr/>
            </p:nvSpPr>
            <p:spPr bwMode="auto">
              <a:xfrm>
                <a:off x="1159" y="2101"/>
                <a:ext cx="297" cy="294"/>
              </a:xfrm>
              <a:custGeom>
                <a:avLst/>
                <a:gdLst/>
                <a:ahLst/>
                <a:cxnLst>
                  <a:cxn ang="0">
                    <a:pos x="197" y="293"/>
                  </a:cxn>
                  <a:cxn ang="0">
                    <a:pos x="209" y="273"/>
                  </a:cxn>
                  <a:cxn ang="0">
                    <a:pos x="227" y="245"/>
                  </a:cxn>
                  <a:cxn ang="0">
                    <a:pos x="250" y="209"/>
                  </a:cxn>
                  <a:cxn ang="0">
                    <a:pos x="263" y="198"/>
                  </a:cxn>
                  <a:cxn ang="0">
                    <a:pos x="272" y="183"/>
                  </a:cxn>
                  <a:cxn ang="0">
                    <a:pos x="283" y="164"/>
                  </a:cxn>
                  <a:cxn ang="0">
                    <a:pos x="292" y="151"/>
                  </a:cxn>
                  <a:cxn ang="0">
                    <a:pos x="296" y="134"/>
                  </a:cxn>
                  <a:cxn ang="0">
                    <a:pos x="287" y="115"/>
                  </a:cxn>
                  <a:cxn ang="0">
                    <a:pos x="278" y="103"/>
                  </a:cxn>
                  <a:cxn ang="0">
                    <a:pos x="266" y="90"/>
                  </a:cxn>
                  <a:cxn ang="0">
                    <a:pos x="252" y="81"/>
                  </a:cxn>
                  <a:cxn ang="0">
                    <a:pos x="238" y="73"/>
                  </a:cxn>
                  <a:cxn ang="0">
                    <a:pos x="224" y="64"/>
                  </a:cxn>
                  <a:cxn ang="0">
                    <a:pos x="210" y="54"/>
                  </a:cxn>
                  <a:cxn ang="0">
                    <a:pos x="196" y="46"/>
                  </a:cxn>
                  <a:cxn ang="0">
                    <a:pos x="183" y="37"/>
                  </a:cxn>
                  <a:cxn ang="0">
                    <a:pos x="149" y="17"/>
                  </a:cxn>
                  <a:cxn ang="0">
                    <a:pos x="135" y="8"/>
                  </a:cxn>
                  <a:cxn ang="0">
                    <a:pos x="122" y="0"/>
                  </a:cxn>
                  <a:cxn ang="0">
                    <a:pos x="109" y="10"/>
                  </a:cxn>
                  <a:cxn ang="0">
                    <a:pos x="95" y="21"/>
                  </a:cxn>
                  <a:cxn ang="0">
                    <a:pos x="87" y="35"/>
                  </a:cxn>
                  <a:cxn ang="0">
                    <a:pos x="78" y="50"/>
                  </a:cxn>
                  <a:cxn ang="0">
                    <a:pos x="70" y="63"/>
                  </a:cxn>
                  <a:cxn ang="0">
                    <a:pos x="61" y="78"/>
                  </a:cxn>
                  <a:cxn ang="0">
                    <a:pos x="53" y="91"/>
                  </a:cxn>
                  <a:cxn ang="0">
                    <a:pos x="44" y="105"/>
                  </a:cxn>
                  <a:cxn ang="0">
                    <a:pos x="35" y="118"/>
                  </a:cxn>
                  <a:cxn ang="0">
                    <a:pos x="26" y="132"/>
                  </a:cxn>
                  <a:cxn ang="0">
                    <a:pos x="17" y="147"/>
                  </a:cxn>
                  <a:cxn ang="0">
                    <a:pos x="9" y="161"/>
                  </a:cxn>
                  <a:cxn ang="0">
                    <a:pos x="0" y="175"/>
                  </a:cxn>
                  <a:cxn ang="0">
                    <a:pos x="14" y="183"/>
                  </a:cxn>
                  <a:cxn ang="0">
                    <a:pos x="28" y="192"/>
                  </a:cxn>
                  <a:cxn ang="0">
                    <a:pos x="42" y="201"/>
                  </a:cxn>
                  <a:cxn ang="0">
                    <a:pos x="53" y="214"/>
                  </a:cxn>
                  <a:cxn ang="0">
                    <a:pos x="68" y="223"/>
                  </a:cxn>
                  <a:cxn ang="0">
                    <a:pos x="81" y="231"/>
                  </a:cxn>
                  <a:cxn ang="0">
                    <a:pos x="95" y="240"/>
                  </a:cxn>
                  <a:cxn ang="0">
                    <a:pos x="108" y="248"/>
                  </a:cxn>
                  <a:cxn ang="0">
                    <a:pos x="122" y="257"/>
                  </a:cxn>
                  <a:cxn ang="0">
                    <a:pos x="136" y="266"/>
                  </a:cxn>
                  <a:cxn ang="0">
                    <a:pos x="151" y="274"/>
                  </a:cxn>
                  <a:cxn ang="0">
                    <a:pos x="165" y="283"/>
                  </a:cxn>
                  <a:cxn ang="0">
                    <a:pos x="197" y="293"/>
                  </a:cxn>
                  <a:cxn ang="0">
                    <a:pos x="197" y="293"/>
                  </a:cxn>
                </a:cxnLst>
                <a:rect l="0" t="0" r="r" b="b"/>
                <a:pathLst>
                  <a:path w="297" h="294">
                    <a:moveTo>
                      <a:pt x="197" y="293"/>
                    </a:moveTo>
                    <a:lnTo>
                      <a:pt x="209" y="273"/>
                    </a:lnTo>
                    <a:lnTo>
                      <a:pt x="227" y="245"/>
                    </a:lnTo>
                    <a:lnTo>
                      <a:pt x="250" y="209"/>
                    </a:lnTo>
                    <a:lnTo>
                      <a:pt x="263" y="198"/>
                    </a:lnTo>
                    <a:lnTo>
                      <a:pt x="272" y="183"/>
                    </a:lnTo>
                    <a:lnTo>
                      <a:pt x="283" y="164"/>
                    </a:lnTo>
                    <a:lnTo>
                      <a:pt x="292" y="151"/>
                    </a:lnTo>
                    <a:lnTo>
                      <a:pt x="296" y="134"/>
                    </a:lnTo>
                    <a:lnTo>
                      <a:pt x="287" y="115"/>
                    </a:lnTo>
                    <a:lnTo>
                      <a:pt x="278" y="103"/>
                    </a:lnTo>
                    <a:lnTo>
                      <a:pt x="266" y="90"/>
                    </a:lnTo>
                    <a:lnTo>
                      <a:pt x="252" y="81"/>
                    </a:lnTo>
                    <a:lnTo>
                      <a:pt x="238" y="73"/>
                    </a:lnTo>
                    <a:lnTo>
                      <a:pt x="224" y="64"/>
                    </a:lnTo>
                    <a:lnTo>
                      <a:pt x="210" y="54"/>
                    </a:lnTo>
                    <a:lnTo>
                      <a:pt x="196" y="46"/>
                    </a:lnTo>
                    <a:lnTo>
                      <a:pt x="183" y="37"/>
                    </a:lnTo>
                    <a:lnTo>
                      <a:pt x="149" y="17"/>
                    </a:lnTo>
                    <a:lnTo>
                      <a:pt x="135" y="8"/>
                    </a:lnTo>
                    <a:lnTo>
                      <a:pt x="122" y="0"/>
                    </a:lnTo>
                    <a:lnTo>
                      <a:pt x="109" y="10"/>
                    </a:lnTo>
                    <a:lnTo>
                      <a:pt x="95" y="21"/>
                    </a:lnTo>
                    <a:lnTo>
                      <a:pt x="87" y="35"/>
                    </a:lnTo>
                    <a:lnTo>
                      <a:pt x="78" y="50"/>
                    </a:lnTo>
                    <a:lnTo>
                      <a:pt x="70" y="63"/>
                    </a:lnTo>
                    <a:lnTo>
                      <a:pt x="61" y="78"/>
                    </a:lnTo>
                    <a:lnTo>
                      <a:pt x="53" y="91"/>
                    </a:lnTo>
                    <a:lnTo>
                      <a:pt x="44" y="105"/>
                    </a:lnTo>
                    <a:lnTo>
                      <a:pt x="35" y="118"/>
                    </a:lnTo>
                    <a:lnTo>
                      <a:pt x="26" y="132"/>
                    </a:lnTo>
                    <a:lnTo>
                      <a:pt x="17" y="147"/>
                    </a:lnTo>
                    <a:lnTo>
                      <a:pt x="9" y="161"/>
                    </a:lnTo>
                    <a:lnTo>
                      <a:pt x="0" y="175"/>
                    </a:lnTo>
                    <a:lnTo>
                      <a:pt x="14" y="183"/>
                    </a:lnTo>
                    <a:lnTo>
                      <a:pt x="28" y="192"/>
                    </a:lnTo>
                    <a:lnTo>
                      <a:pt x="42" y="201"/>
                    </a:lnTo>
                    <a:lnTo>
                      <a:pt x="53" y="214"/>
                    </a:lnTo>
                    <a:lnTo>
                      <a:pt x="68" y="223"/>
                    </a:lnTo>
                    <a:lnTo>
                      <a:pt x="81" y="231"/>
                    </a:lnTo>
                    <a:lnTo>
                      <a:pt x="95" y="240"/>
                    </a:lnTo>
                    <a:lnTo>
                      <a:pt x="108" y="248"/>
                    </a:lnTo>
                    <a:lnTo>
                      <a:pt x="122" y="257"/>
                    </a:lnTo>
                    <a:lnTo>
                      <a:pt x="136" y="266"/>
                    </a:lnTo>
                    <a:lnTo>
                      <a:pt x="151" y="274"/>
                    </a:lnTo>
                    <a:lnTo>
                      <a:pt x="165" y="283"/>
                    </a:lnTo>
                    <a:lnTo>
                      <a:pt x="197" y="293"/>
                    </a:lnTo>
                    <a:lnTo>
                      <a:pt x="197" y="293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353" name="Oval 633"/>
              <p:cNvSpPr>
                <a:spLocks noChangeArrowheads="1"/>
              </p:cNvSpPr>
              <p:nvPr/>
            </p:nvSpPr>
            <p:spPr bwMode="auto">
              <a:xfrm rot="12720000">
                <a:off x="1175" y="2290"/>
                <a:ext cx="185" cy="41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1354" name="Freeform 634"/>
              <p:cNvSpPr>
                <a:spLocks/>
              </p:cNvSpPr>
              <p:nvPr/>
            </p:nvSpPr>
            <p:spPr bwMode="auto">
              <a:xfrm>
                <a:off x="244" y="1529"/>
                <a:ext cx="296" cy="292"/>
              </a:xfrm>
              <a:custGeom>
                <a:avLst/>
                <a:gdLst/>
                <a:ahLst/>
                <a:cxnLst>
                  <a:cxn ang="0">
                    <a:pos x="196" y="291"/>
                  </a:cxn>
                  <a:cxn ang="0">
                    <a:pos x="209" y="272"/>
                  </a:cxn>
                  <a:cxn ang="0">
                    <a:pos x="226" y="245"/>
                  </a:cxn>
                  <a:cxn ang="0">
                    <a:pos x="249" y="208"/>
                  </a:cxn>
                  <a:cxn ang="0">
                    <a:pos x="262" y="196"/>
                  </a:cxn>
                  <a:cxn ang="0">
                    <a:pos x="271" y="183"/>
                  </a:cxn>
                  <a:cxn ang="0">
                    <a:pos x="283" y="165"/>
                  </a:cxn>
                  <a:cxn ang="0">
                    <a:pos x="291" y="151"/>
                  </a:cxn>
                  <a:cxn ang="0">
                    <a:pos x="295" y="133"/>
                  </a:cxn>
                  <a:cxn ang="0">
                    <a:pos x="288" y="116"/>
                  </a:cxn>
                  <a:cxn ang="0">
                    <a:pos x="276" y="103"/>
                  </a:cxn>
                  <a:cxn ang="0">
                    <a:pos x="265" y="89"/>
                  </a:cxn>
                  <a:cxn ang="0">
                    <a:pos x="251" y="81"/>
                  </a:cxn>
                  <a:cxn ang="0">
                    <a:pos x="238" y="72"/>
                  </a:cxn>
                  <a:cxn ang="0">
                    <a:pos x="224" y="63"/>
                  </a:cxn>
                  <a:cxn ang="0">
                    <a:pos x="210" y="55"/>
                  </a:cxn>
                  <a:cxn ang="0">
                    <a:pos x="196" y="46"/>
                  </a:cxn>
                  <a:cxn ang="0">
                    <a:pos x="182" y="38"/>
                  </a:cxn>
                  <a:cxn ang="0">
                    <a:pos x="149" y="17"/>
                  </a:cxn>
                  <a:cxn ang="0">
                    <a:pos x="136" y="8"/>
                  </a:cxn>
                  <a:cxn ang="0">
                    <a:pos x="121" y="0"/>
                  </a:cxn>
                  <a:cxn ang="0">
                    <a:pos x="109" y="11"/>
                  </a:cxn>
                  <a:cxn ang="0">
                    <a:pos x="95" y="21"/>
                  </a:cxn>
                  <a:cxn ang="0">
                    <a:pos x="87" y="35"/>
                  </a:cxn>
                  <a:cxn ang="0">
                    <a:pos x="77" y="49"/>
                  </a:cxn>
                  <a:cxn ang="0">
                    <a:pos x="69" y="63"/>
                  </a:cxn>
                  <a:cxn ang="0">
                    <a:pos x="60" y="76"/>
                  </a:cxn>
                  <a:cxn ang="0">
                    <a:pos x="51" y="91"/>
                  </a:cxn>
                  <a:cxn ang="0">
                    <a:pos x="43" y="105"/>
                  </a:cxn>
                  <a:cxn ang="0">
                    <a:pos x="34" y="118"/>
                  </a:cxn>
                  <a:cxn ang="0">
                    <a:pos x="26" y="133"/>
                  </a:cxn>
                  <a:cxn ang="0">
                    <a:pos x="16" y="146"/>
                  </a:cxn>
                  <a:cxn ang="0">
                    <a:pos x="7" y="160"/>
                  </a:cxn>
                  <a:cxn ang="0">
                    <a:pos x="0" y="173"/>
                  </a:cxn>
                  <a:cxn ang="0">
                    <a:pos x="14" y="183"/>
                  </a:cxn>
                  <a:cxn ang="0">
                    <a:pos x="27" y="191"/>
                  </a:cxn>
                  <a:cxn ang="0">
                    <a:pos x="41" y="200"/>
                  </a:cxn>
                  <a:cxn ang="0">
                    <a:pos x="52" y="213"/>
                  </a:cxn>
                  <a:cxn ang="0">
                    <a:pos x="66" y="222"/>
                  </a:cxn>
                  <a:cxn ang="0">
                    <a:pos x="79" y="231"/>
                  </a:cxn>
                  <a:cxn ang="0">
                    <a:pos x="94" y="240"/>
                  </a:cxn>
                  <a:cxn ang="0">
                    <a:pos x="109" y="248"/>
                  </a:cxn>
                  <a:cxn ang="0">
                    <a:pos x="122" y="257"/>
                  </a:cxn>
                  <a:cxn ang="0">
                    <a:pos x="136" y="265"/>
                  </a:cxn>
                  <a:cxn ang="0">
                    <a:pos x="150" y="275"/>
                  </a:cxn>
                  <a:cxn ang="0">
                    <a:pos x="163" y="283"/>
                  </a:cxn>
                  <a:cxn ang="0">
                    <a:pos x="196" y="291"/>
                  </a:cxn>
                  <a:cxn ang="0">
                    <a:pos x="196" y="291"/>
                  </a:cxn>
                </a:cxnLst>
                <a:rect l="0" t="0" r="r" b="b"/>
                <a:pathLst>
                  <a:path w="296" h="292">
                    <a:moveTo>
                      <a:pt x="196" y="291"/>
                    </a:moveTo>
                    <a:lnTo>
                      <a:pt x="209" y="272"/>
                    </a:lnTo>
                    <a:lnTo>
                      <a:pt x="226" y="245"/>
                    </a:lnTo>
                    <a:lnTo>
                      <a:pt x="249" y="208"/>
                    </a:lnTo>
                    <a:lnTo>
                      <a:pt x="262" y="196"/>
                    </a:lnTo>
                    <a:lnTo>
                      <a:pt x="271" y="183"/>
                    </a:lnTo>
                    <a:lnTo>
                      <a:pt x="283" y="165"/>
                    </a:lnTo>
                    <a:lnTo>
                      <a:pt x="291" y="151"/>
                    </a:lnTo>
                    <a:lnTo>
                      <a:pt x="295" y="133"/>
                    </a:lnTo>
                    <a:lnTo>
                      <a:pt x="288" y="116"/>
                    </a:lnTo>
                    <a:lnTo>
                      <a:pt x="276" y="103"/>
                    </a:lnTo>
                    <a:lnTo>
                      <a:pt x="265" y="89"/>
                    </a:lnTo>
                    <a:lnTo>
                      <a:pt x="251" y="81"/>
                    </a:lnTo>
                    <a:lnTo>
                      <a:pt x="238" y="72"/>
                    </a:lnTo>
                    <a:lnTo>
                      <a:pt x="224" y="63"/>
                    </a:lnTo>
                    <a:lnTo>
                      <a:pt x="210" y="55"/>
                    </a:lnTo>
                    <a:lnTo>
                      <a:pt x="196" y="46"/>
                    </a:lnTo>
                    <a:lnTo>
                      <a:pt x="182" y="38"/>
                    </a:lnTo>
                    <a:lnTo>
                      <a:pt x="149" y="17"/>
                    </a:lnTo>
                    <a:lnTo>
                      <a:pt x="136" y="8"/>
                    </a:lnTo>
                    <a:lnTo>
                      <a:pt x="121" y="0"/>
                    </a:lnTo>
                    <a:lnTo>
                      <a:pt x="109" y="11"/>
                    </a:lnTo>
                    <a:lnTo>
                      <a:pt x="95" y="21"/>
                    </a:lnTo>
                    <a:lnTo>
                      <a:pt x="87" y="35"/>
                    </a:lnTo>
                    <a:lnTo>
                      <a:pt x="77" y="49"/>
                    </a:lnTo>
                    <a:lnTo>
                      <a:pt x="69" y="63"/>
                    </a:lnTo>
                    <a:lnTo>
                      <a:pt x="60" y="76"/>
                    </a:lnTo>
                    <a:lnTo>
                      <a:pt x="51" y="91"/>
                    </a:lnTo>
                    <a:lnTo>
                      <a:pt x="43" y="105"/>
                    </a:lnTo>
                    <a:lnTo>
                      <a:pt x="34" y="118"/>
                    </a:lnTo>
                    <a:lnTo>
                      <a:pt x="26" y="133"/>
                    </a:lnTo>
                    <a:lnTo>
                      <a:pt x="16" y="146"/>
                    </a:lnTo>
                    <a:lnTo>
                      <a:pt x="7" y="160"/>
                    </a:lnTo>
                    <a:lnTo>
                      <a:pt x="0" y="173"/>
                    </a:lnTo>
                    <a:lnTo>
                      <a:pt x="14" y="183"/>
                    </a:lnTo>
                    <a:lnTo>
                      <a:pt x="27" y="191"/>
                    </a:lnTo>
                    <a:lnTo>
                      <a:pt x="41" y="200"/>
                    </a:lnTo>
                    <a:lnTo>
                      <a:pt x="52" y="213"/>
                    </a:lnTo>
                    <a:lnTo>
                      <a:pt x="66" y="222"/>
                    </a:lnTo>
                    <a:lnTo>
                      <a:pt x="79" y="231"/>
                    </a:lnTo>
                    <a:lnTo>
                      <a:pt x="94" y="240"/>
                    </a:lnTo>
                    <a:lnTo>
                      <a:pt x="109" y="248"/>
                    </a:lnTo>
                    <a:lnTo>
                      <a:pt x="122" y="257"/>
                    </a:lnTo>
                    <a:lnTo>
                      <a:pt x="136" y="265"/>
                    </a:lnTo>
                    <a:lnTo>
                      <a:pt x="150" y="275"/>
                    </a:lnTo>
                    <a:lnTo>
                      <a:pt x="163" y="283"/>
                    </a:lnTo>
                    <a:lnTo>
                      <a:pt x="196" y="291"/>
                    </a:lnTo>
                    <a:lnTo>
                      <a:pt x="196" y="291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355" name="Oval 635"/>
              <p:cNvSpPr>
                <a:spLocks noChangeArrowheads="1"/>
              </p:cNvSpPr>
              <p:nvPr/>
            </p:nvSpPr>
            <p:spPr bwMode="auto">
              <a:xfrm rot="12720000">
                <a:off x="258" y="1714"/>
                <a:ext cx="185" cy="43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grpSp>
            <p:nvGrpSpPr>
              <p:cNvPr id="31358" name="Group 638"/>
              <p:cNvGrpSpPr>
                <a:grpSpLocks/>
              </p:cNvGrpSpPr>
              <p:nvPr/>
            </p:nvGrpSpPr>
            <p:grpSpPr bwMode="auto">
              <a:xfrm>
                <a:off x="1114" y="1729"/>
                <a:ext cx="298" cy="285"/>
                <a:chOff x="1114" y="1729"/>
                <a:chExt cx="298" cy="285"/>
              </a:xfrm>
            </p:grpSpPr>
            <p:sp>
              <p:nvSpPr>
                <p:cNvPr id="31356" name="Freeform 636"/>
                <p:cNvSpPr>
                  <a:spLocks/>
                </p:cNvSpPr>
                <p:nvPr/>
              </p:nvSpPr>
              <p:spPr bwMode="auto">
                <a:xfrm>
                  <a:off x="1114" y="1729"/>
                  <a:ext cx="298" cy="285"/>
                </a:xfrm>
                <a:custGeom>
                  <a:avLst/>
                  <a:gdLst/>
                  <a:ahLst/>
                  <a:cxnLst>
                    <a:cxn ang="0">
                      <a:pos x="297" y="125"/>
                    </a:cxn>
                    <a:cxn ang="0">
                      <a:pos x="285" y="145"/>
                    </a:cxn>
                    <a:cxn ang="0">
                      <a:pos x="266" y="172"/>
                    </a:cxn>
                    <a:cxn ang="0">
                      <a:pos x="244" y="209"/>
                    </a:cxn>
                    <a:cxn ang="0">
                      <a:pos x="240" y="226"/>
                    </a:cxn>
                    <a:cxn ang="0">
                      <a:pos x="231" y="240"/>
                    </a:cxn>
                    <a:cxn ang="0">
                      <a:pos x="220" y="258"/>
                    </a:cxn>
                    <a:cxn ang="0">
                      <a:pos x="211" y="273"/>
                    </a:cxn>
                    <a:cxn ang="0">
                      <a:pos x="197" y="283"/>
                    </a:cxn>
                    <a:cxn ang="0">
                      <a:pos x="178" y="284"/>
                    </a:cxn>
                    <a:cxn ang="0">
                      <a:pos x="162" y="280"/>
                    </a:cxn>
                    <a:cxn ang="0">
                      <a:pos x="145" y="276"/>
                    </a:cxn>
                    <a:cxn ang="0">
                      <a:pos x="131" y="266"/>
                    </a:cxn>
                    <a:cxn ang="0">
                      <a:pos x="117" y="258"/>
                    </a:cxn>
                    <a:cxn ang="0">
                      <a:pos x="103" y="250"/>
                    </a:cxn>
                    <a:cxn ang="0">
                      <a:pos x="89" y="241"/>
                    </a:cxn>
                    <a:cxn ang="0">
                      <a:pos x="75" y="231"/>
                    </a:cxn>
                    <a:cxn ang="0">
                      <a:pos x="61" y="222"/>
                    </a:cxn>
                    <a:cxn ang="0">
                      <a:pos x="28" y="203"/>
                    </a:cxn>
                    <a:cxn ang="0">
                      <a:pos x="14" y="194"/>
                    </a:cxn>
                    <a:cxn ang="0">
                      <a:pos x="0" y="186"/>
                    </a:cxn>
                    <a:cxn ang="0">
                      <a:pos x="4" y="169"/>
                    </a:cxn>
                    <a:cxn ang="0">
                      <a:pos x="8" y="152"/>
                    </a:cxn>
                    <a:cxn ang="0">
                      <a:pos x="18" y="138"/>
                    </a:cxn>
                    <a:cxn ang="0">
                      <a:pos x="27" y="124"/>
                    </a:cxn>
                    <a:cxn ang="0">
                      <a:pos x="35" y="111"/>
                    </a:cxn>
                    <a:cxn ang="0">
                      <a:pos x="43" y="97"/>
                    </a:cxn>
                    <a:cxn ang="0">
                      <a:pos x="52" y="83"/>
                    </a:cxn>
                    <a:cxn ang="0">
                      <a:pos x="61" y="68"/>
                    </a:cxn>
                    <a:cxn ang="0">
                      <a:pos x="69" y="55"/>
                    </a:cxn>
                    <a:cxn ang="0">
                      <a:pos x="78" y="41"/>
                    </a:cxn>
                    <a:cxn ang="0">
                      <a:pos x="87" y="27"/>
                    </a:cxn>
                    <a:cxn ang="0">
                      <a:pos x="96" y="14"/>
                    </a:cxn>
                    <a:cxn ang="0">
                      <a:pos x="104" y="0"/>
                    </a:cxn>
                    <a:cxn ang="0">
                      <a:pos x="118" y="8"/>
                    </a:cxn>
                    <a:cxn ang="0">
                      <a:pos x="131" y="17"/>
                    </a:cxn>
                    <a:cxn ang="0">
                      <a:pos x="145" y="25"/>
                    </a:cxn>
                    <a:cxn ang="0">
                      <a:pos x="162" y="29"/>
                    </a:cxn>
                    <a:cxn ang="0">
                      <a:pos x="176" y="38"/>
                    </a:cxn>
                    <a:cxn ang="0">
                      <a:pos x="191" y="47"/>
                    </a:cxn>
                    <a:cxn ang="0">
                      <a:pos x="204" y="56"/>
                    </a:cxn>
                    <a:cxn ang="0">
                      <a:pos x="218" y="64"/>
                    </a:cxn>
                    <a:cxn ang="0">
                      <a:pos x="233" y="73"/>
                    </a:cxn>
                    <a:cxn ang="0">
                      <a:pos x="246" y="82"/>
                    </a:cxn>
                    <a:cxn ang="0">
                      <a:pos x="260" y="90"/>
                    </a:cxn>
                    <a:cxn ang="0">
                      <a:pos x="273" y="99"/>
                    </a:cxn>
                    <a:cxn ang="0">
                      <a:pos x="297" y="125"/>
                    </a:cxn>
                    <a:cxn ang="0">
                      <a:pos x="297" y="125"/>
                    </a:cxn>
                  </a:cxnLst>
                  <a:rect l="0" t="0" r="r" b="b"/>
                  <a:pathLst>
                    <a:path w="298" h="285">
                      <a:moveTo>
                        <a:pt x="297" y="125"/>
                      </a:moveTo>
                      <a:lnTo>
                        <a:pt x="285" y="145"/>
                      </a:lnTo>
                      <a:lnTo>
                        <a:pt x="266" y="172"/>
                      </a:lnTo>
                      <a:lnTo>
                        <a:pt x="244" y="209"/>
                      </a:lnTo>
                      <a:lnTo>
                        <a:pt x="240" y="226"/>
                      </a:lnTo>
                      <a:lnTo>
                        <a:pt x="231" y="240"/>
                      </a:lnTo>
                      <a:lnTo>
                        <a:pt x="220" y="258"/>
                      </a:lnTo>
                      <a:lnTo>
                        <a:pt x="211" y="273"/>
                      </a:lnTo>
                      <a:lnTo>
                        <a:pt x="197" y="283"/>
                      </a:lnTo>
                      <a:lnTo>
                        <a:pt x="178" y="284"/>
                      </a:lnTo>
                      <a:lnTo>
                        <a:pt x="162" y="280"/>
                      </a:lnTo>
                      <a:lnTo>
                        <a:pt x="145" y="276"/>
                      </a:lnTo>
                      <a:lnTo>
                        <a:pt x="131" y="266"/>
                      </a:lnTo>
                      <a:lnTo>
                        <a:pt x="117" y="258"/>
                      </a:lnTo>
                      <a:lnTo>
                        <a:pt x="103" y="250"/>
                      </a:lnTo>
                      <a:lnTo>
                        <a:pt x="89" y="241"/>
                      </a:lnTo>
                      <a:lnTo>
                        <a:pt x="75" y="231"/>
                      </a:lnTo>
                      <a:lnTo>
                        <a:pt x="61" y="222"/>
                      </a:lnTo>
                      <a:lnTo>
                        <a:pt x="28" y="203"/>
                      </a:lnTo>
                      <a:lnTo>
                        <a:pt x="14" y="194"/>
                      </a:lnTo>
                      <a:lnTo>
                        <a:pt x="0" y="186"/>
                      </a:lnTo>
                      <a:lnTo>
                        <a:pt x="4" y="169"/>
                      </a:lnTo>
                      <a:lnTo>
                        <a:pt x="8" y="152"/>
                      </a:lnTo>
                      <a:lnTo>
                        <a:pt x="18" y="138"/>
                      </a:lnTo>
                      <a:lnTo>
                        <a:pt x="27" y="124"/>
                      </a:lnTo>
                      <a:lnTo>
                        <a:pt x="35" y="111"/>
                      </a:lnTo>
                      <a:lnTo>
                        <a:pt x="43" y="97"/>
                      </a:lnTo>
                      <a:lnTo>
                        <a:pt x="52" y="83"/>
                      </a:lnTo>
                      <a:lnTo>
                        <a:pt x="61" y="68"/>
                      </a:lnTo>
                      <a:lnTo>
                        <a:pt x="69" y="55"/>
                      </a:lnTo>
                      <a:lnTo>
                        <a:pt x="78" y="41"/>
                      </a:lnTo>
                      <a:lnTo>
                        <a:pt x="87" y="27"/>
                      </a:lnTo>
                      <a:lnTo>
                        <a:pt x="96" y="14"/>
                      </a:lnTo>
                      <a:lnTo>
                        <a:pt x="104" y="0"/>
                      </a:lnTo>
                      <a:lnTo>
                        <a:pt x="118" y="8"/>
                      </a:lnTo>
                      <a:lnTo>
                        <a:pt x="131" y="17"/>
                      </a:lnTo>
                      <a:lnTo>
                        <a:pt x="145" y="25"/>
                      </a:lnTo>
                      <a:lnTo>
                        <a:pt x="162" y="29"/>
                      </a:lnTo>
                      <a:lnTo>
                        <a:pt x="176" y="38"/>
                      </a:lnTo>
                      <a:lnTo>
                        <a:pt x="191" y="47"/>
                      </a:lnTo>
                      <a:lnTo>
                        <a:pt x="204" y="56"/>
                      </a:lnTo>
                      <a:lnTo>
                        <a:pt x="218" y="64"/>
                      </a:lnTo>
                      <a:lnTo>
                        <a:pt x="233" y="73"/>
                      </a:lnTo>
                      <a:lnTo>
                        <a:pt x="246" y="82"/>
                      </a:lnTo>
                      <a:lnTo>
                        <a:pt x="260" y="90"/>
                      </a:lnTo>
                      <a:lnTo>
                        <a:pt x="273" y="99"/>
                      </a:lnTo>
                      <a:lnTo>
                        <a:pt x="297" y="125"/>
                      </a:lnTo>
                      <a:lnTo>
                        <a:pt x="297" y="125"/>
                      </a:lnTo>
                    </a:path>
                  </a:pathLst>
                </a:custGeom>
                <a:solidFill>
                  <a:srgbClr val="CBCBCB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1357" name="Oval 637"/>
                <p:cNvSpPr>
                  <a:spLocks noChangeArrowheads="1"/>
                </p:cNvSpPr>
                <p:nvPr/>
              </p:nvSpPr>
              <p:spPr bwMode="auto">
                <a:xfrm rot="12720000">
                  <a:off x="1202" y="1790"/>
                  <a:ext cx="185" cy="42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31361" name="Group 641"/>
              <p:cNvGrpSpPr>
                <a:grpSpLocks/>
              </p:cNvGrpSpPr>
              <p:nvPr/>
            </p:nvGrpSpPr>
            <p:grpSpPr bwMode="auto">
              <a:xfrm>
                <a:off x="932" y="1614"/>
                <a:ext cx="297" cy="285"/>
                <a:chOff x="932" y="1614"/>
                <a:chExt cx="297" cy="285"/>
              </a:xfrm>
            </p:grpSpPr>
            <p:sp>
              <p:nvSpPr>
                <p:cNvPr id="31359" name="Freeform 639"/>
                <p:cNvSpPr>
                  <a:spLocks/>
                </p:cNvSpPr>
                <p:nvPr/>
              </p:nvSpPr>
              <p:spPr bwMode="auto">
                <a:xfrm>
                  <a:off x="932" y="1614"/>
                  <a:ext cx="297" cy="285"/>
                </a:xfrm>
                <a:custGeom>
                  <a:avLst/>
                  <a:gdLst/>
                  <a:ahLst/>
                  <a:cxnLst>
                    <a:cxn ang="0">
                      <a:pos x="296" y="125"/>
                    </a:cxn>
                    <a:cxn ang="0">
                      <a:pos x="283" y="144"/>
                    </a:cxn>
                    <a:cxn ang="0">
                      <a:pos x="266" y="172"/>
                    </a:cxn>
                    <a:cxn ang="0">
                      <a:pos x="242" y="210"/>
                    </a:cxn>
                    <a:cxn ang="0">
                      <a:pos x="238" y="226"/>
                    </a:cxn>
                    <a:cxn ang="0">
                      <a:pos x="230" y="239"/>
                    </a:cxn>
                    <a:cxn ang="0">
                      <a:pos x="218" y="258"/>
                    </a:cxn>
                    <a:cxn ang="0">
                      <a:pos x="210" y="273"/>
                    </a:cxn>
                    <a:cxn ang="0">
                      <a:pos x="196" y="284"/>
                    </a:cxn>
                    <a:cxn ang="0">
                      <a:pos x="177" y="283"/>
                    </a:cxn>
                    <a:cxn ang="0">
                      <a:pos x="160" y="280"/>
                    </a:cxn>
                    <a:cxn ang="0">
                      <a:pos x="144" y="275"/>
                    </a:cxn>
                    <a:cxn ang="0">
                      <a:pos x="129" y="267"/>
                    </a:cxn>
                    <a:cxn ang="0">
                      <a:pos x="116" y="258"/>
                    </a:cxn>
                    <a:cxn ang="0">
                      <a:pos x="101" y="250"/>
                    </a:cxn>
                    <a:cxn ang="0">
                      <a:pos x="87" y="241"/>
                    </a:cxn>
                    <a:cxn ang="0">
                      <a:pos x="74" y="232"/>
                    </a:cxn>
                    <a:cxn ang="0">
                      <a:pos x="60" y="224"/>
                    </a:cxn>
                    <a:cxn ang="0">
                      <a:pos x="28" y="203"/>
                    </a:cxn>
                    <a:cxn ang="0">
                      <a:pos x="13" y="194"/>
                    </a:cxn>
                    <a:cxn ang="0">
                      <a:pos x="0" y="186"/>
                    </a:cxn>
                    <a:cxn ang="0">
                      <a:pos x="4" y="169"/>
                    </a:cxn>
                    <a:cxn ang="0">
                      <a:pos x="8" y="153"/>
                    </a:cxn>
                    <a:cxn ang="0">
                      <a:pos x="17" y="139"/>
                    </a:cxn>
                    <a:cxn ang="0">
                      <a:pos x="24" y="125"/>
                    </a:cxn>
                    <a:cxn ang="0">
                      <a:pos x="34" y="110"/>
                    </a:cxn>
                    <a:cxn ang="0">
                      <a:pos x="42" y="97"/>
                    </a:cxn>
                    <a:cxn ang="0">
                      <a:pos x="51" y="83"/>
                    </a:cxn>
                    <a:cxn ang="0">
                      <a:pos x="60" y="69"/>
                    </a:cxn>
                    <a:cxn ang="0">
                      <a:pos x="68" y="56"/>
                    </a:cxn>
                    <a:cxn ang="0">
                      <a:pos x="78" y="41"/>
                    </a:cxn>
                    <a:cxn ang="0">
                      <a:pos x="86" y="28"/>
                    </a:cxn>
                    <a:cxn ang="0">
                      <a:pos x="94" y="13"/>
                    </a:cxn>
                    <a:cxn ang="0">
                      <a:pos x="103" y="0"/>
                    </a:cxn>
                    <a:cxn ang="0">
                      <a:pos x="117" y="9"/>
                    </a:cxn>
                    <a:cxn ang="0">
                      <a:pos x="130" y="18"/>
                    </a:cxn>
                    <a:cxn ang="0">
                      <a:pos x="145" y="26"/>
                    </a:cxn>
                    <a:cxn ang="0">
                      <a:pos x="162" y="30"/>
                    </a:cxn>
                    <a:cxn ang="0">
                      <a:pos x="176" y="39"/>
                    </a:cxn>
                    <a:cxn ang="0">
                      <a:pos x="189" y="47"/>
                    </a:cxn>
                    <a:cxn ang="0">
                      <a:pos x="203" y="56"/>
                    </a:cxn>
                    <a:cxn ang="0">
                      <a:pos x="217" y="65"/>
                    </a:cxn>
                    <a:cxn ang="0">
                      <a:pos x="232" y="73"/>
                    </a:cxn>
                    <a:cxn ang="0">
                      <a:pos x="245" y="81"/>
                    </a:cxn>
                    <a:cxn ang="0">
                      <a:pos x="259" y="91"/>
                    </a:cxn>
                    <a:cxn ang="0">
                      <a:pos x="273" y="100"/>
                    </a:cxn>
                    <a:cxn ang="0">
                      <a:pos x="296" y="125"/>
                    </a:cxn>
                    <a:cxn ang="0">
                      <a:pos x="296" y="125"/>
                    </a:cxn>
                  </a:cxnLst>
                  <a:rect l="0" t="0" r="r" b="b"/>
                  <a:pathLst>
                    <a:path w="297" h="285">
                      <a:moveTo>
                        <a:pt x="296" y="125"/>
                      </a:moveTo>
                      <a:lnTo>
                        <a:pt x="283" y="144"/>
                      </a:lnTo>
                      <a:lnTo>
                        <a:pt x="266" y="172"/>
                      </a:lnTo>
                      <a:lnTo>
                        <a:pt x="242" y="210"/>
                      </a:lnTo>
                      <a:lnTo>
                        <a:pt x="238" y="226"/>
                      </a:lnTo>
                      <a:lnTo>
                        <a:pt x="230" y="239"/>
                      </a:lnTo>
                      <a:lnTo>
                        <a:pt x="218" y="258"/>
                      </a:lnTo>
                      <a:lnTo>
                        <a:pt x="210" y="273"/>
                      </a:lnTo>
                      <a:lnTo>
                        <a:pt x="196" y="284"/>
                      </a:lnTo>
                      <a:lnTo>
                        <a:pt x="177" y="283"/>
                      </a:lnTo>
                      <a:lnTo>
                        <a:pt x="160" y="280"/>
                      </a:lnTo>
                      <a:lnTo>
                        <a:pt x="144" y="275"/>
                      </a:lnTo>
                      <a:lnTo>
                        <a:pt x="129" y="267"/>
                      </a:lnTo>
                      <a:lnTo>
                        <a:pt x="116" y="258"/>
                      </a:lnTo>
                      <a:lnTo>
                        <a:pt x="101" y="250"/>
                      </a:lnTo>
                      <a:lnTo>
                        <a:pt x="87" y="241"/>
                      </a:lnTo>
                      <a:lnTo>
                        <a:pt x="74" y="232"/>
                      </a:lnTo>
                      <a:lnTo>
                        <a:pt x="60" y="224"/>
                      </a:lnTo>
                      <a:lnTo>
                        <a:pt x="28" y="203"/>
                      </a:lnTo>
                      <a:lnTo>
                        <a:pt x="13" y="194"/>
                      </a:lnTo>
                      <a:lnTo>
                        <a:pt x="0" y="186"/>
                      </a:lnTo>
                      <a:lnTo>
                        <a:pt x="4" y="169"/>
                      </a:lnTo>
                      <a:lnTo>
                        <a:pt x="8" y="153"/>
                      </a:lnTo>
                      <a:lnTo>
                        <a:pt x="17" y="139"/>
                      </a:lnTo>
                      <a:lnTo>
                        <a:pt x="24" y="125"/>
                      </a:lnTo>
                      <a:lnTo>
                        <a:pt x="34" y="110"/>
                      </a:lnTo>
                      <a:lnTo>
                        <a:pt x="42" y="97"/>
                      </a:lnTo>
                      <a:lnTo>
                        <a:pt x="51" y="83"/>
                      </a:lnTo>
                      <a:lnTo>
                        <a:pt x="60" y="69"/>
                      </a:lnTo>
                      <a:lnTo>
                        <a:pt x="68" y="56"/>
                      </a:lnTo>
                      <a:lnTo>
                        <a:pt x="78" y="41"/>
                      </a:lnTo>
                      <a:lnTo>
                        <a:pt x="86" y="28"/>
                      </a:lnTo>
                      <a:lnTo>
                        <a:pt x="94" y="13"/>
                      </a:lnTo>
                      <a:lnTo>
                        <a:pt x="103" y="0"/>
                      </a:lnTo>
                      <a:lnTo>
                        <a:pt x="117" y="9"/>
                      </a:lnTo>
                      <a:lnTo>
                        <a:pt x="130" y="18"/>
                      </a:lnTo>
                      <a:lnTo>
                        <a:pt x="145" y="26"/>
                      </a:lnTo>
                      <a:lnTo>
                        <a:pt x="162" y="30"/>
                      </a:lnTo>
                      <a:lnTo>
                        <a:pt x="176" y="39"/>
                      </a:lnTo>
                      <a:lnTo>
                        <a:pt x="189" y="47"/>
                      </a:lnTo>
                      <a:lnTo>
                        <a:pt x="203" y="56"/>
                      </a:lnTo>
                      <a:lnTo>
                        <a:pt x="217" y="65"/>
                      </a:lnTo>
                      <a:lnTo>
                        <a:pt x="232" y="73"/>
                      </a:lnTo>
                      <a:lnTo>
                        <a:pt x="245" y="81"/>
                      </a:lnTo>
                      <a:lnTo>
                        <a:pt x="259" y="91"/>
                      </a:lnTo>
                      <a:lnTo>
                        <a:pt x="273" y="100"/>
                      </a:lnTo>
                      <a:lnTo>
                        <a:pt x="296" y="125"/>
                      </a:lnTo>
                      <a:lnTo>
                        <a:pt x="296" y="125"/>
                      </a:lnTo>
                    </a:path>
                  </a:pathLst>
                </a:custGeom>
                <a:solidFill>
                  <a:srgbClr val="CBCBCB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1360" name="Oval 640"/>
                <p:cNvSpPr>
                  <a:spLocks noChangeArrowheads="1"/>
                </p:cNvSpPr>
                <p:nvPr/>
              </p:nvSpPr>
              <p:spPr bwMode="auto">
                <a:xfrm rot="12720000">
                  <a:off x="1019" y="1676"/>
                  <a:ext cx="186" cy="41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31364" name="Group 644"/>
              <p:cNvGrpSpPr>
                <a:grpSpLocks/>
              </p:cNvGrpSpPr>
              <p:nvPr/>
            </p:nvGrpSpPr>
            <p:grpSpPr bwMode="auto">
              <a:xfrm>
                <a:off x="748" y="1500"/>
                <a:ext cx="297" cy="285"/>
                <a:chOff x="748" y="1500"/>
                <a:chExt cx="297" cy="285"/>
              </a:xfrm>
            </p:grpSpPr>
            <p:sp>
              <p:nvSpPr>
                <p:cNvPr id="31362" name="Freeform 642"/>
                <p:cNvSpPr>
                  <a:spLocks/>
                </p:cNvSpPr>
                <p:nvPr/>
              </p:nvSpPr>
              <p:spPr bwMode="auto">
                <a:xfrm>
                  <a:off x="748" y="1500"/>
                  <a:ext cx="297" cy="285"/>
                </a:xfrm>
                <a:custGeom>
                  <a:avLst/>
                  <a:gdLst/>
                  <a:ahLst/>
                  <a:cxnLst>
                    <a:cxn ang="0">
                      <a:pos x="296" y="125"/>
                    </a:cxn>
                    <a:cxn ang="0">
                      <a:pos x="283" y="144"/>
                    </a:cxn>
                    <a:cxn ang="0">
                      <a:pos x="267" y="172"/>
                    </a:cxn>
                    <a:cxn ang="0">
                      <a:pos x="243" y="209"/>
                    </a:cxn>
                    <a:cxn ang="0">
                      <a:pos x="239" y="226"/>
                    </a:cxn>
                    <a:cxn ang="0">
                      <a:pos x="231" y="240"/>
                    </a:cxn>
                    <a:cxn ang="0">
                      <a:pos x="220" y="257"/>
                    </a:cxn>
                    <a:cxn ang="0">
                      <a:pos x="210" y="271"/>
                    </a:cxn>
                    <a:cxn ang="0">
                      <a:pos x="197" y="283"/>
                    </a:cxn>
                    <a:cxn ang="0">
                      <a:pos x="178" y="284"/>
                    </a:cxn>
                    <a:cxn ang="0">
                      <a:pos x="161" y="280"/>
                    </a:cxn>
                    <a:cxn ang="0">
                      <a:pos x="144" y="276"/>
                    </a:cxn>
                    <a:cxn ang="0">
                      <a:pos x="130" y="266"/>
                    </a:cxn>
                    <a:cxn ang="0">
                      <a:pos x="117" y="258"/>
                    </a:cxn>
                    <a:cxn ang="0">
                      <a:pos x="102" y="250"/>
                    </a:cxn>
                    <a:cxn ang="0">
                      <a:pos x="88" y="240"/>
                    </a:cxn>
                    <a:cxn ang="0">
                      <a:pos x="75" y="232"/>
                    </a:cxn>
                    <a:cxn ang="0">
                      <a:pos x="60" y="223"/>
                    </a:cxn>
                    <a:cxn ang="0">
                      <a:pos x="29" y="202"/>
                    </a:cxn>
                    <a:cxn ang="0">
                      <a:pos x="14" y="195"/>
                    </a:cxn>
                    <a:cxn ang="0">
                      <a:pos x="0" y="185"/>
                    </a:cxn>
                    <a:cxn ang="0">
                      <a:pos x="4" y="169"/>
                    </a:cxn>
                    <a:cxn ang="0">
                      <a:pos x="8" y="152"/>
                    </a:cxn>
                    <a:cxn ang="0">
                      <a:pos x="17" y="138"/>
                    </a:cxn>
                    <a:cxn ang="0">
                      <a:pos x="26" y="124"/>
                    </a:cxn>
                    <a:cxn ang="0">
                      <a:pos x="35" y="111"/>
                    </a:cxn>
                    <a:cxn ang="0">
                      <a:pos x="43" y="97"/>
                    </a:cxn>
                    <a:cxn ang="0">
                      <a:pos x="51" y="83"/>
                    </a:cxn>
                    <a:cxn ang="0">
                      <a:pos x="61" y="69"/>
                    </a:cxn>
                    <a:cxn ang="0">
                      <a:pos x="70" y="55"/>
                    </a:cxn>
                    <a:cxn ang="0">
                      <a:pos x="77" y="41"/>
                    </a:cxn>
                    <a:cxn ang="0">
                      <a:pos x="87" y="27"/>
                    </a:cxn>
                    <a:cxn ang="0">
                      <a:pos x="96" y="13"/>
                    </a:cxn>
                    <a:cxn ang="0">
                      <a:pos x="103" y="0"/>
                    </a:cxn>
                    <a:cxn ang="0">
                      <a:pos x="118" y="8"/>
                    </a:cxn>
                    <a:cxn ang="0">
                      <a:pos x="132" y="16"/>
                    </a:cxn>
                    <a:cxn ang="0">
                      <a:pos x="146" y="26"/>
                    </a:cxn>
                    <a:cxn ang="0">
                      <a:pos x="163" y="30"/>
                    </a:cxn>
                    <a:cxn ang="0">
                      <a:pos x="176" y="38"/>
                    </a:cxn>
                    <a:cxn ang="0">
                      <a:pos x="190" y="47"/>
                    </a:cxn>
                    <a:cxn ang="0">
                      <a:pos x="203" y="56"/>
                    </a:cxn>
                    <a:cxn ang="0">
                      <a:pos x="218" y="64"/>
                    </a:cxn>
                    <a:cxn ang="0">
                      <a:pos x="232" y="73"/>
                    </a:cxn>
                    <a:cxn ang="0">
                      <a:pos x="246" y="82"/>
                    </a:cxn>
                    <a:cxn ang="0">
                      <a:pos x="260" y="90"/>
                    </a:cxn>
                    <a:cxn ang="0">
                      <a:pos x="274" y="99"/>
                    </a:cxn>
                    <a:cxn ang="0">
                      <a:pos x="296" y="125"/>
                    </a:cxn>
                    <a:cxn ang="0">
                      <a:pos x="296" y="125"/>
                    </a:cxn>
                  </a:cxnLst>
                  <a:rect l="0" t="0" r="r" b="b"/>
                  <a:pathLst>
                    <a:path w="297" h="285">
                      <a:moveTo>
                        <a:pt x="296" y="125"/>
                      </a:moveTo>
                      <a:lnTo>
                        <a:pt x="283" y="144"/>
                      </a:lnTo>
                      <a:lnTo>
                        <a:pt x="267" y="172"/>
                      </a:lnTo>
                      <a:lnTo>
                        <a:pt x="243" y="209"/>
                      </a:lnTo>
                      <a:lnTo>
                        <a:pt x="239" y="226"/>
                      </a:lnTo>
                      <a:lnTo>
                        <a:pt x="231" y="240"/>
                      </a:lnTo>
                      <a:lnTo>
                        <a:pt x="220" y="257"/>
                      </a:lnTo>
                      <a:lnTo>
                        <a:pt x="210" y="271"/>
                      </a:lnTo>
                      <a:lnTo>
                        <a:pt x="197" y="283"/>
                      </a:lnTo>
                      <a:lnTo>
                        <a:pt x="178" y="284"/>
                      </a:lnTo>
                      <a:lnTo>
                        <a:pt x="161" y="280"/>
                      </a:lnTo>
                      <a:lnTo>
                        <a:pt x="144" y="276"/>
                      </a:lnTo>
                      <a:lnTo>
                        <a:pt x="130" y="266"/>
                      </a:lnTo>
                      <a:lnTo>
                        <a:pt x="117" y="258"/>
                      </a:lnTo>
                      <a:lnTo>
                        <a:pt x="102" y="250"/>
                      </a:lnTo>
                      <a:lnTo>
                        <a:pt x="88" y="240"/>
                      </a:lnTo>
                      <a:lnTo>
                        <a:pt x="75" y="232"/>
                      </a:lnTo>
                      <a:lnTo>
                        <a:pt x="60" y="223"/>
                      </a:lnTo>
                      <a:lnTo>
                        <a:pt x="29" y="202"/>
                      </a:lnTo>
                      <a:lnTo>
                        <a:pt x="14" y="195"/>
                      </a:lnTo>
                      <a:lnTo>
                        <a:pt x="0" y="185"/>
                      </a:lnTo>
                      <a:lnTo>
                        <a:pt x="4" y="169"/>
                      </a:lnTo>
                      <a:lnTo>
                        <a:pt x="8" y="152"/>
                      </a:lnTo>
                      <a:lnTo>
                        <a:pt x="17" y="138"/>
                      </a:lnTo>
                      <a:lnTo>
                        <a:pt x="26" y="124"/>
                      </a:lnTo>
                      <a:lnTo>
                        <a:pt x="35" y="111"/>
                      </a:lnTo>
                      <a:lnTo>
                        <a:pt x="43" y="97"/>
                      </a:lnTo>
                      <a:lnTo>
                        <a:pt x="51" y="83"/>
                      </a:lnTo>
                      <a:lnTo>
                        <a:pt x="61" y="69"/>
                      </a:lnTo>
                      <a:lnTo>
                        <a:pt x="70" y="55"/>
                      </a:lnTo>
                      <a:lnTo>
                        <a:pt x="77" y="41"/>
                      </a:lnTo>
                      <a:lnTo>
                        <a:pt x="87" y="27"/>
                      </a:lnTo>
                      <a:lnTo>
                        <a:pt x="96" y="13"/>
                      </a:lnTo>
                      <a:lnTo>
                        <a:pt x="103" y="0"/>
                      </a:lnTo>
                      <a:lnTo>
                        <a:pt x="118" y="8"/>
                      </a:lnTo>
                      <a:lnTo>
                        <a:pt x="132" y="16"/>
                      </a:lnTo>
                      <a:lnTo>
                        <a:pt x="146" y="26"/>
                      </a:lnTo>
                      <a:lnTo>
                        <a:pt x="163" y="30"/>
                      </a:lnTo>
                      <a:lnTo>
                        <a:pt x="176" y="38"/>
                      </a:lnTo>
                      <a:lnTo>
                        <a:pt x="190" y="47"/>
                      </a:lnTo>
                      <a:lnTo>
                        <a:pt x="203" y="56"/>
                      </a:lnTo>
                      <a:lnTo>
                        <a:pt x="218" y="64"/>
                      </a:lnTo>
                      <a:lnTo>
                        <a:pt x="232" y="73"/>
                      </a:lnTo>
                      <a:lnTo>
                        <a:pt x="246" y="82"/>
                      </a:lnTo>
                      <a:lnTo>
                        <a:pt x="260" y="90"/>
                      </a:lnTo>
                      <a:lnTo>
                        <a:pt x="274" y="99"/>
                      </a:lnTo>
                      <a:lnTo>
                        <a:pt x="296" y="125"/>
                      </a:lnTo>
                      <a:lnTo>
                        <a:pt x="296" y="125"/>
                      </a:lnTo>
                    </a:path>
                  </a:pathLst>
                </a:custGeom>
                <a:solidFill>
                  <a:srgbClr val="CBCBCB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1363" name="Oval 643"/>
                <p:cNvSpPr>
                  <a:spLocks noChangeArrowheads="1"/>
                </p:cNvSpPr>
                <p:nvPr/>
              </p:nvSpPr>
              <p:spPr bwMode="auto">
                <a:xfrm rot="12720000">
                  <a:off x="837" y="1561"/>
                  <a:ext cx="185" cy="43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31367" name="Group 647"/>
              <p:cNvGrpSpPr>
                <a:grpSpLocks/>
              </p:cNvGrpSpPr>
              <p:nvPr/>
            </p:nvGrpSpPr>
            <p:grpSpPr bwMode="auto">
              <a:xfrm>
                <a:off x="566" y="1385"/>
                <a:ext cx="296" cy="285"/>
                <a:chOff x="566" y="1385"/>
                <a:chExt cx="296" cy="285"/>
              </a:xfrm>
            </p:grpSpPr>
            <p:sp>
              <p:nvSpPr>
                <p:cNvPr id="31365" name="Freeform 645"/>
                <p:cNvSpPr>
                  <a:spLocks/>
                </p:cNvSpPr>
                <p:nvPr/>
              </p:nvSpPr>
              <p:spPr bwMode="auto">
                <a:xfrm>
                  <a:off x="566" y="1385"/>
                  <a:ext cx="296" cy="285"/>
                </a:xfrm>
                <a:custGeom>
                  <a:avLst/>
                  <a:gdLst/>
                  <a:ahLst/>
                  <a:cxnLst>
                    <a:cxn ang="0">
                      <a:pos x="295" y="125"/>
                    </a:cxn>
                    <a:cxn ang="0">
                      <a:pos x="283" y="145"/>
                    </a:cxn>
                    <a:cxn ang="0">
                      <a:pos x="265" y="172"/>
                    </a:cxn>
                    <a:cxn ang="0">
                      <a:pos x="242" y="210"/>
                    </a:cxn>
                    <a:cxn ang="0">
                      <a:pos x="239" y="227"/>
                    </a:cxn>
                    <a:cxn ang="0">
                      <a:pos x="229" y="240"/>
                    </a:cxn>
                    <a:cxn ang="0">
                      <a:pos x="219" y="259"/>
                    </a:cxn>
                    <a:cxn ang="0">
                      <a:pos x="210" y="272"/>
                    </a:cxn>
                    <a:cxn ang="0">
                      <a:pos x="195" y="284"/>
                    </a:cxn>
                    <a:cxn ang="0">
                      <a:pos x="176" y="284"/>
                    </a:cxn>
                    <a:cxn ang="0">
                      <a:pos x="160" y="280"/>
                    </a:cxn>
                    <a:cxn ang="0">
                      <a:pos x="143" y="276"/>
                    </a:cxn>
                    <a:cxn ang="0">
                      <a:pos x="129" y="267"/>
                    </a:cxn>
                    <a:cxn ang="0">
                      <a:pos x="116" y="258"/>
                    </a:cxn>
                    <a:cxn ang="0">
                      <a:pos x="101" y="249"/>
                    </a:cxn>
                    <a:cxn ang="0">
                      <a:pos x="87" y="242"/>
                    </a:cxn>
                    <a:cxn ang="0">
                      <a:pos x="73" y="233"/>
                    </a:cxn>
                    <a:cxn ang="0">
                      <a:pos x="60" y="224"/>
                    </a:cxn>
                    <a:cxn ang="0">
                      <a:pos x="27" y="204"/>
                    </a:cxn>
                    <a:cxn ang="0">
                      <a:pos x="13" y="194"/>
                    </a:cxn>
                    <a:cxn ang="0">
                      <a:pos x="0" y="186"/>
                    </a:cxn>
                    <a:cxn ang="0">
                      <a:pos x="3" y="170"/>
                    </a:cxn>
                    <a:cxn ang="0">
                      <a:pos x="7" y="152"/>
                    </a:cxn>
                    <a:cxn ang="0">
                      <a:pos x="16" y="138"/>
                    </a:cxn>
                    <a:cxn ang="0">
                      <a:pos x="25" y="124"/>
                    </a:cxn>
                    <a:cxn ang="0">
                      <a:pos x="33" y="111"/>
                    </a:cxn>
                    <a:cxn ang="0">
                      <a:pos x="42" y="97"/>
                    </a:cxn>
                    <a:cxn ang="0">
                      <a:pos x="51" y="83"/>
                    </a:cxn>
                    <a:cxn ang="0">
                      <a:pos x="59" y="69"/>
                    </a:cxn>
                    <a:cxn ang="0">
                      <a:pos x="68" y="55"/>
                    </a:cxn>
                    <a:cxn ang="0">
                      <a:pos x="77" y="41"/>
                    </a:cxn>
                    <a:cxn ang="0">
                      <a:pos x="85" y="27"/>
                    </a:cxn>
                    <a:cxn ang="0">
                      <a:pos x="95" y="13"/>
                    </a:cxn>
                    <a:cxn ang="0">
                      <a:pos x="102" y="0"/>
                    </a:cxn>
                    <a:cxn ang="0">
                      <a:pos x="117" y="8"/>
                    </a:cxn>
                    <a:cxn ang="0">
                      <a:pos x="130" y="17"/>
                    </a:cxn>
                    <a:cxn ang="0">
                      <a:pos x="145" y="26"/>
                    </a:cxn>
                    <a:cxn ang="0">
                      <a:pos x="161" y="30"/>
                    </a:cxn>
                    <a:cxn ang="0">
                      <a:pos x="175" y="39"/>
                    </a:cxn>
                    <a:cxn ang="0">
                      <a:pos x="189" y="48"/>
                    </a:cxn>
                    <a:cxn ang="0">
                      <a:pos x="203" y="56"/>
                    </a:cxn>
                    <a:cxn ang="0">
                      <a:pos x="217" y="65"/>
                    </a:cxn>
                    <a:cxn ang="0">
                      <a:pos x="231" y="74"/>
                    </a:cxn>
                    <a:cxn ang="0">
                      <a:pos x="244" y="82"/>
                    </a:cxn>
                    <a:cxn ang="0">
                      <a:pos x="258" y="91"/>
                    </a:cxn>
                    <a:cxn ang="0">
                      <a:pos x="273" y="100"/>
                    </a:cxn>
                    <a:cxn ang="0">
                      <a:pos x="295" y="125"/>
                    </a:cxn>
                    <a:cxn ang="0">
                      <a:pos x="295" y="125"/>
                    </a:cxn>
                  </a:cxnLst>
                  <a:rect l="0" t="0" r="r" b="b"/>
                  <a:pathLst>
                    <a:path w="296" h="285">
                      <a:moveTo>
                        <a:pt x="295" y="125"/>
                      </a:moveTo>
                      <a:lnTo>
                        <a:pt x="283" y="145"/>
                      </a:lnTo>
                      <a:lnTo>
                        <a:pt x="265" y="172"/>
                      </a:lnTo>
                      <a:lnTo>
                        <a:pt x="242" y="210"/>
                      </a:lnTo>
                      <a:lnTo>
                        <a:pt x="239" y="227"/>
                      </a:lnTo>
                      <a:lnTo>
                        <a:pt x="229" y="240"/>
                      </a:lnTo>
                      <a:lnTo>
                        <a:pt x="219" y="259"/>
                      </a:lnTo>
                      <a:lnTo>
                        <a:pt x="210" y="272"/>
                      </a:lnTo>
                      <a:lnTo>
                        <a:pt x="195" y="284"/>
                      </a:lnTo>
                      <a:lnTo>
                        <a:pt x="176" y="284"/>
                      </a:lnTo>
                      <a:lnTo>
                        <a:pt x="160" y="280"/>
                      </a:lnTo>
                      <a:lnTo>
                        <a:pt x="143" y="276"/>
                      </a:lnTo>
                      <a:lnTo>
                        <a:pt x="129" y="267"/>
                      </a:lnTo>
                      <a:lnTo>
                        <a:pt x="116" y="258"/>
                      </a:lnTo>
                      <a:lnTo>
                        <a:pt x="101" y="249"/>
                      </a:lnTo>
                      <a:lnTo>
                        <a:pt x="87" y="242"/>
                      </a:lnTo>
                      <a:lnTo>
                        <a:pt x="73" y="233"/>
                      </a:lnTo>
                      <a:lnTo>
                        <a:pt x="60" y="224"/>
                      </a:lnTo>
                      <a:lnTo>
                        <a:pt x="27" y="204"/>
                      </a:lnTo>
                      <a:lnTo>
                        <a:pt x="13" y="194"/>
                      </a:lnTo>
                      <a:lnTo>
                        <a:pt x="0" y="186"/>
                      </a:lnTo>
                      <a:lnTo>
                        <a:pt x="3" y="170"/>
                      </a:lnTo>
                      <a:lnTo>
                        <a:pt x="7" y="152"/>
                      </a:lnTo>
                      <a:lnTo>
                        <a:pt x="16" y="138"/>
                      </a:lnTo>
                      <a:lnTo>
                        <a:pt x="25" y="124"/>
                      </a:lnTo>
                      <a:lnTo>
                        <a:pt x="33" y="111"/>
                      </a:lnTo>
                      <a:lnTo>
                        <a:pt x="42" y="97"/>
                      </a:lnTo>
                      <a:lnTo>
                        <a:pt x="51" y="83"/>
                      </a:lnTo>
                      <a:lnTo>
                        <a:pt x="59" y="69"/>
                      </a:lnTo>
                      <a:lnTo>
                        <a:pt x="68" y="55"/>
                      </a:lnTo>
                      <a:lnTo>
                        <a:pt x="77" y="41"/>
                      </a:lnTo>
                      <a:lnTo>
                        <a:pt x="85" y="27"/>
                      </a:lnTo>
                      <a:lnTo>
                        <a:pt x="95" y="13"/>
                      </a:lnTo>
                      <a:lnTo>
                        <a:pt x="102" y="0"/>
                      </a:lnTo>
                      <a:lnTo>
                        <a:pt x="117" y="8"/>
                      </a:lnTo>
                      <a:lnTo>
                        <a:pt x="130" y="17"/>
                      </a:lnTo>
                      <a:lnTo>
                        <a:pt x="145" y="26"/>
                      </a:lnTo>
                      <a:lnTo>
                        <a:pt x="161" y="30"/>
                      </a:lnTo>
                      <a:lnTo>
                        <a:pt x="175" y="39"/>
                      </a:lnTo>
                      <a:lnTo>
                        <a:pt x="189" y="48"/>
                      </a:lnTo>
                      <a:lnTo>
                        <a:pt x="203" y="56"/>
                      </a:lnTo>
                      <a:lnTo>
                        <a:pt x="217" y="65"/>
                      </a:lnTo>
                      <a:lnTo>
                        <a:pt x="231" y="74"/>
                      </a:lnTo>
                      <a:lnTo>
                        <a:pt x="244" y="82"/>
                      </a:lnTo>
                      <a:lnTo>
                        <a:pt x="258" y="91"/>
                      </a:lnTo>
                      <a:lnTo>
                        <a:pt x="273" y="100"/>
                      </a:lnTo>
                      <a:lnTo>
                        <a:pt x="295" y="125"/>
                      </a:lnTo>
                      <a:lnTo>
                        <a:pt x="295" y="125"/>
                      </a:lnTo>
                    </a:path>
                  </a:pathLst>
                </a:custGeom>
                <a:solidFill>
                  <a:srgbClr val="CBCBCB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1366" name="Oval 646"/>
                <p:cNvSpPr>
                  <a:spLocks noChangeArrowheads="1"/>
                </p:cNvSpPr>
                <p:nvPr/>
              </p:nvSpPr>
              <p:spPr bwMode="auto">
                <a:xfrm rot="12720000">
                  <a:off x="653" y="1445"/>
                  <a:ext cx="185" cy="43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31370" name="Group 650"/>
              <p:cNvGrpSpPr>
                <a:grpSpLocks/>
              </p:cNvGrpSpPr>
              <p:nvPr/>
            </p:nvGrpSpPr>
            <p:grpSpPr bwMode="auto">
              <a:xfrm>
                <a:off x="1298" y="1843"/>
                <a:ext cx="296" cy="284"/>
                <a:chOff x="1298" y="1843"/>
                <a:chExt cx="296" cy="284"/>
              </a:xfrm>
            </p:grpSpPr>
            <p:sp>
              <p:nvSpPr>
                <p:cNvPr id="31368" name="Freeform 648"/>
                <p:cNvSpPr>
                  <a:spLocks/>
                </p:cNvSpPr>
                <p:nvPr/>
              </p:nvSpPr>
              <p:spPr bwMode="auto">
                <a:xfrm>
                  <a:off x="1298" y="1843"/>
                  <a:ext cx="296" cy="284"/>
                </a:xfrm>
                <a:custGeom>
                  <a:avLst/>
                  <a:gdLst/>
                  <a:ahLst/>
                  <a:cxnLst>
                    <a:cxn ang="0">
                      <a:pos x="295" y="125"/>
                    </a:cxn>
                    <a:cxn ang="0">
                      <a:pos x="283" y="144"/>
                    </a:cxn>
                    <a:cxn ang="0">
                      <a:pos x="266" y="173"/>
                    </a:cxn>
                    <a:cxn ang="0">
                      <a:pos x="243" y="209"/>
                    </a:cxn>
                    <a:cxn ang="0">
                      <a:pos x="239" y="226"/>
                    </a:cxn>
                    <a:cxn ang="0">
                      <a:pos x="231" y="240"/>
                    </a:cxn>
                    <a:cxn ang="0">
                      <a:pos x="219" y="258"/>
                    </a:cxn>
                    <a:cxn ang="0">
                      <a:pos x="209" y="272"/>
                    </a:cxn>
                    <a:cxn ang="0">
                      <a:pos x="197" y="283"/>
                    </a:cxn>
                    <a:cxn ang="0">
                      <a:pos x="177" y="283"/>
                    </a:cxn>
                    <a:cxn ang="0">
                      <a:pos x="161" y="279"/>
                    </a:cxn>
                    <a:cxn ang="0">
                      <a:pos x="144" y="275"/>
                    </a:cxn>
                    <a:cxn ang="0">
                      <a:pos x="129" y="267"/>
                    </a:cxn>
                    <a:cxn ang="0">
                      <a:pos x="116" y="258"/>
                    </a:cxn>
                    <a:cxn ang="0">
                      <a:pos x="102" y="249"/>
                    </a:cxn>
                    <a:cxn ang="0">
                      <a:pos x="88" y="241"/>
                    </a:cxn>
                    <a:cxn ang="0">
                      <a:pos x="75" y="232"/>
                    </a:cxn>
                    <a:cxn ang="0">
                      <a:pos x="60" y="224"/>
                    </a:cxn>
                    <a:cxn ang="0">
                      <a:pos x="28" y="204"/>
                    </a:cxn>
                    <a:cxn ang="0">
                      <a:pos x="13" y="194"/>
                    </a:cxn>
                    <a:cxn ang="0">
                      <a:pos x="0" y="186"/>
                    </a:cxn>
                    <a:cxn ang="0">
                      <a:pos x="4" y="169"/>
                    </a:cxn>
                    <a:cxn ang="0">
                      <a:pos x="7" y="152"/>
                    </a:cxn>
                    <a:cxn ang="0">
                      <a:pos x="16" y="139"/>
                    </a:cxn>
                    <a:cxn ang="0">
                      <a:pos x="26" y="124"/>
                    </a:cxn>
                    <a:cxn ang="0">
                      <a:pos x="34" y="110"/>
                    </a:cxn>
                    <a:cxn ang="0">
                      <a:pos x="43" y="97"/>
                    </a:cxn>
                    <a:cxn ang="0">
                      <a:pos x="51" y="83"/>
                    </a:cxn>
                    <a:cxn ang="0">
                      <a:pos x="59" y="69"/>
                    </a:cxn>
                    <a:cxn ang="0">
                      <a:pos x="68" y="55"/>
                    </a:cxn>
                    <a:cxn ang="0">
                      <a:pos x="77" y="41"/>
                    </a:cxn>
                    <a:cxn ang="0">
                      <a:pos x="86" y="27"/>
                    </a:cxn>
                    <a:cxn ang="0">
                      <a:pos x="95" y="13"/>
                    </a:cxn>
                    <a:cxn ang="0">
                      <a:pos x="103" y="0"/>
                    </a:cxn>
                    <a:cxn ang="0">
                      <a:pos x="117" y="9"/>
                    </a:cxn>
                    <a:cxn ang="0">
                      <a:pos x="131" y="17"/>
                    </a:cxn>
                    <a:cxn ang="0">
                      <a:pos x="144" y="25"/>
                    </a:cxn>
                    <a:cxn ang="0">
                      <a:pos x="163" y="30"/>
                    </a:cxn>
                    <a:cxn ang="0">
                      <a:pos x="176" y="39"/>
                    </a:cxn>
                    <a:cxn ang="0">
                      <a:pos x="190" y="47"/>
                    </a:cxn>
                    <a:cxn ang="0">
                      <a:pos x="203" y="56"/>
                    </a:cxn>
                    <a:cxn ang="0">
                      <a:pos x="217" y="66"/>
                    </a:cxn>
                    <a:cxn ang="0">
                      <a:pos x="232" y="73"/>
                    </a:cxn>
                    <a:cxn ang="0">
                      <a:pos x="245" y="82"/>
                    </a:cxn>
                    <a:cxn ang="0">
                      <a:pos x="260" y="91"/>
                    </a:cxn>
                    <a:cxn ang="0">
                      <a:pos x="273" y="99"/>
                    </a:cxn>
                    <a:cxn ang="0">
                      <a:pos x="295" y="125"/>
                    </a:cxn>
                    <a:cxn ang="0">
                      <a:pos x="295" y="125"/>
                    </a:cxn>
                  </a:cxnLst>
                  <a:rect l="0" t="0" r="r" b="b"/>
                  <a:pathLst>
                    <a:path w="296" h="284">
                      <a:moveTo>
                        <a:pt x="295" y="125"/>
                      </a:moveTo>
                      <a:lnTo>
                        <a:pt x="283" y="144"/>
                      </a:lnTo>
                      <a:lnTo>
                        <a:pt x="266" y="173"/>
                      </a:lnTo>
                      <a:lnTo>
                        <a:pt x="243" y="209"/>
                      </a:lnTo>
                      <a:lnTo>
                        <a:pt x="239" y="226"/>
                      </a:lnTo>
                      <a:lnTo>
                        <a:pt x="231" y="240"/>
                      </a:lnTo>
                      <a:lnTo>
                        <a:pt x="219" y="258"/>
                      </a:lnTo>
                      <a:lnTo>
                        <a:pt x="209" y="272"/>
                      </a:lnTo>
                      <a:lnTo>
                        <a:pt x="197" y="283"/>
                      </a:lnTo>
                      <a:lnTo>
                        <a:pt x="177" y="283"/>
                      </a:lnTo>
                      <a:lnTo>
                        <a:pt x="161" y="279"/>
                      </a:lnTo>
                      <a:lnTo>
                        <a:pt x="144" y="275"/>
                      </a:lnTo>
                      <a:lnTo>
                        <a:pt x="129" y="267"/>
                      </a:lnTo>
                      <a:lnTo>
                        <a:pt x="116" y="258"/>
                      </a:lnTo>
                      <a:lnTo>
                        <a:pt x="102" y="249"/>
                      </a:lnTo>
                      <a:lnTo>
                        <a:pt x="88" y="241"/>
                      </a:lnTo>
                      <a:lnTo>
                        <a:pt x="75" y="232"/>
                      </a:lnTo>
                      <a:lnTo>
                        <a:pt x="60" y="224"/>
                      </a:lnTo>
                      <a:lnTo>
                        <a:pt x="28" y="204"/>
                      </a:lnTo>
                      <a:lnTo>
                        <a:pt x="13" y="194"/>
                      </a:lnTo>
                      <a:lnTo>
                        <a:pt x="0" y="186"/>
                      </a:lnTo>
                      <a:lnTo>
                        <a:pt x="4" y="169"/>
                      </a:lnTo>
                      <a:lnTo>
                        <a:pt x="7" y="152"/>
                      </a:lnTo>
                      <a:lnTo>
                        <a:pt x="16" y="139"/>
                      </a:lnTo>
                      <a:lnTo>
                        <a:pt x="26" y="124"/>
                      </a:lnTo>
                      <a:lnTo>
                        <a:pt x="34" y="110"/>
                      </a:lnTo>
                      <a:lnTo>
                        <a:pt x="43" y="97"/>
                      </a:lnTo>
                      <a:lnTo>
                        <a:pt x="51" y="83"/>
                      </a:lnTo>
                      <a:lnTo>
                        <a:pt x="59" y="69"/>
                      </a:lnTo>
                      <a:lnTo>
                        <a:pt x="68" y="55"/>
                      </a:lnTo>
                      <a:lnTo>
                        <a:pt x="77" y="41"/>
                      </a:lnTo>
                      <a:lnTo>
                        <a:pt x="86" y="27"/>
                      </a:lnTo>
                      <a:lnTo>
                        <a:pt x="95" y="13"/>
                      </a:lnTo>
                      <a:lnTo>
                        <a:pt x="103" y="0"/>
                      </a:lnTo>
                      <a:lnTo>
                        <a:pt x="117" y="9"/>
                      </a:lnTo>
                      <a:lnTo>
                        <a:pt x="131" y="17"/>
                      </a:lnTo>
                      <a:lnTo>
                        <a:pt x="144" y="25"/>
                      </a:lnTo>
                      <a:lnTo>
                        <a:pt x="163" y="30"/>
                      </a:lnTo>
                      <a:lnTo>
                        <a:pt x="176" y="39"/>
                      </a:lnTo>
                      <a:lnTo>
                        <a:pt x="190" y="47"/>
                      </a:lnTo>
                      <a:lnTo>
                        <a:pt x="203" y="56"/>
                      </a:lnTo>
                      <a:lnTo>
                        <a:pt x="217" y="66"/>
                      </a:lnTo>
                      <a:lnTo>
                        <a:pt x="232" y="73"/>
                      </a:lnTo>
                      <a:lnTo>
                        <a:pt x="245" y="82"/>
                      </a:lnTo>
                      <a:lnTo>
                        <a:pt x="260" y="91"/>
                      </a:lnTo>
                      <a:lnTo>
                        <a:pt x="273" y="99"/>
                      </a:lnTo>
                      <a:lnTo>
                        <a:pt x="295" y="125"/>
                      </a:lnTo>
                      <a:lnTo>
                        <a:pt x="295" y="125"/>
                      </a:lnTo>
                    </a:path>
                  </a:pathLst>
                </a:custGeom>
                <a:solidFill>
                  <a:srgbClr val="CBCBCB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1369" name="Oval 649"/>
                <p:cNvSpPr>
                  <a:spLocks noChangeArrowheads="1"/>
                </p:cNvSpPr>
                <p:nvPr/>
              </p:nvSpPr>
              <p:spPr bwMode="auto">
                <a:xfrm rot="12720000">
                  <a:off x="1386" y="1904"/>
                  <a:ext cx="185" cy="43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31373" name="Group 653"/>
              <p:cNvGrpSpPr>
                <a:grpSpLocks/>
              </p:cNvGrpSpPr>
              <p:nvPr/>
            </p:nvGrpSpPr>
            <p:grpSpPr bwMode="auto">
              <a:xfrm>
                <a:off x="383" y="1270"/>
                <a:ext cx="296" cy="286"/>
                <a:chOff x="383" y="1270"/>
                <a:chExt cx="296" cy="286"/>
              </a:xfrm>
            </p:grpSpPr>
            <p:sp>
              <p:nvSpPr>
                <p:cNvPr id="31371" name="Freeform 651"/>
                <p:cNvSpPr>
                  <a:spLocks/>
                </p:cNvSpPr>
                <p:nvPr/>
              </p:nvSpPr>
              <p:spPr bwMode="auto">
                <a:xfrm>
                  <a:off x="383" y="1270"/>
                  <a:ext cx="296" cy="286"/>
                </a:xfrm>
                <a:custGeom>
                  <a:avLst/>
                  <a:gdLst/>
                  <a:ahLst/>
                  <a:cxnLst>
                    <a:cxn ang="0">
                      <a:pos x="295" y="126"/>
                    </a:cxn>
                    <a:cxn ang="0">
                      <a:pos x="282" y="145"/>
                    </a:cxn>
                    <a:cxn ang="0">
                      <a:pos x="265" y="173"/>
                    </a:cxn>
                    <a:cxn ang="0">
                      <a:pos x="242" y="210"/>
                    </a:cxn>
                    <a:cxn ang="0">
                      <a:pos x="237" y="227"/>
                    </a:cxn>
                    <a:cxn ang="0">
                      <a:pos x="230" y="241"/>
                    </a:cxn>
                    <a:cxn ang="0">
                      <a:pos x="218" y="259"/>
                    </a:cxn>
                    <a:cxn ang="0">
                      <a:pos x="210" y="273"/>
                    </a:cxn>
                    <a:cxn ang="0">
                      <a:pos x="195" y="284"/>
                    </a:cxn>
                    <a:cxn ang="0">
                      <a:pos x="176" y="285"/>
                    </a:cxn>
                    <a:cxn ang="0">
                      <a:pos x="159" y="281"/>
                    </a:cxn>
                    <a:cxn ang="0">
                      <a:pos x="143" y="276"/>
                    </a:cxn>
                    <a:cxn ang="0">
                      <a:pos x="129" y="267"/>
                    </a:cxn>
                    <a:cxn ang="0">
                      <a:pos x="115" y="259"/>
                    </a:cxn>
                    <a:cxn ang="0">
                      <a:pos x="101" y="250"/>
                    </a:cxn>
                    <a:cxn ang="0">
                      <a:pos x="87" y="242"/>
                    </a:cxn>
                    <a:cxn ang="0">
                      <a:pos x="73" y="233"/>
                    </a:cxn>
                    <a:cxn ang="0">
                      <a:pos x="59" y="224"/>
                    </a:cxn>
                    <a:cxn ang="0">
                      <a:pos x="27" y="204"/>
                    </a:cxn>
                    <a:cxn ang="0">
                      <a:pos x="13" y="195"/>
                    </a:cxn>
                    <a:cxn ang="0">
                      <a:pos x="0" y="186"/>
                    </a:cxn>
                    <a:cxn ang="0">
                      <a:pos x="3" y="170"/>
                    </a:cxn>
                    <a:cxn ang="0">
                      <a:pos x="8" y="153"/>
                    </a:cxn>
                    <a:cxn ang="0">
                      <a:pos x="16" y="139"/>
                    </a:cxn>
                    <a:cxn ang="0">
                      <a:pos x="25" y="126"/>
                    </a:cxn>
                    <a:cxn ang="0">
                      <a:pos x="33" y="112"/>
                    </a:cxn>
                    <a:cxn ang="0">
                      <a:pos x="41" y="98"/>
                    </a:cxn>
                    <a:cxn ang="0">
                      <a:pos x="51" y="83"/>
                    </a:cxn>
                    <a:cxn ang="0">
                      <a:pos x="59" y="69"/>
                    </a:cxn>
                    <a:cxn ang="0">
                      <a:pos x="68" y="56"/>
                    </a:cxn>
                    <a:cxn ang="0">
                      <a:pos x="77" y="42"/>
                    </a:cxn>
                    <a:cxn ang="0">
                      <a:pos x="85" y="29"/>
                    </a:cxn>
                    <a:cxn ang="0">
                      <a:pos x="94" y="14"/>
                    </a:cxn>
                    <a:cxn ang="0">
                      <a:pos x="103" y="0"/>
                    </a:cxn>
                    <a:cxn ang="0">
                      <a:pos x="117" y="9"/>
                    </a:cxn>
                    <a:cxn ang="0">
                      <a:pos x="130" y="18"/>
                    </a:cxn>
                    <a:cxn ang="0">
                      <a:pos x="144" y="27"/>
                    </a:cxn>
                    <a:cxn ang="0">
                      <a:pos x="161" y="31"/>
                    </a:cxn>
                    <a:cxn ang="0">
                      <a:pos x="175" y="40"/>
                    </a:cxn>
                    <a:cxn ang="0">
                      <a:pos x="188" y="48"/>
                    </a:cxn>
                    <a:cxn ang="0">
                      <a:pos x="203" y="57"/>
                    </a:cxn>
                    <a:cxn ang="0">
                      <a:pos x="217" y="65"/>
                    </a:cxn>
                    <a:cxn ang="0">
                      <a:pos x="231" y="74"/>
                    </a:cxn>
                    <a:cxn ang="0">
                      <a:pos x="244" y="83"/>
                    </a:cxn>
                    <a:cxn ang="0">
                      <a:pos x="258" y="92"/>
                    </a:cxn>
                    <a:cxn ang="0">
                      <a:pos x="272" y="100"/>
                    </a:cxn>
                    <a:cxn ang="0">
                      <a:pos x="295" y="126"/>
                    </a:cxn>
                    <a:cxn ang="0">
                      <a:pos x="295" y="126"/>
                    </a:cxn>
                  </a:cxnLst>
                  <a:rect l="0" t="0" r="r" b="b"/>
                  <a:pathLst>
                    <a:path w="296" h="286">
                      <a:moveTo>
                        <a:pt x="295" y="126"/>
                      </a:moveTo>
                      <a:lnTo>
                        <a:pt x="282" y="145"/>
                      </a:lnTo>
                      <a:lnTo>
                        <a:pt x="265" y="173"/>
                      </a:lnTo>
                      <a:lnTo>
                        <a:pt x="242" y="210"/>
                      </a:lnTo>
                      <a:lnTo>
                        <a:pt x="237" y="227"/>
                      </a:lnTo>
                      <a:lnTo>
                        <a:pt x="230" y="241"/>
                      </a:lnTo>
                      <a:lnTo>
                        <a:pt x="218" y="259"/>
                      </a:lnTo>
                      <a:lnTo>
                        <a:pt x="210" y="273"/>
                      </a:lnTo>
                      <a:lnTo>
                        <a:pt x="195" y="284"/>
                      </a:lnTo>
                      <a:lnTo>
                        <a:pt x="176" y="285"/>
                      </a:lnTo>
                      <a:lnTo>
                        <a:pt x="159" y="281"/>
                      </a:lnTo>
                      <a:lnTo>
                        <a:pt x="143" y="276"/>
                      </a:lnTo>
                      <a:lnTo>
                        <a:pt x="129" y="267"/>
                      </a:lnTo>
                      <a:lnTo>
                        <a:pt x="115" y="259"/>
                      </a:lnTo>
                      <a:lnTo>
                        <a:pt x="101" y="250"/>
                      </a:lnTo>
                      <a:lnTo>
                        <a:pt x="87" y="242"/>
                      </a:lnTo>
                      <a:lnTo>
                        <a:pt x="73" y="233"/>
                      </a:lnTo>
                      <a:lnTo>
                        <a:pt x="59" y="224"/>
                      </a:lnTo>
                      <a:lnTo>
                        <a:pt x="27" y="204"/>
                      </a:lnTo>
                      <a:lnTo>
                        <a:pt x="13" y="195"/>
                      </a:lnTo>
                      <a:lnTo>
                        <a:pt x="0" y="186"/>
                      </a:lnTo>
                      <a:lnTo>
                        <a:pt x="3" y="170"/>
                      </a:lnTo>
                      <a:lnTo>
                        <a:pt x="8" y="153"/>
                      </a:lnTo>
                      <a:lnTo>
                        <a:pt x="16" y="139"/>
                      </a:lnTo>
                      <a:lnTo>
                        <a:pt x="25" y="126"/>
                      </a:lnTo>
                      <a:lnTo>
                        <a:pt x="33" y="112"/>
                      </a:lnTo>
                      <a:lnTo>
                        <a:pt x="41" y="98"/>
                      </a:lnTo>
                      <a:lnTo>
                        <a:pt x="51" y="83"/>
                      </a:lnTo>
                      <a:lnTo>
                        <a:pt x="59" y="69"/>
                      </a:lnTo>
                      <a:lnTo>
                        <a:pt x="68" y="56"/>
                      </a:lnTo>
                      <a:lnTo>
                        <a:pt x="77" y="42"/>
                      </a:lnTo>
                      <a:lnTo>
                        <a:pt x="85" y="29"/>
                      </a:lnTo>
                      <a:lnTo>
                        <a:pt x="94" y="14"/>
                      </a:lnTo>
                      <a:lnTo>
                        <a:pt x="103" y="0"/>
                      </a:lnTo>
                      <a:lnTo>
                        <a:pt x="117" y="9"/>
                      </a:lnTo>
                      <a:lnTo>
                        <a:pt x="130" y="18"/>
                      </a:lnTo>
                      <a:lnTo>
                        <a:pt x="144" y="27"/>
                      </a:lnTo>
                      <a:lnTo>
                        <a:pt x="161" y="31"/>
                      </a:lnTo>
                      <a:lnTo>
                        <a:pt x="175" y="40"/>
                      </a:lnTo>
                      <a:lnTo>
                        <a:pt x="188" y="48"/>
                      </a:lnTo>
                      <a:lnTo>
                        <a:pt x="203" y="57"/>
                      </a:lnTo>
                      <a:lnTo>
                        <a:pt x="217" y="65"/>
                      </a:lnTo>
                      <a:lnTo>
                        <a:pt x="231" y="74"/>
                      </a:lnTo>
                      <a:lnTo>
                        <a:pt x="244" y="83"/>
                      </a:lnTo>
                      <a:lnTo>
                        <a:pt x="258" y="92"/>
                      </a:lnTo>
                      <a:lnTo>
                        <a:pt x="272" y="100"/>
                      </a:lnTo>
                      <a:lnTo>
                        <a:pt x="295" y="126"/>
                      </a:lnTo>
                      <a:lnTo>
                        <a:pt x="295" y="126"/>
                      </a:lnTo>
                    </a:path>
                  </a:pathLst>
                </a:custGeom>
                <a:solidFill>
                  <a:srgbClr val="CBCBCB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1372" name="Oval 652"/>
                <p:cNvSpPr>
                  <a:spLocks noChangeArrowheads="1"/>
                </p:cNvSpPr>
                <p:nvPr/>
              </p:nvSpPr>
              <p:spPr bwMode="auto">
                <a:xfrm rot="12720000">
                  <a:off x="470" y="1333"/>
                  <a:ext cx="185" cy="40"/>
                </a:xfrm>
                <a:prstGeom prst="ellipse">
                  <a:avLst/>
                </a:prstGeom>
                <a:solidFill>
                  <a:schemeClr val="accent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1374" name="Freeform 654"/>
              <p:cNvSpPr>
                <a:spLocks/>
              </p:cNvSpPr>
              <p:nvPr/>
            </p:nvSpPr>
            <p:spPr bwMode="auto">
              <a:xfrm>
                <a:off x="144" y="1367"/>
                <a:ext cx="175" cy="327"/>
              </a:xfrm>
              <a:custGeom>
                <a:avLst/>
                <a:gdLst/>
                <a:ahLst/>
                <a:cxnLst>
                  <a:cxn ang="0">
                    <a:pos x="92" y="326"/>
                  </a:cxn>
                  <a:cxn ang="0">
                    <a:pos x="75" y="308"/>
                  </a:cxn>
                  <a:cxn ang="0">
                    <a:pos x="64" y="295"/>
                  </a:cxn>
                  <a:cxn ang="0">
                    <a:pos x="52" y="283"/>
                  </a:cxn>
                  <a:cxn ang="0">
                    <a:pos x="38" y="264"/>
                  </a:cxn>
                  <a:cxn ang="0">
                    <a:pos x="29" y="247"/>
                  </a:cxn>
                  <a:cxn ang="0">
                    <a:pos x="20" y="230"/>
                  </a:cxn>
                  <a:cxn ang="0">
                    <a:pos x="11" y="213"/>
                  </a:cxn>
                  <a:cxn ang="0">
                    <a:pos x="9" y="196"/>
                  </a:cxn>
                  <a:cxn ang="0">
                    <a:pos x="4" y="176"/>
                  </a:cxn>
                  <a:cxn ang="0">
                    <a:pos x="1" y="158"/>
                  </a:cxn>
                  <a:cxn ang="0">
                    <a:pos x="5" y="143"/>
                  </a:cxn>
                  <a:cxn ang="0">
                    <a:pos x="2" y="125"/>
                  </a:cxn>
                  <a:cxn ang="0">
                    <a:pos x="0" y="108"/>
                  </a:cxn>
                  <a:cxn ang="0">
                    <a:pos x="3" y="93"/>
                  </a:cxn>
                  <a:cxn ang="0">
                    <a:pos x="8" y="77"/>
                  </a:cxn>
                  <a:cxn ang="0">
                    <a:pos x="9" y="63"/>
                  </a:cxn>
                  <a:cxn ang="0">
                    <a:pos x="16" y="51"/>
                  </a:cxn>
                  <a:cxn ang="0">
                    <a:pos x="25" y="39"/>
                  </a:cxn>
                  <a:cxn ang="0">
                    <a:pos x="33" y="27"/>
                  </a:cxn>
                  <a:cxn ang="0">
                    <a:pos x="39" y="15"/>
                  </a:cxn>
                  <a:cxn ang="0">
                    <a:pos x="47" y="3"/>
                  </a:cxn>
                  <a:cxn ang="0">
                    <a:pos x="68" y="0"/>
                  </a:cxn>
                  <a:cxn ang="0">
                    <a:pos x="82" y="9"/>
                  </a:cxn>
                  <a:cxn ang="0">
                    <a:pos x="96" y="17"/>
                  </a:cxn>
                  <a:cxn ang="0">
                    <a:pos x="109" y="26"/>
                  </a:cxn>
                  <a:cxn ang="0">
                    <a:pos x="123" y="34"/>
                  </a:cxn>
                  <a:cxn ang="0">
                    <a:pos x="137" y="42"/>
                  </a:cxn>
                  <a:cxn ang="0">
                    <a:pos x="151" y="52"/>
                  </a:cxn>
                  <a:cxn ang="0">
                    <a:pos x="166" y="60"/>
                  </a:cxn>
                  <a:cxn ang="0">
                    <a:pos x="174" y="76"/>
                  </a:cxn>
                  <a:cxn ang="0">
                    <a:pos x="172" y="92"/>
                  </a:cxn>
                  <a:cxn ang="0">
                    <a:pos x="168" y="107"/>
                  </a:cxn>
                  <a:cxn ang="0">
                    <a:pos x="169" y="124"/>
                  </a:cxn>
                  <a:cxn ang="0">
                    <a:pos x="167" y="139"/>
                  </a:cxn>
                  <a:cxn ang="0">
                    <a:pos x="168" y="156"/>
                  </a:cxn>
                  <a:cxn ang="0">
                    <a:pos x="171" y="174"/>
                  </a:cxn>
                  <a:cxn ang="0">
                    <a:pos x="173" y="192"/>
                  </a:cxn>
                  <a:cxn ang="0">
                    <a:pos x="170" y="207"/>
                  </a:cxn>
                  <a:cxn ang="0">
                    <a:pos x="167" y="222"/>
                  </a:cxn>
                  <a:cxn ang="0">
                    <a:pos x="164" y="237"/>
                  </a:cxn>
                  <a:cxn ang="0">
                    <a:pos x="157" y="249"/>
                  </a:cxn>
                  <a:cxn ang="0">
                    <a:pos x="149" y="261"/>
                  </a:cxn>
                  <a:cxn ang="0">
                    <a:pos x="142" y="272"/>
                  </a:cxn>
                  <a:cxn ang="0">
                    <a:pos x="135" y="284"/>
                  </a:cxn>
                  <a:cxn ang="0">
                    <a:pos x="127" y="296"/>
                  </a:cxn>
                  <a:cxn ang="0">
                    <a:pos x="119" y="310"/>
                  </a:cxn>
                  <a:cxn ang="0">
                    <a:pos x="92" y="326"/>
                  </a:cxn>
                  <a:cxn ang="0">
                    <a:pos x="92" y="326"/>
                  </a:cxn>
                </a:cxnLst>
                <a:rect l="0" t="0" r="r" b="b"/>
                <a:pathLst>
                  <a:path w="175" h="327">
                    <a:moveTo>
                      <a:pt x="92" y="326"/>
                    </a:moveTo>
                    <a:lnTo>
                      <a:pt x="75" y="308"/>
                    </a:lnTo>
                    <a:lnTo>
                      <a:pt x="64" y="295"/>
                    </a:lnTo>
                    <a:lnTo>
                      <a:pt x="52" y="283"/>
                    </a:lnTo>
                    <a:lnTo>
                      <a:pt x="38" y="264"/>
                    </a:lnTo>
                    <a:lnTo>
                      <a:pt x="29" y="247"/>
                    </a:lnTo>
                    <a:lnTo>
                      <a:pt x="20" y="230"/>
                    </a:lnTo>
                    <a:lnTo>
                      <a:pt x="11" y="213"/>
                    </a:lnTo>
                    <a:lnTo>
                      <a:pt x="9" y="196"/>
                    </a:lnTo>
                    <a:lnTo>
                      <a:pt x="4" y="176"/>
                    </a:lnTo>
                    <a:lnTo>
                      <a:pt x="1" y="158"/>
                    </a:lnTo>
                    <a:lnTo>
                      <a:pt x="5" y="143"/>
                    </a:lnTo>
                    <a:lnTo>
                      <a:pt x="2" y="125"/>
                    </a:lnTo>
                    <a:lnTo>
                      <a:pt x="0" y="108"/>
                    </a:lnTo>
                    <a:lnTo>
                      <a:pt x="3" y="93"/>
                    </a:lnTo>
                    <a:lnTo>
                      <a:pt x="8" y="77"/>
                    </a:lnTo>
                    <a:lnTo>
                      <a:pt x="9" y="63"/>
                    </a:lnTo>
                    <a:lnTo>
                      <a:pt x="16" y="51"/>
                    </a:lnTo>
                    <a:lnTo>
                      <a:pt x="25" y="39"/>
                    </a:lnTo>
                    <a:lnTo>
                      <a:pt x="33" y="27"/>
                    </a:lnTo>
                    <a:lnTo>
                      <a:pt x="39" y="15"/>
                    </a:lnTo>
                    <a:lnTo>
                      <a:pt x="47" y="3"/>
                    </a:lnTo>
                    <a:lnTo>
                      <a:pt x="68" y="0"/>
                    </a:lnTo>
                    <a:lnTo>
                      <a:pt x="82" y="9"/>
                    </a:lnTo>
                    <a:lnTo>
                      <a:pt x="96" y="17"/>
                    </a:lnTo>
                    <a:lnTo>
                      <a:pt x="109" y="26"/>
                    </a:lnTo>
                    <a:lnTo>
                      <a:pt x="123" y="34"/>
                    </a:lnTo>
                    <a:lnTo>
                      <a:pt x="137" y="42"/>
                    </a:lnTo>
                    <a:lnTo>
                      <a:pt x="151" y="52"/>
                    </a:lnTo>
                    <a:lnTo>
                      <a:pt x="166" y="60"/>
                    </a:lnTo>
                    <a:lnTo>
                      <a:pt x="174" y="76"/>
                    </a:lnTo>
                    <a:lnTo>
                      <a:pt x="172" y="92"/>
                    </a:lnTo>
                    <a:lnTo>
                      <a:pt x="168" y="107"/>
                    </a:lnTo>
                    <a:lnTo>
                      <a:pt x="169" y="124"/>
                    </a:lnTo>
                    <a:lnTo>
                      <a:pt x="167" y="139"/>
                    </a:lnTo>
                    <a:lnTo>
                      <a:pt x="168" y="156"/>
                    </a:lnTo>
                    <a:lnTo>
                      <a:pt x="171" y="174"/>
                    </a:lnTo>
                    <a:lnTo>
                      <a:pt x="173" y="192"/>
                    </a:lnTo>
                    <a:lnTo>
                      <a:pt x="170" y="207"/>
                    </a:lnTo>
                    <a:lnTo>
                      <a:pt x="167" y="222"/>
                    </a:lnTo>
                    <a:lnTo>
                      <a:pt x="164" y="237"/>
                    </a:lnTo>
                    <a:lnTo>
                      <a:pt x="157" y="249"/>
                    </a:lnTo>
                    <a:lnTo>
                      <a:pt x="149" y="261"/>
                    </a:lnTo>
                    <a:lnTo>
                      <a:pt x="142" y="272"/>
                    </a:lnTo>
                    <a:lnTo>
                      <a:pt x="135" y="284"/>
                    </a:lnTo>
                    <a:lnTo>
                      <a:pt x="127" y="296"/>
                    </a:lnTo>
                    <a:lnTo>
                      <a:pt x="119" y="310"/>
                    </a:lnTo>
                    <a:lnTo>
                      <a:pt x="92" y="326"/>
                    </a:lnTo>
                    <a:lnTo>
                      <a:pt x="92" y="326"/>
                    </a:lnTo>
                  </a:path>
                </a:pathLst>
              </a:custGeom>
              <a:pattFill prst="lgCheck">
                <a:fgClr>
                  <a:srgbClr val="0066CC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375" name="Freeform 655"/>
              <p:cNvSpPr>
                <a:spLocks/>
              </p:cNvSpPr>
              <p:nvPr/>
            </p:nvSpPr>
            <p:spPr bwMode="auto">
              <a:xfrm>
                <a:off x="173" y="1230"/>
                <a:ext cx="311" cy="207"/>
              </a:xfrm>
              <a:custGeom>
                <a:avLst/>
                <a:gdLst/>
                <a:ahLst/>
                <a:cxnLst>
                  <a:cxn ang="0">
                    <a:pos x="310" y="23"/>
                  </a:cxn>
                  <a:cxn ang="0">
                    <a:pos x="285" y="15"/>
                  </a:cxn>
                  <a:cxn ang="0">
                    <a:pos x="270" y="10"/>
                  </a:cxn>
                  <a:cxn ang="0">
                    <a:pos x="253" y="5"/>
                  </a:cxn>
                  <a:cxn ang="0">
                    <a:pos x="231" y="2"/>
                  </a:cxn>
                  <a:cxn ang="0">
                    <a:pos x="211" y="0"/>
                  </a:cxn>
                  <a:cxn ang="0">
                    <a:pos x="193" y="1"/>
                  </a:cxn>
                  <a:cxn ang="0">
                    <a:pos x="174" y="0"/>
                  </a:cxn>
                  <a:cxn ang="0">
                    <a:pos x="157" y="6"/>
                  </a:cxn>
                  <a:cxn ang="0">
                    <a:pos x="136" y="9"/>
                  </a:cxn>
                  <a:cxn ang="0">
                    <a:pos x="118" y="16"/>
                  </a:cxn>
                  <a:cxn ang="0">
                    <a:pos x="106" y="25"/>
                  </a:cxn>
                  <a:cxn ang="0">
                    <a:pos x="90" y="31"/>
                  </a:cxn>
                  <a:cxn ang="0">
                    <a:pos x="74" y="37"/>
                  </a:cxn>
                  <a:cxn ang="0">
                    <a:pos x="62" y="47"/>
                  </a:cxn>
                  <a:cxn ang="0">
                    <a:pos x="50" y="56"/>
                  </a:cxn>
                  <a:cxn ang="0">
                    <a:pos x="38" y="64"/>
                  </a:cxn>
                  <a:cxn ang="0">
                    <a:pos x="30" y="76"/>
                  </a:cxn>
                  <a:cxn ang="0">
                    <a:pos x="22" y="89"/>
                  </a:cxn>
                  <a:cxn ang="0">
                    <a:pos x="14" y="100"/>
                  </a:cxn>
                  <a:cxn ang="0">
                    <a:pos x="6" y="112"/>
                  </a:cxn>
                  <a:cxn ang="0">
                    <a:pos x="0" y="124"/>
                  </a:cxn>
                  <a:cxn ang="0">
                    <a:pos x="5" y="145"/>
                  </a:cxn>
                  <a:cxn ang="0">
                    <a:pos x="20" y="153"/>
                  </a:cxn>
                  <a:cxn ang="0">
                    <a:pos x="35" y="162"/>
                  </a:cxn>
                  <a:cxn ang="0">
                    <a:pos x="48" y="171"/>
                  </a:cxn>
                  <a:cxn ang="0">
                    <a:pos x="62" y="179"/>
                  </a:cxn>
                  <a:cxn ang="0">
                    <a:pos x="75" y="187"/>
                  </a:cxn>
                  <a:cxn ang="0">
                    <a:pos x="89" y="196"/>
                  </a:cxn>
                  <a:cxn ang="0">
                    <a:pos x="103" y="205"/>
                  </a:cxn>
                  <a:cxn ang="0">
                    <a:pos x="122" y="206"/>
                  </a:cxn>
                  <a:cxn ang="0">
                    <a:pos x="134" y="197"/>
                  </a:cxn>
                  <a:cxn ang="0">
                    <a:pos x="146" y="188"/>
                  </a:cxn>
                  <a:cxn ang="0">
                    <a:pos x="163" y="182"/>
                  </a:cxn>
                  <a:cxn ang="0">
                    <a:pos x="174" y="172"/>
                  </a:cxn>
                  <a:cxn ang="0">
                    <a:pos x="191" y="166"/>
                  </a:cxn>
                  <a:cxn ang="0">
                    <a:pos x="208" y="160"/>
                  </a:cxn>
                  <a:cxn ang="0">
                    <a:pos x="225" y="154"/>
                  </a:cxn>
                  <a:cxn ang="0">
                    <a:pos x="237" y="144"/>
                  </a:cxn>
                  <a:cxn ang="0">
                    <a:pos x="250" y="135"/>
                  </a:cxn>
                  <a:cxn ang="0">
                    <a:pos x="261" y="126"/>
                  </a:cxn>
                  <a:cxn ang="0">
                    <a:pos x="270" y="114"/>
                  </a:cxn>
                  <a:cxn ang="0">
                    <a:pos x="276" y="102"/>
                  </a:cxn>
                  <a:cxn ang="0">
                    <a:pos x="283" y="91"/>
                  </a:cxn>
                  <a:cxn ang="0">
                    <a:pos x="290" y="79"/>
                  </a:cxn>
                  <a:cxn ang="0">
                    <a:pos x="298" y="67"/>
                  </a:cxn>
                  <a:cxn ang="0">
                    <a:pos x="305" y="54"/>
                  </a:cxn>
                  <a:cxn ang="0">
                    <a:pos x="310" y="23"/>
                  </a:cxn>
                  <a:cxn ang="0">
                    <a:pos x="310" y="23"/>
                  </a:cxn>
                </a:cxnLst>
                <a:rect l="0" t="0" r="r" b="b"/>
                <a:pathLst>
                  <a:path w="311" h="207">
                    <a:moveTo>
                      <a:pt x="310" y="23"/>
                    </a:moveTo>
                    <a:lnTo>
                      <a:pt x="285" y="15"/>
                    </a:lnTo>
                    <a:lnTo>
                      <a:pt x="270" y="10"/>
                    </a:lnTo>
                    <a:lnTo>
                      <a:pt x="253" y="5"/>
                    </a:lnTo>
                    <a:lnTo>
                      <a:pt x="231" y="2"/>
                    </a:lnTo>
                    <a:lnTo>
                      <a:pt x="211" y="0"/>
                    </a:lnTo>
                    <a:lnTo>
                      <a:pt x="193" y="1"/>
                    </a:lnTo>
                    <a:lnTo>
                      <a:pt x="174" y="0"/>
                    </a:lnTo>
                    <a:lnTo>
                      <a:pt x="157" y="6"/>
                    </a:lnTo>
                    <a:lnTo>
                      <a:pt x="136" y="9"/>
                    </a:lnTo>
                    <a:lnTo>
                      <a:pt x="118" y="16"/>
                    </a:lnTo>
                    <a:lnTo>
                      <a:pt x="106" y="25"/>
                    </a:lnTo>
                    <a:lnTo>
                      <a:pt x="90" y="31"/>
                    </a:lnTo>
                    <a:lnTo>
                      <a:pt x="74" y="37"/>
                    </a:lnTo>
                    <a:lnTo>
                      <a:pt x="62" y="47"/>
                    </a:lnTo>
                    <a:lnTo>
                      <a:pt x="50" y="56"/>
                    </a:lnTo>
                    <a:lnTo>
                      <a:pt x="38" y="64"/>
                    </a:lnTo>
                    <a:lnTo>
                      <a:pt x="30" y="76"/>
                    </a:lnTo>
                    <a:lnTo>
                      <a:pt x="22" y="89"/>
                    </a:lnTo>
                    <a:lnTo>
                      <a:pt x="14" y="100"/>
                    </a:lnTo>
                    <a:lnTo>
                      <a:pt x="6" y="112"/>
                    </a:lnTo>
                    <a:lnTo>
                      <a:pt x="0" y="124"/>
                    </a:lnTo>
                    <a:lnTo>
                      <a:pt x="5" y="145"/>
                    </a:lnTo>
                    <a:lnTo>
                      <a:pt x="20" y="153"/>
                    </a:lnTo>
                    <a:lnTo>
                      <a:pt x="35" y="162"/>
                    </a:lnTo>
                    <a:lnTo>
                      <a:pt x="48" y="171"/>
                    </a:lnTo>
                    <a:lnTo>
                      <a:pt x="62" y="179"/>
                    </a:lnTo>
                    <a:lnTo>
                      <a:pt x="75" y="187"/>
                    </a:lnTo>
                    <a:lnTo>
                      <a:pt x="89" y="196"/>
                    </a:lnTo>
                    <a:lnTo>
                      <a:pt x="103" y="205"/>
                    </a:lnTo>
                    <a:lnTo>
                      <a:pt x="122" y="206"/>
                    </a:lnTo>
                    <a:lnTo>
                      <a:pt x="134" y="197"/>
                    </a:lnTo>
                    <a:lnTo>
                      <a:pt x="146" y="188"/>
                    </a:lnTo>
                    <a:lnTo>
                      <a:pt x="163" y="182"/>
                    </a:lnTo>
                    <a:lnTo>
                      <a:pt x="174" y="172"/>
                    </a:lnTo>
                    <a:lnTo>
                      <a:pt x="191" y="166"/>
                    </a:lnTo>
                    <a:lnTo>
                      <a:pt x="208" y="160"/>
                    </a:lnTo>
                    <a:lnTo>
                      <a:pt x="225" y="154"/>
                    </a:lnTo>
                    <a:lnTo>
                      <a:pt x="237" y="144"/>
                    </a:lnTo>
                    <a:lnTo>
                      <a:pt x="250" y="135"/>
                    </a:lnTo>
                    <a:lnTo>
                      <a:pt x="261" y="126"/>
                    </a:lnTo>
                    <a:lnTo>
                      <a:pt x="270" y="114"/>
                    </a:lnTo>
                    <a:lnTo>
                      <a:pt x="276" y="102"/>
                    </a:lnTo>
                    <a:lnTo>
                      <a:pt x="283" y="91"/>
                    </a:lnTo>
                    <a:lnTo>
                      <a:pt x="290" y="79"/>
                    </a:lnTo>
                    <a:lnTo>
                      <a:pt x="298" y="67"/>
                    </a:lnTo>
                    <a:lnTo>
                      <a:pt x="305" y="54"/>
                    </a:lnTo>
                    <a:lnTo>
                      <a:pt x="310" y="23"/>
                    </a:lnTo>
                    <a:lnTo>
                      <a:pt x="310" y="23"/>
                    </a:lnTo>
                  </a:path>
                </a:pathLst>
              </a:custGeom>
              <a:pattFill prst="lgCheck">
                <a:fgClr>
                  <a:srgbClr val="0066CC"/>
                </a:fgClr>
                <a:bgClr>
                  <a:schemeClr val="bg1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376" name="Oval 656"/>
              <p:cNvSpPr>
                <a:spLocks noChangeArrowheads="1"/>
              </p:cNvSpPr>
              <p:nvPr/>
            </p:nvSpPr>
            <p:spPr bwMode="auto">
              <a:xfrm rot="12720000">
                <a:off x="198" y="1457"/>
                <a:ext cx="89" cy="88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1377" name="Oval 657"/>
              <p:cNvSpPr>
                <a:spLocks noChangeArrowheads="1"/>
              </p:cNvSpPr>
              <p:nvPr/>
            </p:nvSpPr>
            <p:spPr bwMode="auto">
              <a:xfrm rot="14760000">
                <a:off x="284" y="1273"/>
                <a:ext cx="63" cy="9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1378" name="Freeform 658"/>
              <p:cNvSpPr>
                <a:spLocks/>
              </p:cNvSpPr>
              <p:nvPr/>
            </p:nvSpPr>
            <p:spPr bwMode="auto">
              <a:xfrm>
                <a:off x="106" y="1130"/>
                <a:ext cx="716" cy="783"/>
              </a:xfrm>
              <a:custGeom>
                <a:avLst/>
                <a:gdLst/>
                <a:ahLst/>
                <a:cxnLst>
                  <a:cxn ang="0">
                    <a:pos x="368" y="743"/>
                  </a:cxn>
                  <a:cxn ang="0">
                    <a:pos x="332" y="707"/>
                  </a:cxn>
                  <a:cxn ang="0">
                    <a:pos x="291" y="681"/>
                  </a:cxn>
                  <a:cxn ang="0">
                    <a:pos x="249" y="655"/>
                  </a:cxn>
                  <a:cxn ang="0">
                    <a:pos x="207" y="629"/>
                  </a:cxn>
                  <a:cxn ang="0">
                    <a:pos x="164" y="596"/>
                  </a:cxn>
                  <a:cxn ang="0">
                    <a:pos x="127" y="560"/>
                  </a:cxn>
                  <a:cxn ang="0">
                    <a:pos x="98" y="517"/>
                  </a:cxn>
                  <a:cxn ang="0">
                    <a:pos x="68" y="471"/>
                  </a:cxn>
                  <a:cxn ang="0">
                    <a:pos x="40" y="415"/>
                  </a:cxn>
                  <a:cxn ang="0">
                    <a:pos x="30" y="357"/>
                  </a:cxn>
                  <a:cxn ang="0">
                    <a:pos x="33" y="302"/>
                  </a:cxn>
                  <a:cxn ang="0">
                    <a:pos x="50" y="254"/>
                  </a:cxn>
                  <a:cxn ang="0">
                    <a:pos x="71" y="210"/>
                  </a:cxn>
                  <a:cxn ang="0">
                    <a:pos x="97" y="168"/>
                  </a:cxn>
                  <a:cxn ang="0">
                    <a:pos x="122" y="127"/>
                  </a:cxn>
                  <a:cxn ang="0">
                    <a:pos x="177" y="102"/>
                  </a:cxn>
                  <a:cxn ang="0">
                    <a:pos x="237" y="89"/>
                  </a:cxn>
                  <a:cxn ang="0">
                    <a:pos x="292" y="92"/>
                  </a:cxn>
                  <a:cxn ang="0">
                    <a:pos x="341" y="108"/>
                  </a:cxn>
                  <a:cxn ang="0">
                    <a:pos x="381" y="133"/>
                  </a:cxn>
                  <a:cxn ang="0">
                    <a:pos x="423" y="159"/>
                  </a:cxn>
                  <a:cxn ang="0">
                    <a:pos x="465" y="186"/>
                  </a:cxn>
                  <a:cxn ang="0">
                    <a:pos x="526" y="224"/>
                  </a:cxn>
                  <a:cxn ang="0">
                    <a:pos x="567" y="249"/>
                  </a:cxn>
                  <a:cxn ang="0">
                    <a:pos x="608" y="276"/>
                  </a:cxn>
                  <a:cxn ang="0">
                    <a:pos x="653" y="297"/>
                  </a:cxn>
                  <a:cxn ang="0">
                    <a:pos x="697" y="318"/>
                  </a:cxn>
                  <a:cxn ang="0">
                    <a:pos x="688" y="281"/>
                  </a:cxn>
                  <a:cxn ang="0">
                    <a:pos x="643" y="252"/>
                  </a:cxn>
                  <a:cxn ang="0">
                    <a:pos x="601" y="226"/>
                  </a:cxn>
                  <a:cxn ang="0">
                    <a:pos x="562" y="196"/>
                  </a:cxn>
                  <a:cxn ang="0">
                    <a:pos x="520" y="169"/>
                  </a:cxn>
                  <a:cxn ang="0">
                    <a:pos x="484" y="135"/>
                  </a:cxn>
                  <a:cxn ang="0">
                    <a:pos x="449" y="100"/>
                  </a:cxn>
                  <a:cxn ang="0">
                    <a:pos x="414" y="52"/>
                  </a:cxn>
                  <a:cxn ang="0">
                    <a:pos x="373" y="26"/>
                  </a:cxn>
                  <a:cxn ang="0">
                    <a:pos x="328" y="5"/>
                  </a:cxn>
                  <a:cxn ang="0">
                    <a:pos x="271" y="1"/>
                  </a:cxn>
                  <a:cxn ang="0">
                    <a:pos x="223" y="29"/>
                  </a:cxn>
                  <a:cxn ang="0">
                    <a:pos x="178" y="58"/>
                  </a:cxn>
                  <a:cxn ang="0">
                    <a:pos x="134" y="89"/>
                  </a:cxn>
                  <a:cxn ang="0">
                    <a:pos x="99" y="124"/>
                  </a:cxn>
                  <a:cxn ang="0">
                    <a:pos x="72" y="165"/>
                  </a:cxn>
                  <a:cxn ang="0">
                    <a:pos x="47" y="207"/>
                  </a:cxn>
                  <a:cxn ang="0">
                    <a:pos x="25" y="251"/>
                  </a:cxn>
                  <a:cxn ang="0">
                    <a:pos x="4" y="296"/>
                  </a:cxn>
                  <a:cxn ang="0">
                    <a:pos x="2" y="353"/>
                  </a:cxn>
                  <a:cxn ang="0">
                    <a:pos x="2" y="411"/>
                  </a:cxn>
                  <a:cxn ang="0">
                    <a:pos x="19" y="467"/>
                  </a:cxn>
                  <a:cxn ang="0">
                    <a:pos x="44" y="521"/>
                  </a:cxn>
                  <a:cxn ang="0">
                    <a:pos x="73" y="565"/>
                  </a:cxn>
                  <a:cxn ang="0">
                    <a:pos x="112" y="595"/>
                  </a:cxn>
                  <a:cxn ang="0">
                    <a:pos x="164" y="628"/>
                  </a:cxn>
                  <a:cxn ang="0">
                    <a:pos x="205" y="653"/>
                  </a:cxn>
                  <a:cxn ang="0">
                    <a:pos x="244" y="685"/>
                  </a:cxn>
                  <a:cxn ang="0">
                    <a:pos x="282" y="715"/>
                  </a:cxn>
                  <a:cxn ang="0">
                    <a:pos x="321" y="746"/>
                  </a:cxn>
                  <a:cxn ang="0">
                    <a:pos x="363" y="771"/>
                  </a:cxn>
                </a:cxnLst>
                <a:rect l="0" t="0" r="r" b="b"/>
                <a:pathLst>
                  <a:path w="716" h="783">
                    <a:moveTo>
                      <a:pt x="390" y="782"/>
                    </a:moveTo>
                    <a:lnTo>
                      <a:pt x="379" y="756"/>
                    </a:lnTo>
                    <a:lnTo>
                      <a:pt x="368" y="743"/>
                    </a:lnTo>
                    <a:lnTo>
                      <a:pt x="356" y="730"/>
                    </a:lnTo>
                    <a:lnTo>
                      <a:pt x="343" y="721"/>
                    </a:lnTo>
                    <a:lnTo>
                      <a:pt x="332" y="707"/>
                    </a:lnTo>
                    <a:lnTo>
                      <a:pt x="318" y="698"/>
                    </a:lnTo>
                    <a:lnTo>
                      <a:pt x="304" y="690"/>
                    </a:lnTo>
                    <a:lnTo>
                      <a:pt x="291" y="681"/>
                    </a:lnTo>
                    <a:lnTo>
                      <a:pt x="277" y="673"/>
                    </a:lnTo>
                    <a:lnTo>
                      <a:pt x="264" y="664"/>
                    </a:lnTo>
                    <a:lnTo>
                      <a:pt x="249" y="655"/>
                    </a:lnTo>
                    <a:lnTo>
                      <a:pt x="234" y="647"/>
                    </a:lnTo>
                    <a:lnTo>
                      <a:pt x="221" y="638"/>
                    </a:lnTo>
                    <a:lnTo>
                      <a:pt x="207" y="629"/>
                    </a:lnTo>
                    <a:lnTo>
                      <a:pt x="194" y="621"/>
                    </a:lnTo>
                    <a:lnTo>
                      <a:pt x="180" y="611"/>
                    </a:lnTo>
                    <a:lnTo>
                      <a:pt x="164" y="596"/>
                    </a:lnTo>
                    <a:lnTo>
                      <a:pt x="153" y="582"/>
                    </a:lnTo>
                    <a:lnTo>
                      <a:pt x="139" y="574"/>
                    </a:lnTo>
                    <a:lnTo>
                      <a:pt x="127" y="560"/>
                    </a:lnTo>
                    <a:lnTo>
                      <a:pt x="117" y="547"/>
                    </a:lnTo>
                    <a:lnTo>
                      <a:pt x="109" y="529"/>
                    </a:lnTo>
                    <a:lnTo>
                      <a:pt x="98" y="517"/>
                    </a:lnTo>
                    <a:lnTo>
                      <a:pt x="87" y="503"/>
                    </a:lnTo>
                    <a:lnTo>
                      <a:pt x="80" y="486"/>
                    </a:lnTo>
                    <a:lnTo>
                      <a:pt x="68" y="471"/>
                    </a:lnTo>
                    <a:lnTo>
                      <a:pt x="53" y="456"/>
                    </a:lnTo>
                    <a:lnTo>
                      <a:pt x="40" y="435"/>
                    </a:lnTo>
                    <a:lnTo>
                      <a:pt x="40" y="415"/>
                    </a:lnTo>
                    <a:lnTo>
                      <a:pt x="34" y="392"/>
                    </a:lnTo>
                    <a:lnTo>
                      <a:pt x="38" y="376"/>
                    </a:lnTo>
                    <a:lnTo>
                      <a:pt x="30" y="357"/>
                    </a:lnTo>
                    <a:lnTo>
                      <a:pt x="34" y="341"/>
                    </a:lnTo>
                    <a:lnTo>
                      <a:pt x="33" y="321"/>
                    </a:lnTo>
                    <a:lnTo>
                      <a:pt x="33" y="302"/>
                    </a:lnTo>
                    <a:lnTo>
                      <a:pt x="42" y="288"/>
                    </a:lnTo>
                    <a:lnTo>
                      <a:pt x="45" y="271"/>
                    </a:lnTo>
                    <a:lnTo>
                      <a:pt x="50" y="254"/>
                    </a:lnTo>
                    <a:lnTo>
                      <a:pt x="53" y="237"/>
                    </a:lnTo>
                    <a:lnTo>
                      <a:pt x="62" y="224"/>
                    </a:lnTo>
                    <a:lnTo>
                      <a:pt x="71" y="210"/>
                    </a:lnTo>
                    <a:lnTo>
                      <a:pt x="79" y="196"/>
                    </a:lnTo>
                    <a:lnTo>
                      <a:pt x="88" y="182"/>
                    </a:lnTo>
                    <a:lnTo>
                      <a:pt x="97" y="168"/>
                    </a:lnTo>
                    <a:lnTo>
                      <a:pt x="106" y="155"/>
                    </a:lnTo>
                    <a:lnTo>
                      <a:pt x="114" y="140"/>
                    </a:lnTo>
                    <a:lnTo>
                      <a:pt x="122" y="127"/>
                    </a:lnTo>
                    <a:lnTo>
                      <a:pt x="141" y="117"/>
                    </a:lnTo>
                    <a:lnTo>
                      <a:pt x="158" y="110"/>
                    </a:lnTo>
                    <a:lnTo>
                      <a:pt x="177" y="102"/>
                    </a:lnTo>
                    <a:lnTo>
                      <a:pt x="199" y="97"/>
                    </a:lnTo>
                    <a:lnTo>
                      <a:pt x="217" y="89"/>
                    </a:lnTo>
                    <a:lnTo>
                      <a:pt x="237" y="89"/>
                    </a:lnTo>
                    <a:lnTo>
                      <a:pt x="257" y="88"/>
                    </a:lnTo>
                    <a:lnTo>
                      <a:pt x="276" y="87"/>
                    </a:lnTo>
                    <a:lnTo>
                      <a:pt x="292" y="92"/>
                    </a:lnTo>
                    <a:lnTo>
                      <a:pt x="310" y="96"/>
                    </a:lnTo>
                    <a:lnTo>
                      <a:pt x="326" y="100"/>
                    </a:lnTo>
                    <a:lnTo>
                      <a:pt x="341" y="108"/>
                    </a:lnTo>
                    <a:lnTo>
                      <a:pt x="354" y="116"/>
                    </a:lnTo>
                    <a:lnTo>
                      <a:pt x="368" y="126"/>
                    </a:lnTo>
                    <a:lnTo>
                      <a:pt x="381" y="133"/>
                    </a:lnTo>
                    <a:lnTo>
                      <a:pt x="395" y="144"/>
                    </a:lnTo>
                    <a:lnTo>
                      <a:pt x="410" y="151"/>
                    </a:lnTo>
                    <a:lnTo>
                      <a:pt x="423" y="159"/>
                    </a:lnTo>
                    <a:lnTo>
                      <a:pt x="438" y="169"/>
                    </a:lnTo>
                    <a:lnTo>
                      <a:pt x="451" y="177"/>
                    </a:lnTo>
                    <a:lnTo>
                      <a:pt x="465" y="186"/>
                    </a:lnTo>
                    <a:lnTo>
                      <a:pt x="492" y="203"/>
                    </a:lnTo>
                    <a:lnTo>
                      <a:pt x="511" y="215"/>
                    </a:lnTo>
                    <a:lnTo>
                      <a:pt x="526" y="224"/>
                    </a:lnTo>
                    <a:lnTo>
                      <a:pt x="539" y="232"/>
                    </a:lnTo>
                    <a:lnTo>
                      <a:pt x="553" y="241"/>
                    </a:lnTo>
                    <a:lnTo>
                      <a:pt x="567" y="249"/>
                    </a:lnTo>
                    <a:lnTo>
                      <a:pt x="581" y="258"/>
                    </a:lnTo>
                    <a:lnTo>
                      <a:pt x="594" y="267"/>
                    </a:lnTo>
                    <a:lnTo>
                      <a:pt x="608" y="276"/>
                    </a:lnTo>
                    <a:lnTo>
                      <a:pt x="623" y="284"/>
                    </a:lnTo>
                    <a:lnTo>
                      <a:pt x="636" y="293"/>
                    </a:lnTo>
                    <a:lnTo>
                      <a:pt x="653" y="297"/>
                    </a:lnTo>
                    <a:lnTo>
                      <a:pt x="670" y="301"/>
                    </a:lnTo>
                    <a:lnTo>
                      <a:pt x="684" y="310"/>
                    </a:lnTo>
                    <a:lnTo>
                      <a:pt x="697" y="318"/>
                    </a:lnTo>
                    <a:lnTo>
                      <a:pt x="715" y="310"/>
                    </a:lnTo>
                    <a:lnTo>
                      <a:pt x="707" y="293"/>
                    </a:lnTo>
                    <a:lnTo>
                      <a:pt x="688" y="281"/>
                    </a:lnTo>
                    <a:lnTo>
                      <a:pt x="671" y="270"/>
                    </a:lnTo>
                    <a:lnTo>
                      <a:pt x="657" y="261"/>
                    </a:lnTo>
                    <a:lnTo>
                      <a:pt x="643" y="252"/>
                    </a:lnTo>
                    <a:lnTo>
                      <a:pt x="629" y="243"/>
                    </a:lnTo>
                    <a:lnTo>
                      <a:pt x="614" y="235"/>
                    </a:lnTo>
                    <a:lnTo>
                      <a:pt x="601" y="226"/>
                    </a:lnTo>
                    <a:lnTo>
                      <a:pt x="587" y="218"/>
                    </a:lnTo>
                    <a:lnTo>
                      <a:pt x="576" y="204"/>
                    </a:lnTo>
                    <a:lnTo>
                      <a:pt x="562" y="196"/>
                    </a:lnTo>
                    <a:lnTo>
                      <a:pt x="549" y="186"/>
                    </a:lnTo>
                    <a:lnTo>
                      <a:pt x="535" y="178"/>
                    </a:lnTo>
                    <a:lnTo>
                      <a:pt x="520" y="169"/>
                    </a:lnTo>
                    <a:lnTo>
                      <a:pt x="507" y="161"/>
                    </a:lnTo>
                    <a:lnTo>
                      <a:pt x="495" y="146"/>
                    </a:lnTo>
                    <a:lnTo>
                      <a:pt x="484" y="135"/>
                    </a:lnTo>
                    <a:lnTo>
                      <a:pt x="471" y="125"/>
                    </a:lnTo>
                    <a:lnTo>
                      <a:pt x="460" y="112"/>
                    </a:lnTo>
                    <a:lnTo>
                      <a:pt x="449" y="100"/>
                    </a:lnTo>
                    <a:lnTo>
                      <a:pt x="436" y="78"/>
                    </a:lnTo>
                    <a:lnTo>
                      <a:pt x="425" y="64"/>
                    </a:lnTo>
                    <a:lnTo>
                      <a:pt x="414" y="52"/>
                    </a:lnTo>
                    <a:lnTo>
                      <a:pt x="400" y="43"/>
                    </a:lnTo>
                    <a:lnTo>
                      <a:pt x="386" y="34"/>
                    </a:lnTo>
                    <a:lnTo>
                      <a:pt x="373" y="26"/>
                    </a:lnTo>
                    <a:lnTo>
                      <a:pt x="359" y="17"/>
                    </a:lnTo>
                    <a:lnTo>
                      <a:pt x="345" y="9"/>
                    </a:lnTo>
                    <a:lnTo>
                      <a:pt x="328" y="5"/>
                    </a:lnTo>
                    <a:lnTo>
                      <a:pt x="311" y="0"/>
                    </a:lnTo>
                    <a:lnTo>
                      <a:pt x="292" y="1"/>
                    </a:lnTo>
                    <a:lnTo>
                      <a:pt x="271" y="1"/>
                    </a:lnTo>
                    <a:lnTo>
                      <a:pt x="254" y="9"/>
                    </a:lnTo>
                    <a:lnTo>
                      <a:pt x="237" y="18"/>
                    </a:lnTo>
                    <a:lnTo>
                      <a:pt x="223" y="29"/>
                    </a:lnTo>
                    <a:lnTo>
                      <a:pt x="206" y="36"/>
                    </a:lnTo>
                    <a:lnTo>
                      <a:pt x="191" y="48"/>
                    </a:lnTo>
                    <a:lnTo>
                      <a:pt x="178" y="58"/>
                    </a:lnTo>
                    <a:lnTo>
                      <a:pt x="160" y="67"/>
                    </a:lnTo>
                    <a:lnTo>
                      <a:pt x="147" y="77"/>
                    </a:lnTo>
                    <a:lnTo>
                      <a:pt x="134" y="89"/>
                    </a:lnTo>
                    <a:lnTo>
                      <a:pt x="120" y="100"/>
                    </a:lnTo>
                    <a:lnTo>
                      <a:pt x="111" y="113"/>
                    </a:lnTo>
                    <a:lnTo>
                      <a:pt x="99" y="124"/>
                    </a:lnTo>
                    <a:lnTo>
                      <a:pt x="89" y="138"/>
                    </a:lnTo>
                    <a:lnTo>
                      <a:pt x="81" y="151"/>
                    </a:lnTo>
                    <a:lnTo>
                      <a:pt x="72" y="165"/>
                    </a:lnTo>
                    <a:lnTo>
                      <a:pt x="63" y="179"/>
                    </a:lnTo>
                    <a:lnTo>
                      <a:pt x="55" y="193"/>
                    </a:lnTo>
                    <a:lnTo>
                      <a:pt x="47" y="207"/>
                    </a:lnTo>
                    <a:lnTo>
                      <a:pt x="38" y="221"/>
                    </a:lnTo>
                    <a:lnTo>
                      <a:pt x="29" y="235"/>
                    </a:lnTo>
                    <a:lnTo>
                      <a:pt x="25" y="251"/>
                    </a:lnTo>
                    <a:lnTo>
                      <a:pt x="16" y="266"/>
                    </a:lnTo>
                    <a:lnTo>
                      <a:pt x="13" y="283"/>
                    </a:lnTo>
                    <a:lnTo>
                      <a:pt x="4" y="296"/>
                    </a:lnTo>
                    <a:lnTo>
                      <a:pt x="0" y="313"/>
                    </a:lnTo>
                    <a:lnTo>
                      <a:pt x="0" y="332"/>
                    </a:lnTo>
                    <a:lnTo>
                      <a:pt x="2" y="353"/>
                    </a:lnTo>
                    <a:lnTo>
                      <a:pt x="1" y="372"/>
                    </a:lnTo>
                    <a:lnTo>
                      <a:pt x="2" y="392"/>
                    </a:lnTo>
                    <a:lnTo>
                      <a:pt x="2" y="411"/>
                    </a:lnTo>
                    <a:lnTo>
                      <a:pt x="2" y="431"/>
                    </a:lnTo>
                    <a:lnTo>
                      <a:pt x="11" y="450"/>
                    </a:lnTo>
                    <a:lnTo>
                      <a:pt x="19" y="467"/>
                    </a:lnTo>
                    <a:lnTo>
                      <a:pt x="27" y="485"/>
                    </a:lnTo>
                    <a:lnTo>
                      <a:pt x="35" y="502"/>
                    </a:lnTo>
                    <a:lnTo>
                      <a:pt x="44" y="521"/>
                    </a:lnTo>
                    <a:lnTo>
                      <a:pt x="52" y="538"/>
                    </a:lnTo>
                    <a:lnTo>
                      <a:pt x="63" y="552"/>
                    </a:lnTo>
                    <a:lnTo>
                      <a:pt x="73" y="565"/>
                    </a:lnTo>
                    <a:lnTo>
                      <a:pt x="89" y="574"/>
                    </a:lnTo>
                    <a:lnTo>
                      <a:pt x="102" y="583"/>
                    </a:lnTo>
                    <a:lnTo>
                      <a:pt x="112" y="595"/>
                    </a:lnTo>
                    <a:lnTo>
                      <a:pt x="131" y="607"/>
                    </a:lnTo>
                    <a:lnTo>
                      <a:pt x="149" y="619"/>
                    </a:lnTo>
                    <a:lnTo>
                      <a:pt x="164" y="628"/>
                    </a:lnTo>
                    <a:lnTo>
                      <a:pt x="177" y="637"/>
                    </a:lnTo>
                    <a:lnTo>
                      <a:pt x="192" y="645"/>
                    </a:lnTo>
                    <a:lnTo>
                      <a:pt x="205" y="653"/>
                    </a:lnTo>
                    <a:lnTo>
                      <a:pt x="216" y="666"/>
                    </a:lnTo>
                    <a:lnTo>
                      <a:pt x="230" y="676"/>
                    </a:lnTo>
                    <a:lnTo>
                      <a:pt x="244" y="685"/>
                    </a:lnTo>
                    <a:lnTo>
                      <a:pt x="257" y="693"/>
                    </a:lnTo>
                    <a:lnTo>
                      <a:pt x="271" y="702"/>
                    </a:lnTo>
                    <a:lnTo>
                      <a:pt x="282" y="715"/>
                    </a:lnTo>
                    <a:lnTo>
                      <a:pt x="296" y="724"/>
                    </a:lnTo>
                    <a:lnTo>
                      <a:pt x="310" y="733"/>
                    </a:lnTo>
                    <a:lnTo>
                      <a:pt x="321" y="746"/>
                    </a:lnTo>
                    <a:lnTo>
                      <a:pt x="335" y="754"/>
                    </a:lnTo>
                    <a:lnTo>
                      <a:pt x="348" y="763"/>
                    </a:lnTo>
                    <a:lnTo>
                      <a:pt x="363" y="771"/>
                    </a:lnTo>
                    <a:lnTo>
                      <a:pt x="390" y="782"/>
                    </a:lnTo>
                    <a:lnTo>
                      <a:pt x="390" y="782"/>
                    </a:lnTo>
                  </a:path>
                </a:pathLst>
              </a:custGeom>
              <a:solidFill>
                <a:schemeClr val="accent1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379" name="Oval 659"/>
              <p:cNvSpPr>
                <a:spLocks noChangeArrowheads="1"/>
              </p:cNvSpPr>
              <p:nvPr/>
            </p:nvSpPr>
            <p:spPr bwMode="auto">
              <a:xfrm rot="12120000">
                <a:off x="343" y="1169"/>
                <a:ext cx="162" cy="39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1380" name="Freeform 660"/>
              <p:cNvSpPr>
                <a:spLocks/>
              </p:cNvSpPr>
              <p:nvPr/>
            </p:nvSpPr>
            <p:spPr bwMode="auto">
              <a:xfrm>
                <a:off x="73" y="1099"/>
                <a:ext cx="1555" cy="1315"/>
              </a:xfrm>
              <a:custGeom>
                <a:avLst/>
                <a:gdLst/>
                <a:ahLst/>
                <a:cxnLst>
                  <a:cxn ang="0">
                    <a:pos x="1229" y="1291"/>
                  </a:cxn>
                  <a:cxn ang="0">
                    <a:pos x="1165" y="1252"/>
                  </a:cxn>
                  <a:cxn ang="0">
                    <a:pos x="1109" y="1217"/>
                  </a:cxn>
                  <a:cxn ang="0">
                    <a:pos x="1054" y="1182"/>
                  </a:cxn>
                  <a:cxn ang="0">
                    <a:pos x="1008" y="1153"/>
                  </a:cxn>
                  <a:cxn ang="0">
                    <a:pos x="958" y="1129"/>
                  </a:cxn>
                  <a:cxn ang="0">
                    <a:pos x="905" y="1102"/>
                  </a:cxn>
                  <a:cxn ang="0">
                    <a:pos x="849" y="1068"/>
                  </a:cxn>
                  <a:cxn ang="0">
                    <a:pos x="793" y="1032"/>
                  </a:cxn>
                  <a:cxn ang="0">
                    <a:pos x="719" y="986"/>
                  </a:cxn>
                  <a:cxn ang="0">
                    <a:pos x="678" y="961"/>
                  </a:cxn>
                  <a:cxn ang="0">
                    <a:pos x="602" y="906"/>
                  </a:cxn>
                  <a:cxn ang="0">
                    <a:pos x="555" y="878"/>
                  </a:cxn>
                  <a:cxn ang="0">
                    <a:pos x="476" y="829"/>
                  </a:cxn>
                  <a:cxn ang="0">
                    <a:pos x="414" y="815"/>
                  </a:cxn>
                  <a:cxn ang="0">
                    <a:pos x="357" y="805"/>
                  </a:cxn>
                  <a:cxn ang="0">
                    <a:pos x="311" y="775"/>
                  </a:cxn>
                  <a:cxn ang="0">
                    <a:pos x="264" y="747"/>
                  </a:cxn>
                  <a:cxn ang="0">
                    <a:pos x="183" y="689"/>
                  </a:cxn>
                  <a:cxn ang="0">
                    <a:pos x="142" y="664"/>
                  </a:cxn>
                  <a:cxn ang="0">
                    <a:pos x="92" y="620"/>
                  </a:cxn>
                  <a:cxn ang="0">
                    <a:pos x="61" y="575"/>
                  </a:cxn>
                  <a:cxn ang="0">
                    <a:pos x="35" y="526"/>
                  </a:cxn>
                  <a:cxn ang="0">
                    <a:pos x="22" y="474"/>
                  </a:cxn>
                  <a:cxn ang="0">
                    <a:pos x="6" y="418"/>
                  </a:cxn>
                  <a:cxn ang="0">
                    <a:pos x="4" y="359"/>
                  </a:cxn>
                  <a:cxn ang="0">
                    <a:pos x="21" y="312"/>
                  </a:cxn>
                  <a:cxn ang="0">
                    <a:pos x="33" y="261"/>
                  </a:cxn>
                  <a:cxn ang="0">
                    <a:pos x="59" y="220"/>
                  </a:cxn>
                  <a:cxn ang="0">
                    <a:pos x="85" y="177"/>
                  </a:cxn>
                  <a:cxn ang="0">
                    <a:pos x="110" y="137"/>
                  </a:cxn>
                  <a:cxn ang="0">
                    <a:pos x="156" y="106"/>
                  </a:cxn>
                  <a:cxn ang="0">
                    <a:pos x="195" y="74"/>
                  </a:cxn>
                  <a:cxn ang="0">
                    <a:pos x="235" y="40"/>
                  </a:cxn>
                  <a:cxn ang="0">
                    <a:pos x="285" y="13"/>
                  </a:cxn>
                  <a:cxn ang="0">
                    <a:pos x="342" y="5"/>
                  </a:cxn>
                  <a:cxn ang="0">
                    <a:pos x="389" y="21"/>
                  </a:cxn>
                  <a:cxn ang="0">
                    <a:pos x="431" y="46"/>
                  </a:cxn>
                  <a:cxn ang="0">
                    <a:pos x="470" y="78"/>
                  </a:cxn>
                  <a:cxn ang="0">
                    <a:pos x="500" y="122"/>
                  </a:cxn>
                  <a:cxn ang="0">
                    <a:pos x="540" y="161"/>
                  </a:cxn>
                  <a:cxn ang="0">
                    <a:pos x="582" y="186"/>
                  </a:cxn>
                  <a:cxn ang="0">
                    <a:pos x="623" y="212"/>
                  </a:cxn>
                  <a:cxn ang="0">
                    <a:pos x="662" y="242"/>
                  </a:cxn>
                  <a:cxn ang="0">
                    <a:pos x="700" y="286"/>
                  </a:cxn>
                  <a:cxn ang="0">
                    <a:pos x="743" y="320"/>
                  </a:cxn>
                  <a:cxn ang="0">
                    <a:pos x="802" y="368"/>
                  </a:cxn>
                  <a:cxn ang="0">
                    <a:pos x="838" y="405"/>
                  </a:cxn>
                  <a:cxn ang="0">
                    <a:pos x="880" y="430"/>
                  </a:cxn>
                  <a:cxn ang="0">
                    <a:pos x="927" y="460"/>
                  </a:cxn>
                  <a:cxn ang="0">
                    <a:pos x="972" y="489"/>
                  </a:cxn>
                  <a:cxn ang="0">
                    <a:pos x="1022" y="513"/>
                  </a:cxn>
                  <a:cxn ang="0">
                    <a:pos x="1115" y="571"/>
                  </a:cxn>
                  <a:cxn ang="0">
                    <a:pos x="1179" y="611"/>
                  </a:cxn>
                  <a:cxn ang="0">
                    <a:pos x="1225" y="640"/>
                  </a:cxn>
                  <a:cxn ang="0">
                    <a:pos x="1272" y="669"/>
                  </a:cxn>
                  <a:cxn ang="0">
                    <a:pos x="1318" y="697"/>
                  </a:cxn>
                  <a:cxn ang="0">
                    <a:pos x="1382" y="738"/>
                  </a:cxn>
                  <a:cxn ang="0">
                    <a:pos x="1443" y="775"/>
                  </a:cxn>
                  <a:cxn ang="0">
                    <a:pos x="1485" y="802"/>
                  </a:cxn>
                  <a:cxn ang="0">
                    <a:pos x="1526" y="828"/>
                  </a:cxn>
                  <a:cxn ang="0">
                    <a:pos x="1542" y="835"/>
                  </a:cxn>
                </a:cxnLst>
                <a:rect l="0" t="0" r="r" b="b"/>
                <a:pathLst>
                  <a:path w="1555" h="1315">
                    <a:moveTo>
                      <a:pt x="1270" y="1314"/>
                    </a:moveTo>
                    <a:lnTo>
                      <a:pt x="1244" y="1301"/>
                    </a:lnTo>
                    <a:lnTo>
                      <a:pt x="1229" y="1291"/>
                    </a:lnTo>
                    <a:lnTo>
                      <a:pt x="1192" y="1270"/>
                    </a:lnTo>
                    <a:lnTo>
                      <a:pt x="1178" y="1261"/>
                    </a:lnTo>
                    <a:lnTo>
                      <a:pt x="1165" y="1252"/>
                    </a:lnTo>
                    <a:lnTo>
                      <a:pt x="1151" y="1243"/>
                    </a:lnTo>
                    <a:lnTo>
                      <a:pt x="1137" y="1234"/>
                    </a:lnTo>
                    <a:lnTo>
                      <a:pt x="1109" y="1217"/>
                    </a:lnTo>
                    <a:lnTo>
                      <a:pt x="1081" y="1201"/>
                    </a:lnTo>
                    <a:lnTo>
                      <a:pt x="1068" y="1191"/>
                    </a:lnTo>
                    <a:lnTo>
                      <a:pt x="1054" y="1182"/>
                    </a:lnTo>
                    <a:lnTo>
                      <a:pt x="1040" y="1173"/>
                    </a:lnTo>
                    <a:lnTo>
                      <a:pt x="1021" y="1163"/>
                    </a:lnTo>
                    <a:lnTo>
                      <a:pt x="1008" y="1153"/>
                    </a:lnTo>
                    <a:lnTo>
                      <a:pt x="988" y="1141"/>
                    </a:lnTo>
                    <a:lnTo>
                      <a:pt x="972" y="1137"/>
                    </a:lnTo>
                    <a:lnTo>
                      <a:pt x="958" y="1129"/>
                    </a:lnTo>
                    <a:lnTo>
                      <a:pt x="937" y="1123"/>
                    </a:lnTo>
                    <a:lnTo>
                      <a:pt x="923" y="1113"/>
                    </a:lnTo>
                    <a:lnTo>
                      <a:pt x="905" y="1102"/>
                    </a:lnTo>
                    <a:lnTo>
                      <a:pt x="885" y="1091"/>
                    </a:lnTo>
                    <a:lnTo>
                      <a:pt x="867" y="1079"/>
                    </a:lnTo>
                    <a:lnTo>
                      <a:pt x="849" y="1068"/>
                    </a:lnTo>
                    <a:lnTo>
                      <a:pt x="831" y="1056"/>
                    </a:lnTo>
                    <a:lnTo>
                      <a:pt x="812" y="1043"/>
                    </a:lnTo>
                    <a:lnTo>
                      <a:pt x="793" y="1032"/>
                    </a:lnTo>
                    <a:lnTo>
                      <a:pt x="775" y="1022"/>
                    </a:lnTo>
                    <a:lnTo>
                      <a:pt x="755" y="1009"/>
                    </a:lnTo>
                    <a:lnTo>
                      <a:pt x="719" y="986"/>
                    </a:lnTo>
                    <a:lnTo>
                      <a:pt x="705" y="978"/>
                    </a:lnTo>
                    <a:lnTo>
                      <a:pt x="691" y="969"/>
                    </a:lnTo>
                    <a:lnTo>
                      <a:pt x="678" y="961"/>
                    </a:lnTo>
                    <a:lnTo>
                      <a:pt x="635" y="927"/>
                    </a:lnTo>
                    <a:lnTo>
                      <a:pt x="620" y="919"/>
                    </a:lnTo>
                    <a:lnTo>
                      <a:pt x="602" y="906"/>
                    </a:lnTo>
                    <a:lnTo>
                      <a:pt x="588" y="897"/>
                    </a:lnTo>
                    <a:lnTo>
                      <a:pt x="573" y="889"/>
                    </a:lnTo>
                    <a:lnTo>
                      <a:pt x="555" y="878"/>
                    </a:lnTo>
                    <a:lnTo>
                      <a:pt x="542" y="869"/>
                    </a:lnTo>
                    <a:lnTo>
                      <a:pt x="505" y="845"/>
                    </a:lnTo>
                    <a:lnTo>
                      <a:pt x="476" y="829"/>
                    </a:lnTo>
                    <a:lnTo>
                      <a:pt x="458" y="817"/>
                    </a:lnTo>
                    <a:lnTo>
                      <a:pt x="441" y="813"/>
                    </a:lnTo>
                    <a:lnTo>
                      <a:pt x="414" y="815"/>
                    </a:lnTo>
                    <a:lnTo>
                      <a:pt x="395" y="815"/>
                    </a:lnTo>
                    <a:lnTo>
                      <a:pt x="378" y="811"/>
                    </a:lnTo>
                    <a:lnTo>
                      <a:pt x="357" y="805"/>
                    </a:lnTo>
                    <a:lnTo>
                      <a:pt x="338" y="792"/>
                    </a:lnTo>
                    <a:lnTo>
                      <a:pt x="324" y="784"/>
                    </a:lnTo>
                    <a:lnTo>
                      <a:pt x="311" y="775"/>
                    </a:lnTo>
                    <a:lnTo>
                      <a:pt x="297" y="767"/>
                    </a:lnTo>
                    <a:lnTo>
                      <a:pt x="278" y="756"/>
                    </a:lnTo>
                    <a:lnTo>
                      <a:pt x="264" y="747"/>
                    </a:lnTo>
                    <a:lnTo>
                      <a:pt x="245" y="735"/>
                    </a:lnTo>
                    <a:lnTo>
                      <a:pt x="218" y="717"/>
                    </a:lnTo>
                    <a:lnTo>
                      <a:pt x="183" y="689"/>
                    </a:lnTo>
                    <a:lnTo>
                      <a:pt x="169" y="681"/>
                    </a:lnTo>
                    <a:lnTo>
                      <a:pt x="155" y="673"/>
                    </a:lnTo>
                    <a:lnTo>
                      <a:pt x="142" y="664"/>
                    </a:lnTo>
                    <a:lnTo>
                      <a:pt x="126" y="647"/>
                    </a:lnTo>
                    <a:lnTo>
                      <a:pt x="107" y="636"/>
                    </a:lnTo>
                    <a:lnTo>
                      <a:pt x="92" y="620"/>
                    </a:lnTo>
                    <a:lnTo>
                      <a:pt x="80" y="607"/>
                    </a:lnTo>
                    <a:lnTo>
                      <a:pt x="70" y="594"/>
                    </a:lnTo>
                    <a:lnTo>
                      <a:pt x="61" y="575"/>
                    </a:lnTo>
                    <a:lnTo>
                      <a:pt x="53" y="558"/>
                    </a:lnTo>
                    <a:lnTo>
                      <a:pt x="43" y="544"/>
                    </a:lnTo>
                    <a:lnTo>
                      <a:pt x="35" y="526"/>
                    </a:lnTo>
                    <a:lnTo>
                      <a:pt x="35" y="506"/>
                    </a:lnTo>
                    <a:lnTo>
                      <a:pt x="23" y="493"/>
                    </a:lnTo>
                    <a:lnTo>
                      <a:pt x="22" y="474"/>
                    </a:lnTo>
                    <a:lnTo>
                      <a:pt x="16" y="456"/>
                    </a:lnTo>
                    <a:lnTo>
                      <a:pt x="14" y="436"/>
                    </a:lnTo>
                    <a:lnTo>
                      <a:pt x="6" y="418"/>
                    </a:lnTo>
                    <a:lnTo>
                      <a:pt x="0" y="396"/>
                    </a:lnTo>
                    <a:lnTo>
                      <a:pt x="5" y="379"/>
                    </a:lnTo>
                    <a:lnTo>
                      <a:pt x="4" y="359"/>
                    </a:lnTo>
                    <a:lnTo>
                      <a:pt x="13" y="345"/>
                    </a:lnTo>
                    <a:lnTo>
                      <a:pt x="17" y="329"/>
                    </a:lnTo>
                    <a:lnTo>
                      <a:pt x="21" y="312"/>
                    </a:lnTo>
                    <a:lnTo>
                      <a:pt x="21" y="293"/>
                    </a:lnTo>
                    <a:lnTo>
                      <a:pt x="29" y="278"/>
                    </a:lnTo>
                    <a:lnTo>
                      <a:pt x="33" y="261"/>
                    </a:lnTo>
                    <a:lnTo>
                      <a:pt x="41" y="247"/>
                    </a:lnTo>
                    <a:lnTo>
                      <a:pt x="51" y="234"/>
                    </a:lnTo>
                    <a:lnTo>
                      <a:pt x="59" y="220"/>
                    </a:lnTo>
                    <a:lnTo>
                      <a:pt x="68" y="207"/>
                    </a:lnTo>
                    <a:lnTo>
                      <a:pt x="77" y="192"/>
                    </a:lnTo>
                    <a:lnTo>
                      <a:pt x="85" y="177"/>
                    </a:lnTo>
                    <a:lnTo>
                      <a:pt x="94" y="164"/>
                    </a:lnTo>
                    <a:lnTo>
                      <a:pt x="102" y="150"/>
                    </a:lnTo>
                    <a:lnTo>
                      <a:pt x="110" y="137"/>
                    </a:lnTo>
                    <a:lnTo>
                      <a:pt x="125" y="125"/>
                    </a:lnTo>
                    <a:lnTo>
                      <a:pt x="142" y="117"/>
                    </a:lnTo>
                    <a:lnTo>
                      <a:pt x="156" y="106"/>
                    </a:lnTo>
                    <a:lnTo>
                      <a:pt x="169" y="96"/>
                    </a:lnTo>
                    <a:lnTo>
                      <a:pt x="181" y="84"/>
                    </a:lnTo>
                    <a:lnTo>
                      <a:pt x="195" y="74"/>
                    </a:lnTo>
                    <a:lnTo>
                      <a:pt x="209" y="61"/>
                    </a:lnTo>
                    <a:lnTo>
                      <a:pt x="222" y="51"/>
                    </a:lnTo>
                    <a:lnTo>
                      <a:pt x="235" y="40"/>
                    </a:lnTo>
                    <a:lnTo>
                      <a:pt x="248" y="29"/>
                    </a:lnTo>
                    <a:lnTo>
                      <a:pt x="266" y="21"/>
                    </a:lnTo>
                    <a:lnTo>
                      <a:pt x="285" y="13"/>
                    </a:lnTo>
                    <a:lnTo>
                      <a:pt x="302" y="5"/>
                    </a:lnTo>
                    <a:lnTo>
                      <a:pt x="324" y="0"/>
                    </a:lnTo>
                    <a:lnTo>
                      <a:pt x="342" y="5"/>
                    </a:lnTo>
                    <a:lnTo>
                      <a:pt x="359" y="9"/>
                    </a:lnTo>
                    <a:lnTo>
                      <a:pt x="375" y="13"/>
                    </a:lnTo>
                    <a:lnTo>
                      <a:pt x="389" y="21"/>
                    </a:lnTo>
                    <a:lnTo>
                      <a:pt x="402" y="30"/>
                    </a:lnTo>
                    <a:lnTo>
                      <a:pt x="418" y="39"/>
                    </a:lnTo>
                    <a:lnTo>
                      <a:pt x="431" y="46"/>
                    </a:lnTo>
                    <a:lnTo>
                      <a:pt x="445" y="56"/>
                    </a:lnTo>
                    <a:lnTo>
                      <a:pt x="459" y="64"/>
                    </a:lnTo>
                    <a:lnTo>
                      <a:pt x="470" y="78"/>
                    </a:lnTo>
                    <a:lnTo>
                      <a:pt x="477" y="95"/>
                    </a:lnTo>
                    <a:lnTo>
                      <a:pt x="489" y="109"/>
                    </a:lnTo>
                    <a:lnTo>
                      <a:pt x="500" y="122"/>
                    </a:lnTo>
                    <a:lnTo>
                      <a:pt x="518" y="133"/>
                    </a:lnTo>
                    <a:lnTo>
                      <a:pt x="530" y="146"/>
                    </a:lnTo>
                    <a:lnTo>
                      <a:pt x="540" y="161"/>
                    </a:lnTo>
                    <a:lnTo>
                      <a:pt x="555" y="169"/>
                    </a:lnTo>
                    <a:lnTo>
                      <a:pt x="568" y="178"/>
                    </a:lnTo>
                    <a:lnTo>
                      <a:pt x="582" y="186"/>
                    </a:lnTo>
                    <a:lnTo>
                      <a:pt x="596" y="194"/>
                    </a:lnTo>
                    <a:lnTo>
                      <a:pt x="609" y="204"/>
                    </a:lnTo>
                    <a:lnTo>
                      <a:pt x="623" y="212"/>
                    </a:lnTo>
                    <a:lnTo>
                      <a:pt x="638" y="221"/>
                    </a:lnTo>
                    <a:lnTo>
                      <a:pt x="649" y="234"/>
                    </a:lnTo>
                    <a:lnTo>
                      <a:pt x="662" y="242"/>
                    </a:lnTo>
                    <a:lnTo>
                      <a:pt x="673" y="255"/>
                    </a:lnTo>
                    <a:lnTo>
                      <a:pt x="689" y="272"/>
                    </a:lnTo>
                    <a:lnTo>
                      <a:pt x="700" y="286"/>
                    </a:lnTo>
                    <a:lnTo>
                      <a:pt x="718" y="297"/>
                    </a:lnTo>
                    <a:lnTo>
                      <a:pt x="729" y="311"/>
                    </a:lnTo>
                    <a:lnTo>
                      <a:pt x="743" y="320"/>
                    </a:lnTo>
                    <a:lnTo>
                      <a:pt x="757" y="329"/>
                    </a:lnTo>
                    <a:lnTo>
                      <a:pt x="772" y="337"/>
                    </a:lnTo>
                    <a:lnTo>
                      <a:pt x="802" y="368"/>
                    </a:lnTo>
                    <a:lnTo>
                      <a:pt x="813" y="382"/>
                    </a:lnTo>
                    <a:lnTo>
                      <a:pt x="824" y="396"/>
                    </a:lnTo>
                    <a:lnTo>
                      <a:pt x="838" y="405"/>
                    </a:lnTo>
                    <a:lnTo>
                      <a:pt x="852" y="413"/>
                    </a:lnTo>
                    <a:lnTo>
                      <a:pt x="866" y="422"/>
                    </a:lnTo>
                    <a:lnTo>
                      <a:pt x="880" y="430"/>
                    </a:lnTo>
                    <a:lnTo>
                      <a:pt x="893" y="440"/>
                    </a:lnTo>
                    <a:lnTo>
                      <a:pt x="908" y="447"/>
                    </a:lnTo>
                    <a:lnTo>
                      <a:pt x="927" y="460"/>
                    </a:lnTo>
                    <a:lnTo>
                      <a:pt x="940" y="468"/>
                    </a:lnTo>
                    <a:lnTo>
                      <a:pt x="959" y="480"/>
                    </a:lnTo>
                    <a:lnTo>
                      <a:pt x="972" y="489"/>
                    </a:lnTo>
                    <a:lnTo>
                      <a:pt x="992" y="500"/>
                    </a:lnTo>
                    <a:lnTo>
                      <a:pt x="1005" y="508"/>
                    </a:lnTo>
                    <a:lnTo>
                      <a:pt x="1022" y="513"/>
                    </a:lnTo>
                    <a:lnTo>
                      <a:pt x="1036" y="521"/>
                    </a:lnTo>
                    <a:lnTo>
                      <a:pt x="1077" y="547"/>
                    </a:lnTo>
                    <a:lnTo>
                      <a:pt x="1115" y="571"/>
                    </a:lnTo>
                    <a:lnTo>
                      <a:pt x="1128" y="579"/>
                    </a:lnTo>
                    <a:lnTo>
                      <a:pt x="1165" y="602"/>
                    </a:lnTo>
                    <a:lnTo>
                      <a:pt x="1179" y="611"/>
                    </a:lnTo>
                    <a:lnTo>
                      <a:pt x="1193" y="620"/>
                    </a:lnTo>
                    <a:lnTo>
                      <a:pt x="1207" y="628"/>
                    </a:lnTo>
                    <a:lnTo>
                      <a:pt x="1225" y="640"/>
                    </a:lnTo>
                    <a:lnTo>
                      <a:pt x="1239" y="649"/>
                    </a:lnTo>
                    <a:lnTo>
                      <a:pt x="1258" y="660"/>
                    </a:lnTo>
                    <a:lnTo>
                      <a:pt x="1272" y="669"/>
                    </a:lnTo>
                    <a:lnTo>
                      <a:pt x="1285" y="678"/>
                    </a:lnTo>
                    <a:lnTo>
                      <a:pt x="1305" y="690"/>
                    </a:lnTo>
                    <a:lnTo>
                      <a:pt x="1318" y="697"/>
                    </a:lnTo>
                    <a:lnTo>
                      <a:pt x="1332" y="706"/>
                    </a:lnTo>
                    <a:lnTo>
                      <a:pt x="1364" y="727"/>
                    </a:lnTo>
                    <a:lnTo>
                      <a:pt x="1382" y="738"/>
                    </a:lnTo>
                    <a:lnTo>
                      <a:pt x="1416" y="758"/>
                    </a:lnTo>
                    <a:lnTo>
                      <a:pt x="1429" y="767"/>
                    </a:lnTo>
                    <a:lnTo>
                      <a:pt x="1443" y="775"/>
                    </a:lnTo>
                    <a:lnTo>
                      <a:pt x="1457" y="785"/>
                    </a:lnTo>
                    <a:lnTo>
                      <a:pt x="1470" y="793"/>
                    </a:lnTo>
                    <a:lnTo>
                      <a:pt x="1485" y="802"/>
                    </a:lnTo>
                    <a:lnTo>
                      <a:pt x="1498" y="811"/>
                    </a:lnTo>
                    <a:lnTo>
                      <a:pt x="1513" y="819"/>
                    </a:lnTo>
                    <a:lnTo>
                      <a:pt x="1526" y="828"/>
                    </a:lnTo>
                    <a:lnTo>
                      <a:pt x="1540" y="836"/>
                    </a:lnTo>
                    <a:lnTo>
                      <a:pt x="1554" y="845"/>
                    </a:lnTo>
                    <a:lnTo>
                      <a:pt x="1542" y="835"/>
                    </a:lnTo>
                  </a:path>
                </a:pathLst>
              </a:custGeom>
              <a:noFill/>
              <a:ln w="101600" cap="rnd" cmpd="sng">
                <a:solidFill>
                  <a:srgbClr val="FFCCCC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31382" name="Line 662"/>
            <p:cNvSpPr>
              <a:spLocks noChangeShapeType="1"/>
            </p:cNvSpPr>
            <p:nvPr/>
          </p:nvSpPr>
          <p:spPr bwMode="auto">
            <a:xfrm flipV="1">
              <a:off x="624" y="2544"/>
              <a:ext cx="816" cy="576"/>
            </a:xfrm>
            <a:prstGeom prst="line">
              <a:avLst/>
            </a:prstGeom>
            <a:noFill/>
            <a:ln w="12700">
              <a:solidFill>
                <a:schemeClr val="hlink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383" name="Rectangle 663"/>
            <p:cNvSpPr>
              <a:spLocks noChangeArrowheads="1"/>
            </p:cNvSpPr>
            <p:nvPr/>
          </p:nvSpPr>
          <p:spPr bwMode="auto">
            <a:xfrm>
              <a:off x="816" y="720"/>
              <a:ext cx="1536" cy="6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2400" u="sng" dirty="0">
                  <a:solidFill>
                    <a:srgbClr val="FF0000"/>
                  </a:solidFill>
                </a:rPr>
                <a:t>A FEW </a:t>
              </a:r>
              <a:r>
                <a:rPr lang="ru-RU" sz="2400" u="sng" dirty="0" smtClean="0">
                  <a:solidFill>
                    <a:srgbClr val="FF0000"/>
                  </a:solidFill>
                </a:rPr>
                <a:t>MIXED</a:t>
              </a:r>
              <a:endParaRPr lang="en-US" sz="2400" u="sng" dirty="0" smtClean="0">
                <a:solidFill>
                  <a:srgbClr val="FF0000"/>
                </a:solidFill>
              </a:endParaRPr>
            </a:p>
            <a:p>
              <a:pPr>
                <a:spcBef>
                  <a:spcPct val="50000"/>
                </a:spcBef>
              </a:pPr>
              <a:r>
                <a:rPr lang="en-US" sz="2400" u="sng" dirty="0" smtClean="0">
                  <a:solidFill>
                    <a:srgbClr val="FF0000"/>
                  </a:solidFill>
                </a:rPr>
                <a:t>units</a:t>
              </a:r>
              <a:endParaRPr lang="ru-RU" sz="2400" u="sng" dirty="0">
                <a:solidFill>
                  <a:srgbClr val="FF0000"/>
                </a:solidFill>
              </a:endParaRPr>
            </a:p>
          </p:txBody>
        </p:sp>
        <p:sp>
          <p:nvSpPr>
            <p:cNvPr id="31384" name="Arc 664"/>
            <p:cNvSpPr>
              <a:spLocks/>
            </p:cNvSpPr>
            <p:nvPr/>
          </p:nvSpPr>
          <p:spPr bwMode="auto">
            <a:xfrm>
              <a:off x="1200" y="1392"/>
              <a:ext cx="288" cy="192"/>
            </a:xfrm>
            <a:custGeom>
              <a:avLst/>
              <a:gdLst>
                <a:gd name="G0" fmla="+- 0 0 0"/>
                <a:gd name="G1" fmla="+- 0 0 0"/>
                <a:gd name="G2" fmla="+- 21600 0 0"/>
                <a:gd name="T0" fmla="*/ 21600 w 21600"/>
                <a:gd name="T1" fmla="*/ 0 h 21600"/>
                <a:gd name="T2" fmla="*/ 0 w 21600"/>
                <a:gd name="T3" fmla="*/ 21600 h 21600"/>
                <a:gd name="T4" fmla="*/ 0 w 21600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</a:path>
                <a:path w="21600" h="21600" stroke="0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12700" cap="rnd">
              <a:solidFill>
                <a:schemeClr val="bg1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385" name="Rectangle 665"/>
            <p:cNvSpPr>
              <a:spLocks noChangeArrowheads="1"/>
            </p:cNvSpPr>
            <p:nvPr/>
          </p:nvSpPr>
          <p:spPr bwMode="auto">
            <a:xfrm>
              <a:off x="0" y="2352"/>
              <a:ext cx="1200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ru-RU" sz="2000" b="1" dirty="0">
                  <a:solidFill>
                    <a:schemeClr val="hlink"/>
                  </a:solidFill>
                </a:rPr>
                <a:t>SEROUS </a:t>
              </a:r>
              <a:r>
                <a:rPr lang="ru-RU" sz="2000" b="1" dirty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demilune</a:t>
              </a:r>
            </a:p>
          </p:txBody>
        </p:sp>
        <p:sp>
          <p:nvSpPr>
            <p:cNvPr id="31386" name="Line 666"/>
            <p:cNvSpPr>
              <a:spLocks noChangeShapeType="1"/>
            </p:cNvSpPr>
            <p:nvPr/>
          </p:nvSpPr>
          <p:spPr bwMode="auto">
            <a:xfrm flipV="1">
              <a:off x="240" y="1632"/>
              <a:ext cx="0" cy="672"/>
            </a:xfrm>
            <a:prstGeom prst="line">
              <a:avLst/>
            </a:prstGeom>
            <a:noFill/>
            <a:ln w="25400">
              <a:solidFill>
                <a:schemeClr val="accent5">
                  <a:lumMod val="75000"/>
                </a:schemeClr>
              </a:solidFill>
              <a:round/>
              <a:headEnd type="none" w="sm" len="sm"/>
              <a:tailEnd type="stealth" w="med" len="lg"/>
            </a:ln>
            <a:effectLst/>
          </p:spPr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ChangeArrowheads="1"/>
          </p:cNvSpPr>
          <p:nvPr/>
        </p:nvSpPr>
        <p:spPr bwMode="auto">
          <a:xfrm>
            <a:off x="2362200" y="0"/>
            <a:ext cx="6400800" cy="585418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  <a:effectLst/>
        </p:spPr>
        <p:txBody>
          <a:bodyPr wrap="square"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ru-RU" sz="3200" b="1" dirty="0">
                <a:solidFill>
                  <a:schemeClr val="accent2"/>
                </a:solidFill>
              </a:rPr>
              <a:t>SUBLINGUAL  </a:t>
            </a:r>
            <a:r>
              <a:rPr lang="ru-RU" sz="3200" b="1" dirty="0" smtClean="0">
                <a:solidFill>
                  <a:schemeClr val="accent2"/>
                </a:solidFill>
              </a:rPr>
              <a:t>GLAND</a:t>
            </a:r>
            <a:r>
              <a:rPr lang="en-US" sz="3200" b="1" dirty="0" smtClean="0">
                <a:solidFill>
                  <a:schemeClr val="accent2"/>
                </a:solidFill>
              </a:rPr>
              <a:t> (</a:t>
            </a:r>
            <a:r>
              <a:rPr lang="en-US" sz="3200" b="1" dirty="0" err="1" smtClean="0">
                <a:solidFill>
                  <a:schemeClr val="accent2"/>
                </a:solidFill>
              </a:rPr>
              <a:t>muco</a:t>
            </a:r>
            <a:r>
              <a:rPr lang="en-US" sz="3200" b="1" dirty="0" smtClean="0">
                <a:solidFill>
                  <a:schemeClr val="accent2"/>
                </a:solidFill>
              </a:rPr>
              <a:t>-serous)</a:t>
            </a:r>
            <a:endParaRPr lang="ru-RU" sz="3200" b="1" dirty="0">
              <a:solidFill>
                <a:schemeClr val="accent2"/>
              </a:solidFill>
            </a:endParaRPr>
          </a:p>
        </p:txBody>
      </p:sp>
      <p:sp>
        <p:nvSpPr>
          <p:cNvPr id="31747" name="Freeform 3"/>
          <p:cNvSpPr>
            <a:spLocks/>
          </p:cNvSpPr>
          <p:nvPr/>
        </p:nvSpPr>
        <p:spPr bwMode="auto">
          <a:xfrm>
            <a:off x="4313238" y="1017588"/>
            <a:ext cx="3557587" cy="5376862"/>
          </a:xfrm>
          <a:custGeom>
            <a:avLst/>
            <a:gdLst/>
            <a:ahLst/>
            <a:cxnLst>
              <a:cxn ang="0">
                <a:pos x="39" y="0"/>
              </a:cxn>
              <a:cxn ang="0">
                <a:pos x="137" y="0"/>
              </a:cxn>
              <a:cxn ang="0">
                <a:pos x="255" y="9"/>
              </a:cxn>
              <a:cxn ang="0">
                <a:pos x="373" y="68"/>
              </a:cxn>
              <a:cxn ang="0">
                <a:pos x="432" y="117"/>
              </a:cxn>
              <a:cxn ang="0">
                <a:pos x="510" y="186"/>
              </a:cxn>
              <a:cxn ang="0">
                <a:pos x="589" y="245"/>
              </a:cxn>
              <a:cxn ang="0">
                <a:pos x="726" y="294"/>
              </a:cxn>
              <a:cxn ang="0">
                <a:pos x="795" y="344"/>
              </a:cxn>
              <a:cxn ang="0">
                <a:pos x="942" y="393"/>
              </a:cxn>
              <a:cxn ang="0">
                <a:pos x="1080" y="402"/>
              </a:cxn>
              <a:cxn ang="0">
                <a:pos x="1178" y="422"/>
              </a:cxn>
              <a:cxn ang="0">
                <a:pos x="1296" y="442"/>
              </a:cxn>
              <a:cxn ang="0">
                <a:pos x="1365" y="471"/>
              </a:cxn>
              <a:cxn ang="0">
                <a:pos x="1463" y="511"/>
              </a:cxn>
              <a:cxn ang="0">
                <a:pos x="1522" y="579"/>
              </a:cxn>
              <a:cxn ang="0">
                <a:pos x="1581" y="658"/>
              </a:cxn>
              <a:cxn ang="0">
                <a:pos x="1620" y="727"/>
              </a:cxn>
              <a:cxn ang="0">
                <a:pos x="1670" y="796"/>
              </a:cxn>
              <a:cxn ang="0">
                <a:pos x="1708" y="855"/>
              </a:cxn>
              <a:cxn ang="0">
                <a:pos x="1778" y="914"/>
              </a:cxn>
              <a:cxn ang="0">
                <a:pos x="1856" y="982"/>
              </a:cxn>
              <a:cxn ang="0">
                <a:pos x="1924" y="1032"/>
              </a:cxn>
              <a:cxn ang="0">
                <a:pos x="1984" y="1090"/>
              </a:cxn>
              <a:cxn ang="0">
                <a:pos x="2032" y="1149"/>
              </a:cxn>
              <a:cxn ang="0">
                <a:pos x="2092" y="1218"/>
              </a:cxn>
              <a:cxn ang="0">
                <a:pos x="2131" y="1297"/>
              </a:cxn>
              <a:cxn ang="0">
                <a:pos x="2170" y="1366"/>
              </a:cxn>
              <a:cxn ang="0">
                <a:pos x="2200" y="1444"/>
              </a:cxn>
              <a:cxn ang="0">
                <a:pos x="2220" y="1562"/>
              </a:cxn>
              <a:cxn ang="0">
                <a:pos x="2220" y="1680"/>
              </a:cxn>
              <a:cxn ang="0">
                <a:pos x="2230" y="1749"/>
              </a:cxn>
              <a:cxn ang="0">
                <a:pos x="2240" y="1828"/>
              </a:cxn>
              <a:cxn ang="0">
                <a:pos x="2240" y="1946"/>
              </a:cxn>
              <a:cxn ang="0">
                <a:pos x="2240" y="2083"/>
              </a:cxn>
              <a:cxn ang="0">
                <a:pos x="2240" y="2201"/>
              </a:cxn>
              <a:cxn ang="0">
                <a:pos x="2240" y="2260"/>
              </a:cxn>
              <a:cxn ang="0">
                <a:pos x="2240" y="2378"/>
              </a:cxn>
              <a:cxn ang="0">
                <a:pos x="2220" y="2555"/>
              </a:cxn>
              <a:cxn ang="0">
                <a:pos x="2200" y="2752"/>
              </a:cxn>
              <a:cxn ang="0">
                <a:pos x="2200" y="2869"/>
              </a:cxn>
              <a:cxn ang="0">
                <a:pos x="2190" y="2928"/>
              </a:cxn>
              <a:cxn ang="0">
                <a:pos x="2190" y="3007"/>
              </a:cxn>
              <a:cxn ang="0">
                <a:pos x="2180" y="3076"/>
              </a:cxn>
              <a:cxn ang="0">
                <a:pos x="2170" y="3134"/>
              </a:cxn>
              <a:cxn ang="0">
                <a:pos x="2170" y="3194"/>
              </a:cxn>
              <a:cxn ang="0">
                <a:pos x="2160" y="3312"/>
              </a:cxn>
              <a:cxn ang="0">
                <a:pos x="2150" y="3370"/>
              </a:cxn>
            </a:cxnLst>
            <a:rect l="0" t="0" r="r" b="b"/>
            <a:pathLst>
              <a:path w="2241" h="3387">
                <a:moveTo>
                  <a:pt x="0" y="14"/>
                </a:moveTo>
                <a:lnTo>
                  <a:pt x="39" y="0"/>
                </a:lnTo>
                <a:lnTo>
                  <a:pt x="98" y="0"/>
                </a:lnTo>
                <a:lnTo>
                  <a:pt x="137" y="0"/>
                </a:lnTo>
                <a:lnTo>
                  <a:pt x="196" y="9"/>
                </a:lnTo>
                <a:lnTo>
                  <a:pt x="255" y="9"/>
                </a:lnTo>
                <a:lnTo>
                  <a:pt x="334" y="39"/>
                </a:lnTo>
                <a:lnTo>
                  <a:pt x="373" y="68"/>
                </a:lnTo>
                <a:lnTo>
                  <a:pt x="402" y="88"/>
                </a:lnTo>
                <a:lnTo>
                  <a:pt x="432" y="117"/>
                </a:lnTo>
                <a:lnTo>
                  <a:pt x="471" y="157"/>
                </a:lnTo>
                <a:lnTo>
                  <a:pt x="510" y="186"/>
                </a:lnTo>
                <a:lnTo>
                  <a:pt x="550" y="226"/>
                </a:lnTo>
                <a:lnTo>
                  <a:pt x="589" y="245"/>
                </a:lnTo>
                <a:lnTo>
                  <a:pt x="668" y="285"/>
                </a:lnTo>
                <a:lnTo>
                  <a:pt x="726" y="294"/>
                </a:lnTo>
                <a:lnTo>
                  <a:pt x="766" y="324"/>
                </a:lnTo>
                <a:lnTo>
                  <a:pt x="795" y="344"/>
                </a:lnTo>
                <a:lnTo>
                  <a:pt x="864" y="363"/>
                </a:lnTo>
                <a:lnTo>
                  <a:pt x="942" y="393"/>
                </a:lnTo>
                <a:lnTo>
                  <a:pt x="1002" y="393"/>
                </a:lnTo>
                <a:lnTo>
                  <a:pt x="1080" y="402"/>
                </a:lnTo>
                <a:lnTo>
                  <a:pt x="1120" y="412"/>
                </a:lnTo>
                <a:lnTo>
                  <a:pt x="1178" y="422"/>
                </a:lnTo>
                <a:lnTo>
                  <a:pt x="1237" y="432"/>
                </a:lnTo>
                <a:lnTo>
                  <a:pt x="1296" y="442"/>
                </a:lnTo>
                <a:lnTo>
                  <a:pt x="1326" y="461"/>
                </a:lnTo>
                <a:lnTo>
                  <a:pt x="1365" y="471"/>
                </a:lnTo>
                <a:lnTo>
                  <a:pt x="1424" y="481"/>
                </a:lnTo>
                <a:lnTo>
                  <a:pt x="1463" y="511"/>
                </a:lnTo>
                <a:lnTo>
                  <a:pt x="1492" y="540"/>
                </a:lnTo>
                <a:lnTo>
                  <a:pt x="1522" y="579"/>
                </a:lnTo>
                <a:lnTo>
                  <a:pt x="1552" y="619"/>
                </a:lnTo>
                <a:lnTo>
                  <a:pt x="1581" y="658"/>
                </a:lnTo>
                <a:lnTo>
                  <a:pt x="1590" y="688"/>
                </a:lnTo>
                <a:lnTo>
                  <a:pt x="1620" y="727"/>
                </a:lnTo>
                <a:lnTo>
                  <a:pt x="1640" y="766"/>
                </a:lnTo>
                <a:lnTo>
                  <a:pt x="1670" y="796"/>
                </a:lnTo>
                <a:lnTo>
                  <a:pt x="1689" y="825"/>
                </a:lnTo>
                <a:lnTo>
                  <a:pt x="1708" y="855"/>
                </a:lnTo>
                <a:lnTo>
                  <a:pt x="1748" y="884"/>
                </a:lnTo>
                <a:lnTo>
                  <a:pt x="1778" y="914"/>
                </a:lnTo>
                <a:lnTo>
                  <a:pt x="1816" y="943"/>
                </a:lnTo>
                <a:lnTo>
                  <a:pt x="1856" y="982"/>
                </a:lnTo>
                <a:lnTo>
                  <a:pt x="1896" y="1012"/>
                </a:lnTo>
                <a:lnTo>
                  <a:pt x="1924" y="1032"/>
                </a:lnTo>
                <a:lnTo>
                  <a:pt x="1954" y="1061"/>
                </a:lnTo>
                <a:lnTo>
                  <a:pt x="1984" y="1090"/>
                </a:lnTo>
                <a:lnTo>
                  <a:pt x="2014" y="1110"/>
                </a:lnTo>
                <a:lnTo>
                  <a:pt x="2032" y="1149"/>
                </a:lnTo>
                <a:lnTo>
                  <a:pt x="2062" y="1179"/>
                </a:lnTo>
                <a:lnTo>
                  <a:pt x="2092" y="1218"/>
                </a:lnTo>
                <a:lnTo>
                  <a:pt x="2112" y="1258"/>
                </a:lnTo>
                <a:lnTo>
                  <a:pt x="2131" y="1297"/>
                </a:lnTo>
                <a:lnTo>
                  <a:pt x="2150" y="1326"/>
                </a:lnTo>
                <a:lnTo>
                  <a:pt x="2170" y="1366"/>
                </a:lnTo>
                <a:lnTo>
                  <a:pt x="2190" y="1405"/>
                </a:lnTo>
                <a:lnTo>
                  <a:pt x="2200" y="1444"/>
                </a:lnTo>
                <a:lnTo>
                  <a:pt x="2210" y="1484"/>
                </a:lnTo>
                <a:lnTo>
                  <a:pt x="2220" y="1562"/>
                </a:lnTo>
                <a:lnTo>
                  <a:pt x="2220" y="1641"/>
                </a:lnTo>
                <a:lnTo>
                  <a:pt x="2220" y="1680"/>
                </a:lnTo>
                <a:lnTo>
                  <a:pt x="2220" y="1710"/>
                </a:lnTo>
                <a:lnTo>
                  <a:pt x="2230" y="1749"/>
                </a:lnTo>
                <a:lnTo>
                  <a:pt x="2240" y="1788"/>
                </a:lnTo>
                <a:lnTo>
                  <a:pt x="2240" y="1828"/>
                </a:lnTo>
                <a:lnTo>
                  <a:pt x="2240" y="1867"/>
                </a:lnTo>
                <a:lnTo>
                  <a:pt x="2240" y="1946"/>
                </a:lnTo>
                <a:lnTo>
                  <a:pt x="2240" y="2024"/>
                </a:lnTo>
                <a:lnTo>
                  <a:pt x="2240" y="2083"/>
                </a:lnTo>
                <a:lnTo>
                  <a:pt x="2240" y="2162"/>
                </a:lnTo>
                <a:lnTo>
                  <a:pt x="2240" y="2201"/>
                </a:lnTo>
                <a:lnTo>
                  <a:pt x="2240" y="2230"/>
                </a:lnTo>
                <a:lnTo>
                  <a:pt x="2240" y="2260"/>
                </a:lnTo>
                <a:lnTo>
                  <a:pt x="2240" y="2299"/>
                </a:lnTo>
                <a:lnTo>
                  <a:pt x="2240" y="2378"/>
                </a:lnTo>
                <a:lnTo>
                  <a:pt x="2230" y="2456"/>
                </a:lnTo>
                <a:lnTo>
                  <a:pt x="2220" y="2555"/>
                </a:lnTo>
                <a:lnTo>
                  <a:pt x="2210" y="2653"/>
                </a:lnTo>
                <a:lnTo>
                  <a:pt x="2200" y="2752"/>
                </a:lnTo>
                <a:lnTo>
                  <a:pt x="2200" y="2810"/>
                </a:lnTo>
                <a:lnTo>
                  <a:pt x="2200" y="2869"/>
                </a:lnTo>
                <a:lnTo>
                  <a:pt x="2190" y="2899"/>
                </a:lnTo>
                <a:lnTo>
                  <a:pt x="2190" y="2928"/>
                </a:lnTo>
                <a:lnTo>
                  <a:pt x="2190" y="2968"/>
                </a:lnTo>
                <a:lnTo>
                  <a:pt x="2190" y="3007"/>
                </a:lnTo>
                <a:lnTo>
                  <a:pt x="2180" y="3036"/>
                </a:lnTo>
                <a:lnTo>
                  <a:pt x="2180" y="3076"/>
                </a:lnTo>
                <a:lnTo>
                  <a:pt x="2180" y="3105"/>
                </a:lnTo>
                <a:lnTo>
                  <a:pt x="2170" y="3134"/>
                </a:lnTo>
                <a:lnTo>
                  <a:pt x="2170" y="3164"/>
                </a:lnTo>
                <a:lnTo>
                  <a:pt x="2170" y="3194"/>
                </a:lnTo>
                <a:lnTo>
                  <a:pt x="2160" y="3252"/>
                </a:lnTo>
                <a:lnTo>
                  <a:pt x="2160" y="3312"/>
                </a:lnTo>
                <a:lnTo>
                  <a:pt x="2150" y="3341"/>
                </a:lnTo>
                <a:lnTo>
                  <a:pt x="2150" y="3370"/>
                </a:lnTo>
                <a:lnTo>
                  <a:pt x="2160" y="3386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748" name="Freeform 4"/>
          <p:cNvSpPr>
            <a:spLocks/>
          </p:cNvSpPr>
          <p:nvPr/>
        </p:nvSpPr>
        <p:spPr bwMode="auto">
          <a:xfrm>
            <a:off x="4246563" y="1109663"/>
            <a:ext cx="3795712" cy="5307012"/>
          </a:xfrm>
          <a:custGeom>
            <a:avLst/>
            <a:gdLst/>
            <a:ahLst/>
            <a:cxnLst>
              <a:cxn ang="0">
                <a:pos x="82" y="1"/>
              </a:cxn>
              <a:cxn ang="0">
                <a:pos x="170" y="20"/>
              </a:cxn>
              <a:cxn ang="0">
                <a:pos x="308" y="40"/>
              </a:cxn>
              <a:cxn ang="0">
                <a:pos x="406" y="60"/>
              </a:cxn>
              <a:cxn ang="0">
                <a:pos x="494" y="80"/>
              </a:cxn>
              <a:cxn ang="0">
                <a:pos x="622" y="109"/>
              </a:cxn>
              <a:cxn ang="0">
                <a:pos x="730" y="138"/>
              </a:cxn>
              <a:cxn ang="0">
                <a:pos x="858" y="168"/>
              </a:cxn>
              <a:cxn ang="0">
                <a:pos x="985" y="198"/>
              </a:cxn>
              <a:cxn ang="0">
                <a:pos x="1093" y="236"/>
              </a:cxn>
              <a:cxn ang="0">
                <a:pos x="1211" y="266"/>
              </a:cxn>
              <a:cxn ang="0">
                <a:pos x="1388" y="316"/>
              </a:cxn>
              <a:cxn ang="0">
                <a:pos x="1516" y="354"/>
              </a:cxn>
              <a:cxn ang="0">
                <a:pos x="1643" y="394"/>
              </a:cxn>
              <a:cxn ang="0">
                <a:pos x="1741" y="472"/>
              </a:cxn>
              <a:cxn ang="0">
                <a:pos x="1820" y="590"/>
              </a:cxn>
              <a:cxn ang="0">
                <a:pos x="1878" y="679"/>
              </a:cxn>
              <a:cxn ang="0">
                <a:pos x="1938" y="767"/>
              </a:cxn>
              <a:cxn ang="0">
                <a:pos x="2016" y="866"/>
              </a:cxn>
              <a:cxn ang="0">
                <a:pos x="2114" y="954"/>
              </a:cxn>
              <a:cxn ang="0">
                <a:pos x="2212" y="1062"/>
              </a:cxn>
              <a:cxn ang="0">
                <a:pos x="2291" y="1160"/>
              </a:cxn>
              <a:cxn ang="0">
                <a:pos x="2360" y="1258"/>
              </a:cxn>
              <a:cxn ang="0">
                <a:pos x="2380" y="1357"/>
              </a:cxn>
              <a:cxn ang="0">
                <a:pos x="2390" y="1455"/>
              </a:cxn>
              <a:cxn ang="0">
                <a:pos x="2390" y="1544"/>
              </a:cxn>
              <a:cxn ang="0">
                <a:pos x="2360" y="1642"/>
              </a:cxn>
              <a:cxn ang="0">
                <a:pos x="2310" y="1730"/>
              </a:cxn>
              <a:cxn ang="0">
                <a:pos x="2262" y="1838"/>
              </a:cxn>
              <a:cxn ang="0">
                <a:pos x="2232" y="1927"/>
              </a:cxn>
              <a:cxn ang="0">
                <a:pos x="2222" y="2015"/>
              </a:cxn>
              <a:cxn ang="0">
                <a:pos x="2222" y="2104"/>
              </a:cxn>
              <a:cxn ang="0">
                <a:pos x="2222" y="2221"/>
              </a:cxn>
              <a:cxn ang="0">
                <a:pos x="2212" y="2320"/>
              </a:cxn>
              <a:cxn ang="0">
                <a:pos x="2202" y="2418"/>
              </a:cxn>
              <a:cxn ang="0">
                <a:pos x="2192" y="2615"/>
              </a:cxn>
              <a:cxn ang="0">
                <a:pos x="2183" y="2703"/>
              </a:cxn>
              <a:cxn ang="0">
                <a:pos x="2174" y="2791"/>
              </a:cxn>
              <a:cxn ang="0">
                <a:pos x="2144" y="2880"/>
              </a:cxn>
              <a:cxn ang="0">
                <a:pos x="2144" y="3007"/>
              </a:cxn>
              <a:cxn ang="0">
                <a:pos x="2124" y="3116"/>
              </a:cxn>
              <a:cxn ang="0">
                <a:pos x="2104" y="3312"/>
              </a:cxn>
            </a:cxnLst>
            <a:rect l="0" t="0" r="r" b="b"/>
            <a:pathLst>
              <a:path w="2391" h="3343">
                <a:moveTo>
                  <a:pt x="0" y="0"/>
                </a:moveTo>
                <a:lnTo>
                  <a:pt x="43" y="1"/>
                </a:lnTo>
                <a:lnTo>
                  <a:pt x="82" y="1"/>
                </a:lnTo>
                <a:lnTo>
                  <a:pt x="111" y="10"/>
                </a:lnTo>
                <a:lnTo>
                  <a:pt x="141" y="20"/>
                </a:lnTo>
                <a:lnTo>
                  <a:pt x="170" y="20"/>
                </a:lnTo>
                <a:lnTo>
                  <a:pt x="199" y="30"/>
                </a:lnTo>
                <a:lnTo>
                  <a:pt x="278" y="40"/>
                </a:lnTo>
                <a:lnTo>
                  <a:pt x="308" y="40"/>
                </a:lnTo>
                <a:lnTo>
                  <a:pt x="337" y="50"/>
                </a:lnTo>
                <a:lnTo>
                  <a:pt x="377" y="60"/>
                </a:lnTo>
                <a:lnTo>
                  <a:pt x="406" y="60"/>
                </a:lnTo>
                <a:lnTo>
                  <a:pt x="435" y="70"/>
                </a:lnTo>
                <a:lnTo>
                  <a:pt x="465" y="70"/>
                </a:lnTo>
                <a:lnTo>
                  <a:pt x="494" y="80"/>
                </a:lnTo>
                <a:lnTo>
                  <a:pt x="524" y="90"/>
                </a:lnTo>
                <a:lnTo>
                  <a:pt x="563" y="99"/>
                </a:lnTo>
                <a:lnTo>
                  <a:pt x="622" y="109"/>
                </a:lnTo>
                <a:lnTo>
                  <a:pt x="661" y="118"/>
                </a:lnTo>
                <a:lnTo>
                  <a:pt x="700" y="138"/>
                </a:lnTo>
                <a:lnTo>
                  <a:pt x="730" y="138"/>
                </a:lnTo>
                <a:lnTo>
                  <a:pt x="769" y="148"/>
                </a:lnTo>
                <a:lnTo>
                  <a:pt x="799" y="158"/>
                </a:lnTo>
                <a:lnTo>
                  <a:pt x="858" y="168"/>
                </a:lnTo>
                <a:lnTo>
                  <a:pt x="916" y="178"/>
                </a:lnTo>
                <a:lnTo>
                  <a:pt x="946" y="188"/>
                </a:lnTo>
                <a:lnTo>
                  <a:pt x="985" y="198"/>
                </a:lnTo>
                <a:lnTo>
                  <a:pt x="1024" y="217"/>
                </a:lnTo>
                <a:lnTo>
                  <a:pt x="1054" y="217"/>
                </a:lnTo>
                <a:lnTo>
                  <a:pt x="1093" y="236"/>
                </a:lnTo>
                <a:lnTo>
                  <a:pt x="1123" y="246"/>
                </a:lnTo>
                <a:lnTo>
                  <a:pt x="1182" y="256"/>
                </a:lnTo>
                <a:lnTo>
                  <a:pt x="1211" y="266"/>
                </a:lnTo>
                <a:lnTo>
                  <a:pt x="1290" y="286"/>
                </a:lnTo>
                <a:lnTo>
                  <a:pt x="1329" y="306"/>
                </a:lnTo>
                <a:lnTo>
                  <a:pt x="1388" y="316"/>
                </a:lnTo>
                <a:lnTo>
                  <a:pt x="1427" y="335"/>
                </a:lnTo>
                <a:lnTo>
                  <a:pt x="1456" y="344"/>
                </a:lnTo>
                <a:lnTo>
                  <a:pt x="1516" y="354"/>
                </a:lnTo>
                <a:lnTo>
                  <a:pt x="1574" y="364"/>
                </a:lnTo>
                <a:lnTo>
                  <a:pt x="1604" y="374"/>
                </a:lnTo>
                <a:lnTo>
                  <a:pt x="1643" y="394"/>
                </a:lnTo>
                <a:lnTo>
                  <a:pt x="1672" y="414"/>
                </a:lnTo>
                <a:lnTo>
                  <a:pt x="1712" y="443"/>
                </a:lnTo>
                <a:lnTo>
                  <a:pt x="1741" y="472"/>
                </a:lnTo>
                <a:lnTo>
                  <a:pt x="1761" y="512"/>
                </a:lnTo>
                <a:lnTo>
                  <a:pt x="1790" y="551"/>
                </a:lnTo>
                <a:lnTo>
                  <a:pt x="1820" y="590"/>
                </a:lnTo>
                <a:lnTo>
                  <a:pt x="1830" y="620"/>
                </a:lnTo>
                <a:lnTo>
                  <a:pt x="1859" y="650"/>
                </a:lnTo>
                <a:lnTo>
                  <a:pt x="1878" y="679"/>
                </a:lnTo>
                <a:lnTo>
                  <a:pt x="1898" y="708"/>
                </a:lnTo>
                <a:lnTo>
                  <a:pt x="1928" y="738"/>
                </a:lnTo>
                <a:lnTo>
                  <a:pt x="1938" y="767"/>
                </a:lnTo>
                <a:lnTo>
                  <a:pt x="1958" y="797"/>
                </a:lnTo>
                <a:lnTo>
                  <a:pt x="1986" y="836"/>
                </a:lnTo>
                <a:lnTo>
                  <a:pt x="2016" y="866"/>
                </a:lnTo>
                <a:lnTo>
                  <a:pt x="2046" y="895"/>
                </a:lnTo>
                <a:lnTo>
                  <a:pt x="2075" y="924"/>
                </a:lnTo>
                <a:lnTo>
                  <a:pt x="2114" y="954"/>
                </a:lnTo>
                <a:lnTo>
                  <a:pt x="2144" y="993"/>
                </a:lnTo>
                <a:lnTo>
                  <a:pt x="2174" y="1023"/>
                </a:lnTo>
                <a:lnTo>
                  <a:pt x="2212" y="1062"/>
                </a:lnTo>
                <a:lnTo>
                  <a:pt x="2242" y="1101"/>
                </a:lnTo>
                <a:lnTo>
                  <a:pt x="2272" y="1131"/>
                </a:lnTo>
                <a:lnTo>
                  <a:pt x="2291" y="1160"/>
                </a:lnTo>
                <a:lnTo>
                  <a:pt x="2310" y="1190"/>
                </a:lnTo>
                <a:lnTo>
                  <a:pt x="2340" y="1229"/>
                </a:lnTo>
                <a:lnTo>
                  <a:pt x="2360" y="1258"/>
                </a:lnTo>
                <a:lnTo>
                  <a:pt x="2370" y="1288"/>
                </a:lnTo>
                <a:lnTo>
                  <a:pt x="2370" y="1327"/>
                </a:lnTo>
                <a:lnTo>
                  <a:pt x="2380" y="1357"/>
                </a:lnTo>
                <a:lnTo>
                  <a:pt x="2380" y="1386"/>
                </a:lnTo>
                <a:lnTo>
                  <a:pt x="2380" y="1416"/>
                </a:lnTo>
                <a:lnTo>
                  <a:pt x="2390" y="1455"/>
                </a:lnTo>
                <a:lnTo>
                  <a:pt x="2390" y="1484"/>
                </a:lnTo>
                <a:lnTo>
                  <a:pt x="2390" y="1514"/>
                </a:lnTo>
                <a:lnTo>
                  <a:pt x="2390" y="1544"/>
                </a:lnTo>
                <a:lnTo>
                  <a:pt x="2390" y="1573"/>
                </a:lnTo>
                <a:lnTo>
                  <a:pt x="2380" y="1602"/>
                </a:lnTo>
                <a:lnTo>
                  <a:pt x="2360" y="1642"/>
                </a:lnTo>
                <a:lnTo>
                  <a:pt x="2350" y="1671"/>
                </a:lnTo>
                <a:lnTo>
                  <a:pt x="2330" y="1701"/>
                </a:lnTo>
                <a:lnTo>
                  <a:pt x="2310" y="1730"/>
                </a:lnTo>
                <a:lnTo>
                  <a:pt x="2291" y="1770"/>
                </a:lnTo>
                <a:lnTo>
                  <a:pt x="2262" y="1809"/>
                </a:lnTo>
                <a:lnTo>
                  <a:pt x="2262" y="1838"/>
                </a:lnTo>
                <a:lnTo>
                  <a:pt x="2252" y="1868"/>
                </a:lnTo>
                <a:lnTo>
                  <a:pt x="2242" y="1897"/>
                </a:lnTo>
                <a:lnTo>
                  <a:pt x="2232" y="1927"/>
                </a:lnTo>
                <a:lnTo>
                  <a:pt x="2222" y="1956"/>
                </a:lnTo>
                <a:lnTo>
                  <a:pt x="2222" y="1986"/>
                </a:lnTo>
                <a:lnTo>
                  <a:pt x="2222" y="2015"/>
                </a:lnTo>
                <a:lnTo>
                  <a:pt x="2222" y="2045"/>
                </a:lnTo>
                <a:lnTo>
                  <a:pt x="2222" y="2074"/>
                </a:lnTo>
                <a:lnTo>
                  <a:pt x="2222" y="2104"/>
                </a:lnTo>
                <a:lnTo>
                  <a:pt x="2222" y="2133"/>
                </a:lnTo>
                <a:lnTo>
                  <a:pt x="2222" y="2192"/>
                </a:lnTo>
                <a:lnTo>
                  <a:pt x="2222" y="2221"/>
                </a:lnTo>
                <a:lnTo>
                  <a:pt x="2222" y="2251"/>
                </a:lnTo>
                <a:lnTo>
                  <a:pt x="2212" y="2290"/>
                </a:lnTo>
                <a:lnTo>
                  <a:pt x="2212" y="2320"/>
                </a:lnTo>
                <a:lnTo>
                  <a:pt x="2212" y="2349"/>
                </a:lnTo>
                <a:lnTo>
                  <a:pt x="2202" y="2389"/>
                </a:lnTo>
                <a:lnTo>
                  <a:pt x="2202" y="2418"/>
                </a:lnTo>
                <a:lnTo>
                  <a:pt x="2202" y="2497"/>
                </a:lnTo>
                <a:lnTo>
                  <a:pt x="2192" y="2556"/>
                </a:lnTo>
                <a:lnTo>
                  <a:pt x="2192" y="2615"/>
                </a:lnTo>
                <a:lnTo>
                  <a:pt x="2183" y="2644"/>
                </a:lnTo>
                <a:lnTo>
                  <a:pt x="2183" y="2673"/>
                </a:lnTo>
                <a:lnTo>
                  <a:pt x="2183" y="2703"/>
                </a:lnTo>
                <a:lnTo>
                  <a:pt x="2174" y="2733"/>
                </a:lnTo>
                <a:lnTo>
                  <a:pt x="2174" y="2762"/>
                </a:lnTo>
                <a:lnTo>
                  <a:pt x="2174" y="2791"/>
                </a:lnTo>
                <a:lnTo>
                  <a:pt x="2164" y="2821"/>
                </a:lnTo>
                <a:lnTo>
                  <a:pt x="2164" y="2850"/>
                </a:lnTo>
                <a:lnTo>
                  <a:pt x="2144" y="2880"/>
                </a:lnTo>
                <a:lnTo>
                  <a:pt x="2144" y="2909"/>
                </a:lnTo>
                <a:lnTo>
                  <a:pt x="2144" y="2949"/>
                </a:lnTo>
                <a:lnTo>
                  <a:pt x="2144" y="3007"/>
                </a:lnTo>
                <a:lnTo>
                  <a:pt x="2134" y="3047"/>
                </a:lnTo>
                <a:lnTo>
                  <a:pt x="2134" y="3076"/>
                </a:lnTo>
                <a:lnTo>
                  <a:pt x="2124" y="3116"/>
                </a:lnTo>
                <a:lnTo>
                  <a:pt x="2124" y="3194"/>
                </a:lnTo>
                <a:lnTo>
                  <a:pt x="2114" y="3253"/>
                </a:lnTo>
                <a:lnTo>
                  <a:pt x="2104" y="3312"/>
                </a:lnTo>
                <a:lnTo>
                  <a:pt x="2104" y="3342"/>
                </a:lnTo>
                <a:lnTo>
                  <a:pt x="2116" y="3327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grpSp>
        <p:nvGrpSpPr>
          <p:cNvPr id="2" name="Group 234"/>
          <p:cNvGrpSpPr>
            <a:grpSpLocks/>
          </p:cNvGrpSpPr>
          <p:nvPr/>
        </p:nvGrpSpPr>
        <p:grpSpPr bwMode="auto">
          <a:xfrm>
            <a:off x="2865438" y="4213225"/>
            <a:ext cx="1449387" cy="1524000"/>
            <a:chOff x="1805" y="2654"/>
            <a:chExt cx="913" cy="960"/>
          </a:xfrm>
        </p:grpSpPr>
        <p:sp useBgFill="1">
          <p:nvSpPr>
            <p:cNvPr id="31749" name="Oval 5"/>
            <p:cNvSpPr>
              <a:spLocks noChangeArrowheads="1"/>
            </p:cNvSpPr>
            <p:nvPr/>
          </p:nvSpPr>
          <p:spPr bwMode="auto">
            <a:xfrm>
              <a:off x="1809" y="2681"/>
              <a:ext cx="878" cy="916"/>
            </a:xfrm>
            <a:prstGeom prst="ellipse">
              <a:avLst/>
            </a:prstGeom>
            <a:ln w="101600">
              <a:solidFill>
                <a:srgbClr val="FF9999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" name="Group 157"/>
            <p:cNvGrpSpPr>
              <a:grpSpLocks/>
            </p:cNvGrpSpPr>
            <p:nvPr/>
          </p:nvGrpSpPr>
          <p:grpSpPr bwMode="auto">
            <a:xfrm>
              <a:off x="1809" y="2671"/>
              <a:ext cx="885" cy="941"/>
              <a:chOff x="1809" y="2671"/>
              <a:chExt cx="885" cy="941"/>
            </a:xfrm>
          </p:grpSpPr>
          <p:grpSp>
            <p:nvGrpSpPr>
              <p:cNvPr id="4" name="Group 15"/>
              <p:cNvGrpSpPr>
                <a:grpSpLocks/>
              </p:cNvGrpSpPr>
              <p:nvPr/>
            </p:nvGrpSpPr>
            <p:grpSpPr bwMode="auto">
              <a:xfrm>
                <a:off x="2131" y="2671"/>
                <a:ext cx="219" cy="261"/>
                <a:chOff x="2131" y="2671"/>
                <a:chExt cx="219" cy="261"/>
              </a:xfrm>
            </p:grpSpPr>
            <p:sp>
              <p:nvSpPr>
                <p:cNvPr id="31750" name="AutoShape 6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2131" y="2671"/>
                  <a:ext cx="219" cy="241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6699"/>
                </a:solidFill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5" name="Group 14"/>
                <p:cNvGrpSpPr>
                  <a:grpSpLocks/>
                </p:cNvGrpSpPr>
                <p:nvPr/>
              </p:nvGrpSpPr>
              <p:grpSpPr bwMode="auto">
                <a:xfrm>
                  <a:off x="2197" y="2890"/>
                  <a:ext cx="86" cy="42"/>
                  <a:chOff x="2197" y="2890"/>
                  <a:chExt cx="86" cy="42"/>
                </a:xfrm>
              </p:grpSpPr>
              <p:sp>
                <p:nvSpPr>
                  <p:cNvPr id="31751" name="Line 7"/>
                  <p:cNvSpPr>
                    <a:spLocks noChangeShapeType="1"/>
                  </p:cNvSpPr>
                  <p:nvPr/>
                </p:nvSpPr>
                <p:spPr bwMode="auto">
                  <a:xfrm>
                    <a:off x="2197" y="2890"/>
                    <a:ext cx="0" cy="42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52" name="Line 8"/>
                  <p:cNvSpPr>
                    <a:spLocks noChangeShapeType="1"/>
                  </p:cNvSpPr>
                  <p:nvPr/>
                </p:nvSpPr>
                <p:spPr bwMode="auto">
                  <a:xfrm>
                    <a:off x="2219" y="2890"/>
                    <a:ext cx="0" cy="42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53" name="Line 9"/>
                  <p:cNvSpPr>
                    <a:spLocks noChangeShapeType="1"/>
                  </p:cNvSpPr>
                  <p:nvPr/>
                </p:nvSpPr>
                <p:spPr bwMode="auto">
                  <a:xfrm>
                    <a:off x="2240" y="2890"/>
                    <a:ext cx="0" cy="42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54" name="Line 10"/>
                  <p:cNvSpPr>
                    <a:spLocks noChangeShapeType="1"/>
                  </p:cNvSpPr>
                  <p:nvPr/>
                </p:nvSpPr>
                <p:spPr bwMode="auto">
                  <a:xfrm>
                    <a:off x="2240" y="2890"/>
                    <a:ext cx="0" cy="42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55" name="Line 11"/>
                  <p:cNvSpPr>
                    <a:spLocks noChangeShapeType="1"/>
                  </p:cNvSpPr>
                  <p:nvPr/>
                </p:nvSpPr>
                <p:spPr bwMode="auto">
                  <a:xfrm>
                    <a:off x="2262" y="2890"/>
                    <a:ext cx="0" cy="42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56" name="Line 12"/>
                  <p:cNvSpPr>
                    <a:spLocks noChangeShapeType="1"/>
                  </p:cNvSpPr>
                  <p:nvPr/>
                </p:nvSpPr>
                <p:spPr bwMode="auto">
                  <a:xfrm>
                    <a:off x="2283" y="2890"/>
                    <a:ext cx="0" cy="42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57" name="Line 13"/>
                  <p:cNvSpPr>
                    <a:spLocks noChangeShapeType="1"/>
                  </p:cNvSpPr>
                  <p:nvPr/>
                </p:nvSpPr>
                <p:spPr bwMode="auto">
                  <a:xfrm>
                    <a:off x="2283" y="2890"/>
                    <a:ext cx="0" cy="42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6" name="Group 25"/>
              <p:cNvGrpSpPr>
                <a:grpSpLocks/>
              </p:cNvGrpSpPr>
              <p:nvPr/>
            </p:nvGrpSpPr>
            <p:grpSpPr bwMode="auto">
              <a:xfrm>
                <a:off x="2287" y="2715"/>
                <a:ext cx="218" cy="269"/>
                <a:chOff x="2287" y="2715"/>
                <a:chExt cx="218" cy="269"/>
              </a:xfrm>
            </p:grpSpPr>
            <p:sp>
              <p:nvSpPr>
                <p:cNvPr id="31760" name="AutoShape 16"/>
                <p:cNvSpPr>
                  <a:spLocks noChangeArrowheads="1"/>
                </p:cNvSpPr>
                <p:nvPr/>
              </p:nvSpPr>
              <p:spPr bwMode="auto">
                <a:xfrm rot="12240000" flipH="1" flipV="1">
                  <a:off x="2287" y="2715"/>
                  <a:ext cx="218" cy="240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6699"/>
                </a:solidFill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7" name="Group 24"/>
                <p:cNvGrpSpPr>
                  <a:grpSpLocks/>
                </p:cNvGrpSpPr>
                <p:nvPr/>
              </p:nvGrpSpPr>
              <p:grpSpPr bwMode="auto">
                <a:xfrm>
                  <a:off x="2300" y="2909"/>
                  <a:ext cx="96" cy="75"/>
                  <a:chOff x="2300" y="2909"/>
                  <a:chExt cx="96" cy="75"/>
                </a:xfrm>
              </p:grpSpPr>
              <p:sp>
                <p:nvSpPr>
                  <p:cNvPr id="31761" name="Line 17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300" y="2909"/>
                    <a:ext cx="17" cy="39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62" name="Line 18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318" y="2917"/>
                    <a:ext cx="18" cy="38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63" name="Line 19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338" y="2926"/>
                    <a:ext cx="18" cy="40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64" name="Line 20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338" y="2926"/>
                    <a:ext cx="18" cy="40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65" name="Line 21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358" y="2935"/>
                    <a:ext cx="18" cy="40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66" name="Line 22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378" y="2943"/>
                    <a:ext cx="18" cy="41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67" name="Line 23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378" y="2943"/>
                    <a:ext cx="18" cy="41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8" name="Group 35"/>
              <p:cNvGrpSpPr>
                <a:grpSpLocks/>
              </p:cNvGrpSpPr>
              <p:nvPr/>
            </p:nvGrpSpPr>
            <p:grpSpPr bwMode="auto">
              <a:xfrm>
                <a:off x="2374" y="2815"/>
                <a:ext cx="255" cy="238"/>
                <a:chOff x="2374" y="2815"/>
                <a:chExt cx="255" cy="238"/>
              </a:xfrm>
            </p:grpSpPr>
            <p:sp>
              <p:nvSpPr>
                <p:cNvPr id="31770" name="AutoShape 26"/>
                <p:cNvSpPr>
                  <a:spLocks noChangeArrowheads="1"/>
                </p:cNvSpPr>
                <p:nvPr/>
              </p:nvSpPr>
              <p:spPr bwMode="auto">
                <a:xfrm rot="13620000" flipH="1" flipV="1">
                  <a:off x="2400" y="2804"/>
                  <a:ext cx="218" cy="240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6699"/>
                </a:solidFill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9" name="Group 34"/>
                <p:cNvGrpSpPr>
                  <a:grpSpLocks/>
                </p:cNvGrpSpPr>
                <p:nvPr/>
              </p:nvGrpSpPr>
              <p:grpSpPr bwMode="auto">
                <a:xfrm>
                  <a:off x="2374" y="2959"/>
                  <a:ext cx="92" cy="94"/>
                  <a:chOff x="2374" y="2959"/>
                  <a:chExt cx="92" cy="94"/>
                </a:xfrm>
              </p:grpSpPr>
              <p:sp>
                <p:nvSpPr>
                  <p:cNvPr id="31771" name="Line 27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374" y="2959"/>
                    <a:ext cx="34" cy="31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72" name="Line 28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390" y="2975"/>
                    <a:ext cx="33" cy="30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73" name="Line 29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404" y="2992"/>
                    <a:ext cx="31" cy="29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74" name="Line 30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404" y="2992"/>
                    <a:ext cx="31" cy="29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75" name="Line 31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419" y="3009"/>
                    <a:ext cx="31" cy="29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76" name="Line 32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435" y="3023"/>
                    <a:ext cx="31" cy="30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77" name="Line 33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435" y="3023"/>
                    <a:ext cx="31" cy="30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10" name="Group 45"/>
              <p:cNvGrpSpPr>
                <a:grpSpLocks/>
              </p:cNvGrpSpPr>
              <p:nvPr/>
            </p:nvGrpSpPr>
            <p:grpSpPr bwMode="auto">
              <a:xfrm>
                <a:off x="2426" y="2946"/>
                <a:ext cx="267" cy="217"/>
                <a:chOff x="2426" y="2946"/>
                <a:chExt cx="267" cy="217"/>
              </a:xfrm>
            </p:grpSpPr>
            <p:sp>
              <p:nvSpPr>
                <p:cNvPr id="31780" name="AutoShape 36"/>
                <p:cNvSpPr>
                  <a:spLocks noChangeArrowheads="1"/>
                </p:cNvSpPr>
                <p:nvPr/>
              </p:nvSpPr>
              <p:spPr bwMode="auto">
                <a:xfrm rot="15180000" flipH="1" flipV="1">
                  <a:off x="2465" y="2935"/>
                  <a:ext cx="217" cy="239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6699"/>
                </a:solidFill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11" name="Group 44"/>
                <p:cNvGrpSpPr>
                  <a:grpSpLocks/>
                </p:cNvGrpSpPr>
                <p:nvPr/>
              </p:nvGrpSpPr>
              <p:grpSpPr bwMode="auto">
                <a:xfrm>
                  <a:off x="2426" y="3043"/>
                  <a:ext cx="66" cy="95"/>
                  <a:chOff x="2426" y="3043"/>
                  <a:chExt cx="66" cy="95"/>
                </a:xfrm>
              </p:grpSpPr>
              <p:sp>
                <p:nvSpPr>
                  <p:cNvPr id="31781" name="Line 37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426" y="3043"/>
                    <a:ext cx="43" cy="12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82" name="Line 38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431" y="3064"/>
                    <a:ext cx="41" cy="12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83" name="Line 39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437" y="3085"/>
                    <a:ext cx="43" cy="13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84" name="Line 40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437" y="3085"/>
                    <a:ext cx="43" cy="13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85" name="Line 41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445" y="3106"/>
                    <a:ext cx="41" cy="13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86" name="Line 42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450" y="3126"/>
                    <a:ext cx="42" cy="12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87" name="Line 43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450" y="3126"/>
                    <a:ext cx="42" cy="12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12" name="Group 55"/>
              <p:cNvGrpSpPr>
                <a:grpSpLocks/>
              </p:cNvGrpSpPr>
              <p:nvPr/>
            </p:nvGrpSpPr>
            <p:grpSpPr bwMode="auto">
              <a:xfrm>
                <a:off x="2427" y="3099"/>
                <a:ext cx="267" cy="217"/>
                <a:chOff x="2427" y="3099"/>
                <a:chExt cx="267" cy="217"/>
              </a:xfrm>
            </p:grpSpPr>
            <p:sp>
              <p:nvSpPr>
                <p:cNvPr id="31790" name="AutoShape 46"/>
                <p:cNvSpPr>
                  <a:spLocks noChangeArrowheads="1"/>
                </p:cNvSpPr>
                <p:nvPr/>
              </p:nvSpPr>
              <p:spPr bwMode="auto">
                <a:xfrm rot="16560000" flipH="1" flipV="1">
                  <a:off x="2465" y="3088"/>
                  <a:ext cx="217" cy="240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6699"/>
                </a:solidFill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13" name="Group 54"/>
                <p:cNvGrpSpPr>
                  <a:grpSpLocks/>
                </p:cNvGrpSpPr>
                <p:nvPr/>
              </p:nvGrpSpPr>
              <p:grpSpPr bwMode="auto">
                <a:xfrm>
                  <a:off x="2427" y="3150"/>
                  <a:ext cx="55" cy="92"/>
                  <a:chOff x="2427" y="3150"/>
                  <a:chExt cx="55" cy="92"/>
                </a:xfrm>
              </p:grpSpPr>
              <p:sp>
                <p:nvSpPr>
                  <p:cNvPr id="31791" name="Line 47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437" y="3150"/>
                    <a:ext cx="45" cy="5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92" name="Line 48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435" y="3172"/>
                    <a:ext cx="42" cy="5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93" name="Line 49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432" y="3193"/>
                    <a:ext cx="43" cy="5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94" name="Line 50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432" y="3193"/>
                    <a:ext cx="43" cy="5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95" name="Line 51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430" y="3215"/>
                    <a:ext cx="43" cy="4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96" name="Line 52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427" y="3237"/>
                    <a:ext cx="44" cy="5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797" name="Line 53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427" y="3237"/>
                    <a:ext cx="44" cy="5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14" name="Group 65"/>
              <p:cNvGrpSpPr>
                <a:grpSpLocks/>
              </p:cNvGrpSpPr>
              <p:nvPr/>
            </p:nvGrpSpPr>
            <p:grpSpPr bwMode="auto">
              <a:xfrm>
                <a:off x="2388" y="3225"/>
                <a:ext cx="263" cy="223"/>
                <a:chOff x="2388" y="3225"/>
                <a:chExt cx="263" cy="223"/>
              </a:xfrm>
            </p:grpSpPr>
            <p:sp>
              <p:nvSpPr>
                <p:cNvPr id="31800" name="AutoShape 56"/>
                <p:cNvSpPr>
                  <a:spLocks noChangeArrowheads="1"/>
                </p:cNvSpPr>
                <p:nvPr/>
              </p:nvSpPr>
              <p:spPr bwMode="auto">
                <a:xfrm rot="18180000" flipH="1" flipV="1">
                  <a:off x="2421" y="3219"/>
                  <a:ext cx="219" cy="240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6699"/>
                </a:solidFill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15" name="Group 64"/>
                <p:cNvGrpSpPr>
                  <a:grpSpLocks/>
                </p:cNvGrpSpPr>
                <p:nvPr/>
              </p:nvGrpSpPr>
              <p:grpSpPr bwMode="auto">
                <a:xfrm>
                  <a:off x="2388" y="3225"/>
                  <a:ext cx="84" cy="97"/>
                  <a:chOff x="2388" y="3225"/>
                  <a:chExt cx="84" cy="97"/>
                </a:xfrm>
              </p:grpSpPr>
              <p:sp>
                <p:nvSpPr>
                  <p:cNvPr id="31801" name="Line 57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435" y="3225"/>
                    <a:ext cx="37" cy="25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02" name="Line 58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423" y="3243"/>
                    <a:ext cx="35" cy="25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03" name="Line 59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412" y="3262"/>
                    <a:ext cx="36" cy="23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04" name="Line 60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412" y="3262"/>
                    <a:ext cx="36" cy="23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05" name="Line 61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400" y="3280"/>
                    <a:ext cx="36" cy="24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06" name="Line 62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388" y="3298"/>
                    <a:ext cx="37" cy="24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07" name="Line 63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388" y="3298"/>
                    <a:ext cx="37" cy="24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16" name="Group 75"/>
              <p:cNvGrpSpPr>
                <a:grpSpLocks/>
              </p:cNvGrpSpPr>
              <p:nvPr/>
            </p:nvGrpSpPr>
            <p:grpSpPr bwMode="auto">
              <a:xfrm>
                <a:off x="2310" y="3304"/>
                <a:ext cx="221" cy="263"/>
                <a:chOff x="2310" y="3304"/>
                <a:chExt cx="221" cy="263"/>
              </a:xfrm>
            </p:grpSpPr>
            <p:sp>
              <p:nvSpPr>
                <p:cNvPr id="31810" name="AutoShape 66"/>
                <p:cNvSpPr>
                  <a:spLocks noChangeArrowheads="1"/>
                </p:cNvSpPr>
                <p:nvPr/>
              </p:nvSpPr>
              <p:spPr bwMode="auto">
                <a:xfrm rot="19740000" flipH="1" flipV="1">
                  <a:off x="2313" y="3328"/>
                  <a:ext cx="218" cy="239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6699"/>
                </a:solidFill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17" name="Group 74"/>
                <p:cNvGrpSpPr>
                  <a:grpSpLocks/>
                </p:cNvGrpSpPr>
                <p:nvPr/>
              </p:nvGrpSpPr>
              <p:grpSpPr bwMode="auto">
                <a:xfrm>
                  <a:off x="2310" y="3304"/>
                  <a:ext cx="98" cy="83"/>
                  <a:chOff x="2310" y="3304"/>
                  <a:chExt cx="98" cy="83"/>
                </a:xfrm>
              </p:grpSpPr>
              <p:sp>
                <p:nvSpPr>
                  <p:cNvPr id="31811" name="Line 67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385" y="3304"/>
                    <a:ext cx="23" cy="37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12" name="Line 68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367" y="3316"/>
                    <a:ext cx="21" cy="37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13" name="Line 69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349" y="3327"/>
                    <a:ext cx="22" cy="36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14" name="Line 70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349" y="3327"/>
                    <a:ext cx="22" cy="36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15" name="Line 71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328" y="3337"/>
                    <a:ext cx="23" cy="37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16" name="Line 72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310" y="3349"/>
                    <a:ext cx="23" cy="38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17" name="Line 73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310" y="3349"/>
                    <a:ext cx="23" cy="38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18" name="Group 85"/>
              <p:cNvGrpSpPr>
                <a:grpSpLocks/>
              </p:cNvGrpSpPr>
              <p:nvPr/>
            </p:nvGrpSpPr>
            <p:grpSpPr bwMode="auto">
              <a:xfrm>
                <a:off x="2182" y="3346"/>
                <a:ext cx="218" cy="266"/>
                <a:chOff x="2182" y="3346"/>
                <a:chExt cx="218" cy="266"/>
              </a:xfrm>
            </p:grpSpPr>
            <p:sp>
              <p:nvSpPr>
                <p:cNvPr id="31820" name="AutoShape 76"/>
                <p:cNvSpPr>
                  <a:spLocks noChangeArrowheads="1"/>
                </p:cNvSpPr>
                <p:nvPr/>
              </p:nvSpPr>
              <p:spPr bwMode="auto">
                <a:xfrm rot="21360000" flipH="1" flipV="1">
                  <a:off x="2182" y="3370"/>
                  <a:ext cx="218" cy="242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6699"/>
                </a:solidFill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19" name="Group 84"/>
                <p:cNvGrpSpPr>
                  <a:grpSpLocks/>
                </p:cNvGrpSpPr>
                <p:nvPr/>
              </p:nvGrpSpPr>
              <p:grpSpPr bwMode="auto">
                <a:xfrm>
                  <a:off x="2237" y="3346"/>
                  <a:ext cx="89" cy="50"/>
                  <a:chOff x="2237" y="3346"/>
                  <a:chExt cx="89" cy="50"/>
                </a:xfrm>
              </p:grpSpPr>
              <p:sp>
                <p:nvSpPr>
                  <p:cNvPr id="31821" name="Line 77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323" y="3346"/>
                    <a:ext cx="3" cy="45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22" name="Line 78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302" y="3349"/>
                    <a:ext cx="4" cy="42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23" name="Line 79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281" y="3352"/>
                    <a:ext cx="1" cy="41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24" name="Line 80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281" y="3352"/>
                    <a:ext cx="1" cy="41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25" name="Line 81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259" y="3351"/>
                    <a:ext cx="2" cy="43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26" name="Line 82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237" y="3353"/>
                    <a:ext cx="3" cy="43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27" name="Line 83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237" y="3353"/>
                    <a:ext cx="3" cy="43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20" name="Group 146"/>
              <p:cNvGrpSpPr>
                <a:grpSpLocks/>
              </p:cNvGrpSpPr>
              <p:nvPr/>
            </p:nvGrpSpPr>
            <p:grpSpPr bwMode="auto">
              <a:xfrm>
                <a:off x="1809" y="2715"/>
                <a:ext cx="408" cy="852"/>
                <a:chOff x="1809" y="2715"/>
                <a:chExt cx="408" cy="852"/>
              </a:xfrm>
            </p:grpSpPr>
            <p:grpSp>
              <p:nvGrpSpPr>
                <p:cNvPr id="21" name="Group 95"/>
                <p:cNvGrpSpPr>
                  <a:grpSpLocks/>
                </p:cNvGrpSpPr>
                <p:nvPr/>
              </p:nvGrpSpPr>
              <p:grpSpPr bwMode="auto">
                <a:xfrm>
                  <a:off x="1999" y="2715"/>
                  <a:ext cx="218" cy="269"/>
                  <a:chOff x="1999" y="2715"/>
                  <a:chExt cx="218" cy="269"/>
                </a:xfrm>
              </p:grpSpPr>
              <p:sp>
                <p:nvSpPr>
                  <p:cNvPr id="31830" name="AutoShape 86"/>
                  <p:cNvSpPr>
                    <a:spLocks noChangeArrowheads="1"/>
                  </p:cNvSpPr>
                  <p:nvPr/>
                </p:nvSpPr>
                <p:spPr bwMode="auto">
                  <a:xfrm rot="9360000" flipV="1">
                    <a:off x="1999" y="2715"/>
                    <a:ext cx="218" cy="240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solidFill>
                    <a:srgbClr val="FF6699"/>
                  </a:solidFill>
                  <a:ln w="9525">
                    <a:noFill/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grpSp>
                <p:nvGrpSpPr>
                  <p:cNvPr id="22" name="Group 94"/>
                  <p:cNvGrpSpPr>
                    <a:grpSpLocks/>
                  </p:cNvGrpSpPr>
                  <p:nvPr/>
                </p:nvGrpSpPr>
                <p:grpSpPr bwMode="auto">
                  <a:xfrm>
                    <a:off x="2108" y="2909"/>
                    <a:ext cx="97" cy="75"/>
                    <a:chOff x="2108" y="2909"/>
                    <a:chExt cx="97" cy="75"/>
                  </a:xfrm>
                </p:grpSpPr>
                <p:sp>
                  <p:nvSpPr>
                    <p:cNvPr id="31831" name="Line 87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187" y="2909"/>
                      <a:ext cx="18" cy="39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32" name="Line 88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168" y="2917"/>
                      <a:ext cx="17" cy="38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33" name="Line 89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147" y="2926"/>
                      <a:ext cx="18" cy="40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34" name="Line 90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147" y="2926"/>
                      <a:ext cx="18" cy="40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35" name="Line 91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129" y="2935"/>
                      <a:ext cx="17" cy="40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36" name="Line 92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108" y="2943"/>
                      <a:ext cx="17" cy="41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37" name="Line 93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108" y="2943"/>
                      <a:ext cx="17" cy="41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23" name="Group 105"/>
                <p:cNvGrpSpPr>
                  <a:grpSpLocks/>
                </p:cNvGrpSpPr>
                <p:nvPr/>
              </p:nvGrpSpPr>
              <p:grpSpPr bwMode="auto">
                <a:xfrm>
                  <a:off x="1875" y="2815"/>
                  <a:ext cx="254" cy="238"/>
                  <a:chOff x="1875" y="2815"/>
                  <a:chExt cx="254" cy="238"/>
                </a:xfrm>
              </p:grpSpPr>
              <p:sp>
                <p:nvSpPr>
                  <p:cNvPr id="31840" name="AutoShape 96"/>
                  <p:cNvSpPr>
                    <a:spLocks noChangeArrowheads="1"/>
                  </p:cNvSpPr>
                  <p:nvPr/>
                </p:nvSpPr>
                <p:spPr bwMode="auto">
                  <a:xfrm rot="7980000" flipV="1">
                    <a:off x="1886" y="2804"/>
                    <a:ext cx="217" cy="240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solidFill>
                    <a:srgbClr val="FF6699"/>
                  </a:solidFill>
                  <a:ln w="9525">
                    <a:noFill/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grpSp>
                <p:nvGrpSpPr>
                  <p:cNvPr id="24" name="Group 104"/>
                  <p:cNvGrpSpPr>
                    <a:grpSpLocks/>
                  </p:cNvGrpSpPr>
                  <p:nvPr/>
                </p:nvGrpSpPr>
                <p:grpSpPr bwMode="auto">
                  <a:xfrm>
                    <a:off x="2036" y="2959"/>
                    <a:ext cx="93" cy="94"/>
                    <a:chOff x="2036" y="2959"/>
                    <a:chExt cx="93" cy="94"/>
                  </a:xfrm>
                </p:grpSpPr>
                <p:sp>
                  <p:nvSpPr>
                    <p:cNvPr id="31841" name="Line 97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096" y="2959"/>
                      <a:ext cx="33" cy="31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42" name="Line 98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079" y="2975"/>
                      <a:ext cx="33" cy="30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43" name="Line 99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065" y="2992"/>
                      <a:ext cx="31" cy="29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44" name="Line 100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065" y="2992"/>
                      <a:ext cx="31" cy="29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45" name="Line 101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050" y="3009"/>
                      <a:ext cx="33" cy="29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46" name="Line 102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036" y="3023"/>
                      <a:ext cx="32" cy="30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47" name="Line 103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036" y="3023"/>
                      <a:ext cx="32" cy="30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25" name="Group 115"/>
                <p:cNvGrpSpPr>
                  <a:grpSpLocks/>
                </p:cNvGrpSpPr>
                <p:nvPr/>
              </p:nvGrpSpPr>
              <p:grpSpPr bwMode="auto">
                <a:xfrm>
                  <a:off x="1809" y="2946"/>
                  <a:ext cx="268" cy="218"/>
                  <a:chOff x="1809" y="2946"/>
                  <a:chExt cx="268" cy="218"/>
                </a:xfrm>
              </p:grpSpPr>
              <p:sp>
                <p:nvSpPr>
                  <p:cNvPr id="31850" name="AutoShape 106"/>
                  <p:cNvSpPr>
                    <a:spLocks noChangeArrowheads="1"/>
                  </p:cNvSpPr>
                  <p:nvPr/>
                </p:nvSpPr>
                <p:spPr bwMode="auto">
                  <a:xfrm rot="6420000" flipV="1">
                    <a:off x="1820" y="2935"/>
                    <a:ext cx="218" cy="239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solidFill>
                    <a:srgbClr val="FF6699"/>
                  </a:solidFill>
                  <a:ln w="9525">
                    <a:noFill/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grpSp>
                <p:nvGrpSpPr>
                  <p:cNvPr id="26" name="Group 114"/>
                  <p:cNvGrpSpPr>
                    <a:grpSpLocks/>
                  </p:cNvGrpSpPr>
                  <p:nvPr/>
                </p:nvGrpSpPr>
                <p:grpSpPr bwMode="auto">
                  <a:xfrm>
                    <a:off x="2010" y="3043"/>
                    <a:ext cx="67" cy="95"/>
                    <a:chOff x="2010" y="3043"/>
                    <a:chExt cx="67" cy="95"/>
                  </a:xfrm>
                </p:grpSpPr>
                <p:sp>
                  <p:nvSpPr>
                    <p:cNvPr id="31851" name="Line 107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034" y="3043"/>
                      <a:ext cx="43" cy="12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52" name="Line 108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028" y="3064"/>
                      <a:ext cx="41" cy="12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53" name="Line 109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022" y="3085"/>
                      <a:ext cx="41" cy="13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54" name="Line 110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022" y="3085"/>
                      <a:ext cx="41" cy="13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55" name="Line 111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016" y="3106"/>
                      <a:ext cx="41" cy="13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56" name="Line 112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010" y="3126"/>
                      <a:ext cx="40" cy="12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57" name="Line 113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010" y="3126"/>
                      <a:ext cx="40" cy="12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27" name="Group 125"/>
                <p:cNvGrpSpPr>
                  <a:grpSpLocks/>
                </p:cNvGrpSpPr>
                <p:nvPr/>
              </p:nvGrpSpPr>
              <p:grpSpPr bwMode="auto">
                <a:xfrm>
                  <a:off x="1809" y="3099"/>
                  <a:ext cx="265" cy="218"/>
                  <a:chOff x="1809" y="3099"/>
                  <a:chExt cx="265" cy="218"/>
                </a:xfrm>
              </p:grpSpPr>
              <p:sp>
                <p:nvSpPr>
                  <p:cNvPr id="31860" name="AutoShape 116"/>
                  <p:cNvSpPr>
                    <a:spLocks noChangeArrowheads="1"/>
                  </p:cNvSpPr>
                  <p:nvPr/>
                </p:nvSpPr>
                <p:spPr bwMode="auto">
                  <a:xfrm rot="5040000" flipV="1">
                    <a:off x="1820" y="3088"/>
                    <a:ext cx="218" cy="240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solidFill>
                    <a:srgbClr val="FF6699"/>
                  </a:solidFill>
                  <a:ln w="9525">
                    <a:noFill/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grpSp>
                <p:nvGrpSpPr>
                  <p:cNvPr id="28" name="Group 124"/>
                  <p:cNvGrpSpPr>
                    <a:grpSpLocks/>
                  </p:cNvGrpSpPr>
                  <p:nvPr/>
                </p:nvGrpSpPr>
                <p:grpSpPr bwMode="auto">
                  <a:xfrm>
                    <a:off x="2021" y="3150"/>
                    <a:ext cx="53" cy="92"/>
                    <a:chOff x="2021" y="3150"/>
                    <a:chExt cx="53" cy="92"/>
                  </a:xfrm>
                </p:grpSpPr>
                <p:sp>
                  <p:nvSpPr>
                    <p:cNvPr id="31861" name="Line 117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2021" y="3150"/>
                      <a:ext cx="45" cy="5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62" name="Line 118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2022" y="3172"/>
                      <a:ext cx="45" cy="5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63" name="Line 119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2027" y="3193"/>
                      <a:ext cx="42" cy="5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64" name="Line 120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2027" y="3193"/>
                      <a:ext cx="42" cy="5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65" name="Line 121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2029" y="3215"/>
                      <a:ext cx="43" cy="4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66" name="Line 122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2030" y="3237"/>
                      <a:ext cx="44" cy="5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67" name="Line 123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2030" y="3237"/>
                      <a:ext cx="44" cy="5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29" name="Group 135"/>
                <p:cNvGrpSpPr>
                  <a:grpSpLocks/>
                </p:cNvGrpSpPr>
                <p:nvPr/>
              </p:nvGrpSpPr>
              <p:grpSpPr bwMode="auto">
                <a:xfrm>
                  <a:off x="1853" y="3225"/>
                  <a:ext cx="261" cy="222"/>
                  <a:chOff x="1853" y="3225"/>
                  <a:chExt cx="261" cy="222"/>
                </a:xfrm>
              </p:grpSpPr>
              <p:sp>
                <p:nvSpPr>
                  <p:cNvPr id="31870" name="AutoShape 126"/>
                  <p:cNvSpPr>
                    <a:spLocks noChangeArrowheads="1"/>
                  </p:cNvSpPr>
                  <p:nvPr/>
                </p:nvSpPr>
                <p:spPr bwMode="auto">
                  <a:xfrm rot="3420000" flipV="1">
                    <a:off x="1864" y="3219"/>
                    <a:ext cx="217" cy="240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solidFill>
                    <a:srgbClr val="FF6699"/>
                  </a:solidFill>
                  <a:ln w="9525">
                    <a:noFill/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grpSp>
                <p:nvGrpSpPr>
                  <p:cNvPr id="30" name="Group 134"/>
                  <p:cNvGrpSpPr>
                    <a:grpSpLocks/>
                  </p:cNvGrpSpPr>
                  <p:nvPr/>
                </p:nvGrpSpPr>
                <p:grpSpPr bwMode="auto">
                  <a:xfrm>
                    <a:off x="2031" y="3225"/>
                    <a:ext cx="83" cy="97"/>
                    <a:chOff x="2031" y="3225"/>
                    <a:chExt cx="83" cy="97"/>
                  </a:xfrm>
                </p:grpSpPr>
                <p:sp>
                  <p:nvSpPr>
                    <p:cNvPr id="31871" name="Line 127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2031" y="3225"/>
                      <a:ext cx="38" cy="25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72" name="Line 128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2043" y="3243"/>
                      <a:ext cx="36" cy="25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73" name="Line 129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2056" y="3262"/>
                      <a:ext cx="36" cy="23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74" name="Line 130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2056" y="3262"/>
                      <a:ext cx="36" cy="23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75" name="Line 131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2068" y="3280"/>
                      <a:ext cx="36" cy="24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76" name="Line 132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2078" y="3298"/>
                      <a:ext cx="36" cy="24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77" name="Line 133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2078" y="3298"/>
                      <a:ext cx="36" cy="24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1" name="Group 145"/>
                <p:cNvGrpSpPr>
                  <a:grpSpLocks/>
                </p:cNvGrpSpPr>
                <p:nvPr/>
              </p:nvGrpSpPr>
              <p:grpSpPr bwMode="auto">
                <a:xfrm>
                  <a:off x="1973" y="3304"/>
                  <a:ext cx="219" cy="263"/>
                  <a:chOff x="1973" y="3304"/>
                  <a:chExt cx="219" cy="263"/>
                </a:xfrm>
              </p:grpSpPr>
              <p:sp>
                <p:nvSpPr>
                  <p:cNvPr id="31880" name="AutoShape 136"/>
                  <p:cNvSpPr>
                    <a:spLocks noChangeArrowheads="1"/>
                  </p:cNvSpPr>
                  <p:nvPr/>
                </p:nvSpPr>
                <p:spPr bwMode="auto">
                  <a:xfrm rot="1860000" flipV="1">
                    <a:off x="1973" y="3328"/>
                    <a:ext cx="219" cy="239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solidFill>
                    <a:srgbClr val="FF6699"/>
                  </a:solidFill>
                  <a:ln w="9525">
                    <a:noFill/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grpSp>
                <p:nvGrpSpPr>
                  <p:cNvPr id="31744" name="Group 144"/>
                  <p:cNvGrpSpPr>
                    <a:grpSpLocks/>
                  </p:cNvGrpSpPr>
                  <p:nvPr/>
                </p:nvGrpSpPr>
                <p:grpSpPr bwMode="auto">
                  <a:xfrm>
                    <a:off x="2094" y="3304"/>
                    <a:ext cx="97" cy="83"/>
                    <a:chOff x="2094" y="3304"/>
                    <a:chExt cx="97" cy="83"/>
                  </a:xfrm>
                </p:grpSpPr>
                <p:sp>
                  <p:nvSpPr>
                    <p:cNvPr id="31881" name="Line 137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2094" y="3304"/>
                      <a:ext cx="23" cy="37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82" name="Line 138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2113" y="3316"/>
                      <a:ext cx="23" cy="37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83" name="Line 139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2131" y="3327"/>
                      <a:ext cx="23" cy="36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84" name="Line 140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2131" y="3327"/>
                      <a:ext cx="23" cy="36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85" name="Line 141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2151" y="3337"/>
                      <a:ext cx="21" cy="37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86" name="Line 142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2168" y="3349"/>
                      <a:ext cx="23" cy="38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887" name="Line 143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2168" y="3349"/>
                      <a:ext cx="23" cy="38"/>
                    </a:xfrm>
                    <a:prstGeom prst="line">
                      <a:avLst/>
                    </a:prstGeom>
                    <a:noFill/>
                    <a:ln w="9525">
                      <a:noFill/>
                      <a:round/>
                      <a:headEnd type="none" w="sm" len="sm"/>
                      <a:tailEnd type="none" w="sm" len="sm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</p:grpSp>
            </p:grpSp>
          </p:grpSp>
          <p:grpSp>
            <p:nvGrpSpPr>
              <p:cNvPr id="31745" name="Group 156"/>
              <p:cNvGrpSpPr>
                <a:grpSpLocks/>
              </p:cNvGrpSpPr>
              <p:nvPr/>
            </p:nvGrpSpPr>
            <p:grpSpPr bwMode="auto">
              <a:xfrm>
                <a:off x="2092" y="3344"/>
                <a:ext cx="218" cy="268"/>
                <a:chOff x="2092" y="3344"/>
                <a:chExt cx="218" cy="268"/>
              </a:xfrm>
            </p:grpSpPr>
            <p:sp>
              <p:nvSpPr>
                <p:cNvPr id="31891" name="AutoShape 147"/>
                <p:cNvSpPr>
                  <a:spLocks noChangeArrowheads="1"/>
                </p:cNvSpPr>
                <p:nvPr/>
              </p:nvSpPr>
              <p:spPr bwMode="auto">
                <a:xfrm rot="840000" flipH="1" flipV="1">
                  <a:off x="2092" y="3370"/>
                  <a:ext cx="218" cy="242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6699"/>
                </a:solidFill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1758" name="Group 155"/>
                <p:cNvGrpSpPr>
                  <a:grpSpLocks/>
                </p:cNvGrpSpPr>
                <p:nvPr/>
              </p:nvGrpSpPr>
              <p:grpSpPr bwMode="auto">
                <a:xfrm>
                  <a:off x="2182" y="3344"/>
                  <a:ext cx="96" cy="63"/>
                  <a:chOff x="2182" y="3344"/>
                  <a:chExt cx="96" cy="63"/>
                </a:xfrm>
              </p:grpSpPr>
              <p:sp>
                <p:nvSpPr>
                  <p:cNvPr id="31892" name="Line 148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265" y="3363"/>
                    <a:ext cx="13" cy="44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93" name="Line 149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245" y="3359"/>
                    <a:ext cx="10" cy="43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94" name="Line 150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225" y="3353"/>
                    <a:ext cx="10" cy="42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95" name="Line 151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225" y="3353"/>
                    <a:ext cx="10" cy="42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96" name="Line 152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203" y="3347"/>
                    <a:ext cx="10" cy="42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97" name="Line 153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182" y="3344"/>
                    <a:ext cx="10" cy="42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31898" name="Line 154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182" y="3344"/>
                    <a:ext cx="10" cy="42"/>
                  </a:xfrm>
                  <a:prstGeom prst="line">
                    <a:avLst/>
                  </a:prstGeom>
                  <a:noFill/>
                  <a:ln w="9525">
                    <a:noFill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</p:grpSp>
        </p:grpSp>
        <p:sp>
          <p:nvSpPr>
            <p:cNvPr id="31902" name="Oval 158"/>
            <p:cNvSpPr>
              <a:spLocks noChangeArrowheads="1"/>
            </p:cNvSpPr>
            <p:nvPr/>
          </p:nvSpPr>
          <p:spPr bwMode="auto">
            <a:xfrm>
              <a:off x="2242" y="2717"/>
              <a:ext cx="83" cy="82"/>
            </a:xfrm>
            <a:prstGeom prst="ellipse">
              <a:avLst/>
            </a:prstGeom>
            <a:solidFill>
              <a:srgbClr val="FF6699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1759" name="Group 161"/>
            <p:cNvGrpSpPr>
              <a:grpSpLocks/>
            </p:cNvGrpSpPr>
            <p:nvPr/>
          </p:nvGrpSpPr>
          <p:grpSpPr bwMode="auto">
            <a:xfrm>
              <a:off x="1957" y="2839"/>
              <a:ext cx="566" cy="622"/>
              <a:chOff x="1957" y="2839"/>
              <a:chExt cx="566" cy="622"/>
            </a:xfrm>
          </p:grpSpPr>
          <p:sp useBgFill="1">
            <p:nvSpPr>
              <p:cNvPr id="31903" name="Oval 159"/>
              <p:cNvSpPr>
                <a:spLocks noChangeArrowheads="1"/>
              </p:cNvSpPr>
              <p:nvPr/>
            </p:nvSpPr>
            <p:spPr bwMode="auto">
              <a:xfrm>
                <a:off x="1957" y="2839"/>
                <a:ext cx="566" cy="622"/>
              </a:xfrm>
              <a:prstGeom prst="ellipse">
                <a:avLst/>
              </a:prstGeom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 useBgFill="1">
            <p:nvSpPr>
              <p:cNvPr id="31904" name="Oval 160"/>
              <p:cNvSpPr>
                <a:spLocks noChangeArrowheads="1"/>
              </p:cNvSpPr>
              <p:nvPr/>
            </p:nvSpPr>
            <p:spPr bwMode="auto">
              <a:xfrm>
                <a:off x="2048" y="2939"/>
                <a:ext cx="384" cy="421"/>
              </a:xfrm>
              <a:prstGeom prst="ellipse">
                <a:avLst/>
              </a:prstGeom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31906" name="Oval 162"/>
            <p:cNvSpPr>
              <a:spLocks noChangeArrowheads="1"/>
            </p:cNvSpPr>
            <p:nvPr/>
          </p:nvSpPr>
          <p:spPr bwMode="auto">
            <a:xfrm>
              <a:off x="2569" y="3023"/>
              <a:ext cx="83" cy="81"/>
            </a:xfrm>
            <a:prstGeom prst="ellipse">
              <a:avLst/>
            </a:prstGeom>
            <a:solidFill>
              <a:srgbClr val="FF6699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907" name="Line 163"/>
            <p:cNvSpPr>
              <a:spLocks noChangeShapeType="1"/>
            </p:cNvSpPr>
            <p:nvPr/>
          </p:nvSpPr>
          <p:spPr bwMode="auto">
            <a:xfrm>
              <a:off x="2003" y="2915"/>
              <a:ext cx="15" cy="25"/>
            </a:xfrm>
            <a:prstGeom prst="line">
              <a:avLst/>
            </a:prstGeom>
            <a:noFill/>
            <a:ln w="50800">
              <a:solidFill>
                <a:srgbClr val="FF0066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08" name="Line 164"/>
            <p:cNvSpPr>
              <a:spLocks noChangeShapeType="1"/>
            </p:cNvSpPr>
            <p:nvPr/>
          </p:nvSpPr>
          <p:spPr bwMode="auto">
            <a:xfrm flipV="1">
              <a:off x="2118" y="3454"/>
              <a:ext cx="3" cy="33"/>
            </a:xfrm>
            <a:prstGeom prst="line">
              <a:avLst/>
            </a:prstGeom>
            <a:noFill/>
            <a:ln w="50800">
              <a:solidFill>
                <a:srgbClr val="FF0066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09" name="Line 165"/>
            <p:cNvSpPr>
              <a:spLocks noChangeShapeType="1"/>
            </p:cNvSpPr>
            <p:nvPr/>
          </p:nvSpPr>
          <p:spPr bwMode="auto">
            <a:xfrm flipV="1">
              <a:off x="2501" y="2981"/>
              <a:ext cx="22" cy="22"/>
            </a:xfrm>
            <a:prstGeom prst="line">
              <a:avLst/>
            </a:prstGeom>
            <a:noFill/>
            <a:ln w="50800">
              <a:solidFill>
                <a:srgbClr val="FF0066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10" name="Line 166"/>
            <p:cNvSpPr>
              <a:spLocks noChangeShapeType="1"/>
            </p:cNvSpPr>
            <p:nvPr/>
          </p:nvSpPr>
          <p:spPr bwMode="auto">
            <a:xfrm flipV="1">
              <a:off x="1956" y="3308"/>
              <a:ext cx="21" cy="22"/>
            </a:xfrm>
            <a:prstGeom prst="line">
              <a:avLst/>
            </a:prstGeom>
            <a:noFill/>
            <a:ln w="50800">
              <a:solidFill>
                <a:srgbClr val="FF0066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11" name="Line 167"/>
            <p:cNvSpPr>
              <a:spLocks noChangeShapeType="1"/>
            </p:cNvSpPr>
            <p:nvPr/>
          </p:nvSpPr>
          <p:spPr bwMode="auto">
            <a:xfrm flipH="1" flipV="1">
              <a:off x="2480" y="3330"/>
              <a:ext cx="22" cy="22"/>
            </a:xfrm>
            <a:prstGeom prst="line">
              <a:avLst/>
            </a:prstGeom>
            <a:noFill/>
            <a:ln w="50800">
              <a:solidFill>
                <a:srgbClr val="FF0066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12" name="Line 168"/>
            <p:cNvSpPr>
              <a:spLocks noChangeShapeType="1"/>
            </p:cNvSpPr>
            <p:nvPr/>
          </p:nvSpPr>
          <p:spPr bwMode="auto">
            <a:xfrm flipH="1">
              <a:off x="2450" y="3131"/>
              <a:ext cx="42" cy="13"/>
            </a:xfrm>
            <a:prstGeom prst="line">
              <a:avLst/>
            </a:prstGeom>
            <a:noFill/>
            <a:ln w="9525">
              <a:noFill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13" name="Line 169"/>
            <p:cNvSpPr>
              <a:spLocks noChangeShapeType="1"/>
            </p:cNvSpPr>
            <p:nvPr/>
          </p:nvSpPr>
          <p:spPr bwMode="auto">
            <a:xfrm>
              <a:off x="2044" y="2722"/>
              <a:ext cx="22" cy="6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14" name="Line 170"/>
            <p:cNvSpPr>
              <a:spLocks noChangeShapeType="1"/>
            </p:cNvSpPr>
            <p:nvPr/>
          </p:nvSpPr>
          <p:spPr bwMode="auto">
            <a:xfrm>
              <a:off x="2086" y="2700"/>
              <a:ext cx="23" cy="6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15" name="Line 171"/>
            <p:cNvSpPr>
              <a:spLocks noChangeShapeType="1"/>
            </p:cNvSpPr>
            <p:nvPr/>
          </p:nvSpPr>
          <p:spPr bwMode="auto">
            <a:xfrm>
              <a:off x="2131" y="2676"/>
              <a:ext cx="22" cy="6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16" name="Line 172"/>
            <p:cNvSpPr>
              <a:spLocks noChangeShapeType="1"/>
            </p:cNvSpPr>
            <p:nvPr/>
          </p:nvSpPr>
          <p:spPr bwMode="auto">
            <a:xfrm>
              <a:off x="2174" y="2654"/>
              <a:ext cx="20" cy="67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17" name="Line 173"/>
            <p:cNvSpPr>
              <a:spLocks noChangeShapeType="1"/>
            </p:cNvSpPr>
            <p:nvPr/>
          </p:nvSpPr>
          <p:spPr bwMode="auto">
            <a:xfrm>
              <a:off x="2219" y="2655"/>
              <a:ext cx="0" cy="4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18" name="Line 174"/>
            <p:cNvSpPr>
              <a:spLocks noChangeShapeType="1"/>
            </p:cNvSpPr>
            <p:nvPr/>
          </p:nvSpPr>
          <p:spPr bwMode="auto">
            <a:xfrm flipH="1">
              <a:off x="2261" y="2654"/>
              <a:ext cx="21" cy="67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19" name="Line 175"/>
            <p:cNvSpPr>
              <a:spLocks noChangeShapeType="1"/>
            </p:cNvSpPr>
            <p:nvPr/>
          </p:nvSpPr>
          <p:spPr bwMode="auto">
            <a:xfrm flipH="1">
              <a:off x="2304" y="2654"/>
              <a:ext cx="23" cy="67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20" name="Line 176"/>
            <p:cNvSpPr>
              <a:spLocks noChangeShapeType="1"/>
            </p:cNvSpPr>
            <p:nvPr/>
          </p:nvSpPr>
          <p:spPr bwMode="auto">
            <a:xfrm>
              <a:off x="2349" y="3525"/>
              <a:ext cx="22" cy="6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21" name="Line 177"/>
            <p:cNvSpPr>
              <a:spLocks noChangeShapeType="1"/>
            </p:cNvSpPr>
            <p:nvPr/>
          </p:nvSpPr>
          <p:spPr bwMode="auto">
            <a:xfrm>
              <a:off x="2392" y="3505"/>
              <a:ext cx="22" cy="6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22" name="Line 178"/>
            <p:cNvSpPr>
              <a:spLocks noChangeShapeType="1"/>
            </p:cNvSpPr>
            <p:nvPr/>
          </p:nvSpPr>
          <p:spPr bwMode="auto">
            <a:xfrm>
              <a:off x="2500" y="3460"/>
              <a:ext cx="44" cy="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23" name="Line 179"/>
            <p:cNvSpPr>
              <a:spLocks noChangeShapeType="1"/>
            </p:cNvSpPr>
            <p:nvPr/>
          </p:nvSpPr>
          <p:spPr bwMode="auto">
            <a:xfrm>
              <a:off x="2436" y="3504"/>
              <a:ext cx="22" cy="4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24" name="Line 180"/>
            <p:cNvSpPr>
              <a:spLocks noChangeShapeType="1"/>
            </p:cNvSpPr>
            <p:nvPr/>
          </p:nvSpPr>
          <p:spPr bwMode="auto">
            <a:xfrm>
              <a:off x="2478" y="3482"/>
              <a:ext cx="22" cy="4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25" name="Line 181"/>
            <p:cNvSpPr>
              <a:spLocks noChangeShapeType="1"/>
            </p:cNvSpPr>
            <p:nvPr/>
          </p:nvSpPr>
          <p:spPr bwMode="auto">
            <a:xfrm flipH="1" flipV="1">
              <a:off x="2522" y="3417"/>
              <a:ext cx="44" cy="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26" name="Line 182"/>
            <p:cNvSpPr>
              <a:spLocks noChangeShapeType="1"/>
            </p:cNvSpPr>
            <p:nvPr/>
          </p:nvSpPr>
          <p:spPr bwMode="auto">
            <a:xfrm>
              <a:off x="1977" y="2765"/>
              <a:ext cx="23" cy="4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27" name="Line 183"/>
            <p:cNvSpPr>
              <a:spLocks noChangeShapeType="1"/>
            </p:cNvSpPr>
            <p:nvPr/>
          </p:nvSpPr>
          <p:spPr bwMode="auto">
            <a:xfrm>
              <a:off x="2000" y="2742"/>
              <a:ext cx="21" cy="4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28" name="Line 184"/>
            <p:cNvSpPr>
              <a:spLocks noChangeShapeType="1"/>
            </p:cNvSpPr>
            <p:nvPr/>
          </p:nvSpPr>
          <p:spPr bwMode="auto">
            <a:xfrm>
              <a:off x="1935" y="2785"/>
              <a:ext cx="42" cy="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29" name="Line 185"/>
            <p:cNvSpPr>
              <a:spLocks noChangeShapeType="1"/>
            </p:cNvSpPr>
            <p:nvPr/>
          </p:nvSpPr>
          <p:spPr bwMode="auto">
            <a:xfrm>
              <a:off x="1913" y="2829"/>
              <a:ext cx="43" cy="2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30" name="Line 186"/>
            <p:cNvSpPr>
              <a:spLocks noChangeShapeType="1"/>
            </p:cNvSpPr>
            <p:nvPr/>
          </p:nvSpPr>
          <p:spPr bwMode="auto">
            <a:xfrm>
              <a:off x="1891" y="2852"/>
              <a:ext cx="44" cy="2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31" name="Line 187"/>
            <p:cNvSpPr>
              <a:spLocks noChangeShapeType="1"/>
            </p:cNvSpPr>
            <p:nvPr/>
          </p:nvSpPr>
          <p:spPr bwMode="auto">
            <a:xfrm>
              <a:off x="1868" y="2873"/>
              <a:ext cx="67" cy="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32" name="Line 188"/>
            <p:cNvSpPr>
              <a:spLocks noChangeShapeType="1"/>
            </p:cNvSpPr>
            <p:nvPr/>
          </p:nvSpPr>
          <p:spPr bwMode="auto">
            <a:xfrm>
              <a:off x="1847" y="2918"/>
              <a:ext cx="44" cy="21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33" name="Line 189"/>
            <p:cNvSpPr>
              <a:spLocks noChangeShapeType="1"/>
            </p:cNvSpPr>
            <p:nvPr/>
          </p:nvSpPr>
          <p:spPr bwMode="auto">
            <a:xfrm>
              <a:off x="2588" y="3351"/>
              <a:ext cx="65" cy="2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34" name="Line 190"/>
            <p:cNvSpPr>
              <a:spLocks noChangeShapeType="1"/>
            </p:cNvSpPr>
            <p:nvPr/>
          </p:nvSpPr>
          <p:spPr bwMode="auto">
            <a:xfrm>
              <a:off x="1825" y="2960"/>
              <a:ext cx="66" cy="2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35" name="Line 191"/>
            <p:cNvSpPr>
              <a:spLocks noChangeShapeType="1"/>
            </p:cNvSpPr>
            <p:nvPr/>
          </p:nvSpPr>
          <p:spPr bwMode="auto">
            <a:xfrm>
              <a:off x="2609" y="3308"/>
              <a:ext cx="66" cy="2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36" name="Line 192"/>
            <p:cNvSpPr>
              <a:spLocks noChangeShapeType="1"/>
            </p:cNvSpPr>
            <p:nvPr/>
          </p:nvSpPr>
          <p:spPr bwMode="auto">
            <a:xfrm>
              <a:off x="2609" y="3264"/>
              <a:ext cx="6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37" name="Line 193"/>
            <p:cNvSpPr>
              <a:spLocks noChangeShapeType="1"/>
            </p:cNvSpPr>
            <p:nvPr/>
          </p:nvSpPr>
          <p:spPr bwMode="auto">
            <a:xfrm>
              <a:off x="2631" y="3220"/>
              <a:ext cx="65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38" name="Line 194"/>
            <p:cNvSpPr>
              <a:spLocks noChangeShapeType="1"/>
            </p:cNvSpPr>
            <p:nvPr/>
          </p:nvSpPr>
          <p:spPr bwMode="auto">
            <a:xfrm flipV="1">
              <a:off x="2631" y="3003"/>
              <a:ext cx="65" cy="2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39" name="Line 195"/>
            <p:cNvSpPr>
              <a:spLocks noChangeShapeType="1"/>
            </p:cNvSpPr>
            <p:nvPr/>
          </p:nvSpPr>
          <p:spPr bwMode="auto">
            <a:xfrm flipV="1">
              <a:off x="2653" y="3048"/>
              <a:ext cx="43" cy="21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40" name="Line 196"/>
            <p:cNvSpPr>
              <a:spLocks noChangeShapeType="1"/>
            </p:cNvSpPr>
            <p:nvPr/>
          </p:nvSpPr>
          <p:spPr bwMode="auto">
            <a:xfrm flipV="1">
              <a:off x="2609" y="2960"/>
              <a:ext cx="66" cy="2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41" name="Line 197"/>
            <p:cNvSpPr>
              <a:spLocks noChangeShapeType="1"/>
            </p:cNvSpPr>
            <p:nvPr/>
          </p:nvSpPr>
          <p:spPr bwMode="auto">
            <a:xfrm flipV="1">
              <a:off x="2608" y="2917"/>
              <a:ext cx="45" cy="4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42" name="Line 198"/>
            <p:cNvSpPr>
              <a:spLocks noChangeShapeType="1"/>
            </p:cNvSpPr>
            <p:nvPr/>
          </p:nvSpPr>
          <p:spPr bwMode="auto">
            <a:xfrm flipV="1">
              <a:off x="2370" y="2676"/>
              <a:ext cx="21" cy="6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43" name="Line 199"/>
            <p:cNvSpPr>
              <a:spLocks noChangeShapeType="1"/>
            </p:cNvSpPr>
            <p:nvPr/>
          </p:nvSpPr>
          <p:spPr bwMode="auto">
            <a:xfrm flipV="1">
              <a:off x="2391" y="2721"/>
              <a:ext cx="44" cy="4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44" name="Line 200"/>
            <p:cNvSpPr>
              <a:spLocks noChangeShapeType="1"/>
            </p:cNvSpPr>
            <p:nvPr/>
          </p:nvSpPr>
          <p:spPr bwMode="auto">
            <a:xfrm flipV="1">
              <a:off x="2457" y="2742"/>
              <a:ext cx="43" cy="4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45" name="Line 201"/>
            <p:cNvSpPr>
              <a:spLocks noChangeShapeType="1"/>
            </p:cNvSpPr>
            <p:nvPr/>
          </p:nvSpPr>
          <p:spPr bwMode="auto">
            <a:xfrm flipV="1">
              <a:off x="2500" y="2785"/>
              <a:ext cx="44" cy="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46" name="Line 202"/>
            <p:cNvSpPr>
              <a:spLocks noChangeShapeType="1"/>
            </p:cNvSpPr>
            <p:nvPr/>
          </p:nvSpPr>
          <p:spPr bwMode="auto">
            <a:xfrm flipV="1">
              <a:off x="2522" y="2829"/>
              <a:ext cx="66" cy="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47" name="Line 203"/>
            <p:cNvSpPr>
              <a:spLocks noChangeShapeType="1"/>
            </p:cNvSpPr>
            <p:nvPr/>
          </p:nvSpPr>
          <p:spPr bwMode="auto">
            <a:xfrm flipV="1">
              <a:off x="1825" y="3264"/>
              <a:ext cx="66" cy="2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48" name="Line 204"/>
            <p:cNvSpPr>
              <a:spLocks noChangeShapeType="1"/>
            </p:cNvSpPr>
            <p:nvPr/>
          </p:nvSpPr>
          <p:spPr bwMode="auto">
            <a:xfrm flipV="1">
              <a:off x="2588" y="2894"/>
              <a:ext cx="42" cy="2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49" name="Line 205"/>
            <p:cNvSpPr>
              <a:spLocks noChangeShapeType="1"/>
            </p:cNvSpPr>
            <p:nvPr/>
          </p:nvSpPr>
          <p:spPr bwMode="auto">
            <a:xfrm>
              <a:off x="1825" y="3003"/>
              <a:ext cx="66" cy="2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50" name="Line 206"/>
            <p:cNvSpPr>
              <a:spLocks noChangeShapeType="1"/>
            </p:cNvSpPr>
            <p:nvPr/>
          </p:nvSpPr>
          <p:spPr bwMode="auto">
            <a:xfrm>
              <a:off x="1805" y="3047"/>
              <a:ext cx="6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51" name="Line 207"/>
            <p:cNvSpPr>
              <a:spLocks noChangeShapeType="1"/>
            </p:cNvSpPr>
            <p:nvPr/>
          </p:nvSpPr>
          <p:spPr bwMode="auto">
            <a:xfrm>
              <a:off x="1805" y="3090"/>
              <a:ext cx="6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52" name="Line 208"/>
            <p:cNvSpPr>
              <a:spLocks noChangeShapeType="1"/>
            </p:cNvSpPr>
            <p:nvPr/>
          </p:nvSpPr>
          <p:spPr bwMode="auto">
            <a:xfrm>
              <a:off x="1805" y="3133"/>
              <a:ext cx="6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53" name="Line 209"/>
            <p:cNvSpPr>
              <a:spLocks noChangeShapeType="1"/>
            </p:cNvSpPr>
            <p:nvPr/>
          </p:nvSpPr>
          <p:spPr bwMode="auto">
            <a:xfrm>
              <a:off x="1805" y="3199"/>
              <a:ext cx="4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54" name="Line 210"/>
            <p:cNvSpPr>
              <a:spLocks noChangeShapeType="1"/>
            </p:cNvSpPr>
            <p:nvPr/>
          </p:nvSpPr>
          <p:spPr bwMode="auto">
            <a:xfrm>
              <a:off x="1805" y="3242"/>
              <a:ext cx="6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55" name="Line 211"/>
            <p:cNvSpPr>
              <a:spLocks noChangeShapeType="1"/>
            </p:cNvSpPr>
            <p:nvPr/>
          </p:nvSpPr>
          <p:spPr bwMode="auto">
            <a:xfrm flipV="1">
              <a:off x="1825" y="3308"/>
              <a:ext cx="66" cy="2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56" name="Line 212"/>
            <p:cNvSpPr>
              <a:spLocks noChangeShapeType="1"/>
            </p:cNvSpPr>
            <p:nvPr/>
          </p:nvSpPr>
          <p:spPr bwMode="auto">
            <a:xfrm flipV="1">
              <a:off x="1848" y="3351"/>
              <a:ext cx="66" cy="2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57" name="Line 213"/>
            <p:cNvSpPr>
              <a:spLocks noChangeShapeType="1"/>
            </p:cNvSpPr>
            <p:nvPr/>
          </p:nvSpPr>
          <p:spPr bwMode="auto">
            <a:xfrm flipV="1">
              <a:off x="1891" y="3396"/>
              <a:ext cx="44" cy="21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58" name="Line 214"/>
            <p:cNvSpPr>
              <a:spLocks noChangeShapeType="1"/>
            </p:cNvSpPr>
            <p:nvPr/>
          </p:nvSpPr>
          <p:spPr bwMode="auto">
            <a:xfrm flipV="1">
              <a:off x="1913" y="3417"/>
              <a:ext cx="43" cy="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59" name="Line 215"/>
            <p:cNvSpPr>
              <a:spLocks noChangeShapeType="1"/>
            </p:cNvSpPr>
            <p:nvPr/>
          </p:nvSpPr>
          <p:spPr bwMode="auto">
            <a:xfrm flipV="1">
              <a:off x="1935" y="3460"/>
              <a:ext cx="42" cy="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60" name="Line 216"/>
            <p:cNvSpPr>
              <a:spLocks noChangeShapeType="1"/>
            </p:cNvSpPr>
            <p:nvPr/>
          </p:nvSpPr>
          <p:spPr bwMode="auto">
            <a:xfrm flipV="1">
              <a:off x="1977" y="3505"/>
              <a:ext cx="23" cy="21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61" name="Line 217"/>
            <p:cNvSpPr>
              <a:spLocks noChangeShapeType="1"/>
            </p:cNvSpPr>
            <p:nvPr/>
          </p:nvSpPr>
          <p:spPr bwMode="auto">
            <a:xfrm flipH="1" flipV="1">
              <a:off x="2304" y="3526"/>
              <a:ext cx="23" cy="8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62" name="Line 218"/>
            <p:cNvSpPr>
              <a:spLocks noChangeShapeType="1"/>
            </p:cNvSpPr>
            <p:nvPr/>
          </p:nvSpPr>
          <p:spPr bwMode="auto">
            <a:xfrm flipV="1">
              <a:off x="2262" y="3547"/>
              <a:ext cx="0" cy="6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63" name="Line 219"/>
            <p:cNvSpPr>
              <a:spLocks noChangeShapeType="1"/>
            </p:cNvSpPr>
            <p:nvPr/>
          </p:nvSpPr>
          <p:spPr bwMode="auto">
            <a:xfrm flipV="1">
              <a:off x="2065" y="3525"/>
              <a:ext cx="21" cy="4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64" name="Line 220"/>
            <p:cNvSpPr>
              <a:spLocks noChangeShapeType="1"/>
            </p:cNvSpPr>
            <p:nvPr/>
          </p:nvSpPr>
          <p:spPr bwMode="auto">
            <a:xfrm flipV="1">
              <a:off x="2109" y="3548"/>
              <a:ext cx="21" cy="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65" name="Line 221"/>
            <p:cNvSpPr>
              <a:spLocks noChangeShapeType="1"/>
            </p:cNvSpPr>
            <p:nvPr/>
          </p:nvSpPr>
          <p:spPr bwMode="auto">
            <a:xfrm flipV="1">
              <a:off x="2152" y="3548"/>
              <a:ext cx="21" cy="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66" name="Line 222"/>
            <p:cNvSpPr>
              <a:spLocks noChangeShapeType="1"/>
            </p:cNvSpPr>
            <p:nvPr/>
          </p:nvSpPr>
          <p:spPr bwMode="auto">
            <a:xfrm flipV="1">
              <a:off x="2196" y="3547"/>
              <a:ext cx="23" cy="6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67" name="Line 223"/>
            <p:cNvSpPr>
              <a:spLocks noChangeShapeType="1"/>
            </p:cNvSpPr>
            <p:nvPr/>
          </p:nvSpPr>
          <p:spPr bwMode="auto">
            <a:xfrm>
              <a:off x="2653" y="3133"/>
              <a:ext cx="65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68" name="Line 224"/>
            <p:cNvSpPr>
              <a:spLocks noChangeShapeType="1"/>
            </p:cNvSpPr>
            <p:nvPr/>
          </p:nvSpPr>
          <p:spPr bwMode="auto">
            <a:xfrm>
              <a:off x="2653" y="3177"/>
              <a:ext cx="43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69" name="Line 225"/>
            <p:cNvSpPr>
              <a:spLocks noChangeShapeType="1"/>
            </p:cNvSpPr>
            <p:nvPr/>
          </p:nvSpPr>
          <p:spPr bwMode="auto">
            <a:xfrm flipV="1">
              <a:off x="2653" y="3091"/>
              <a:ext cx="43" cy="21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70" name="Oval 226"/>
            <p:cNvSpPr>
              <a:spLocks noChangeArrowheads="1"/>
            </p:cNvSpPr>
            <p:nvPr/>
          </p:nvSpPr>
          <p:spPr bwMode="auto">
            <a:xfrm>
              <a:off x="2045" y="2762"/>
              <a:ext cx="83" cy="81"/>
            </a:xfrm>
            <a:prstGeom prst="ellipse">
              <a:avLst/>
            </a:prstGeom>
            <a:solidFill>
              <a:srgbClr val="FF6699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971" name="Oval 227"/>
            <p:cNvSpPr>
              <a:spLocks noChangeArrowheads="1"/>
            </p:cNvSpPr>
            <p:nvPr/>
          </p:nvSpPr>
          <p:spPr bwMode="auto">
            <a:xfrm>
              <a:off x="2459" y="2826"/>
              <a:ext cx="83" cy="82"/>
            </a:xfrm>
            <a:prstGeom prst="ellipse">
              <a:avLst/>
            </a:prstGeom>
            <a:solidFill>
              <a:srgbClr val="FF6699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972" name="Oval 228"/>
            <p:cNvSpPr>
              <a:spLocks noChangeArrowheads="1"/>
            </p:cNvSpPr>
            <p:nvPr/>
          </p:nvSpPr>
          <p:spPr bwMode="auto">
            <a:xfrm>
              <a:off x="2547" y="3262"/>
              <a:ext cx="83" cy="81"/>
            </a:xfrm>
            <a:prstGeom prst="ellipse">
              <a:avLst/>
            </a:prstGeom>
            <a:solidFill>
              <a:srgbClr val="FF6699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973" name="Oval 229"/>
            <p:cNvSpPr>
              <a:spLocks noChangeArrowheads="1"/>
            </p:cNvSpPr>
            <p:nvPr/>
          </p:nvSpPr>
          <p:spPr bwMode="auto">
            <a:xfrm>
              <a:off x="2417" y="3436"/>
              <a:ext cx="83" cy="82"/>
            </a:xfrm>
            <a:prstGeom prst="ellipse">
              <a:avLst/>
            </a:prstGeom>
            <a:solidFill>
              <a:srgbClr val="FF6699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974" name="Oval 230"/>
            <p:cNvSpPr>
              <a:spLocks noChangeArrowheads="1"/>
            </p:cNvSpPr>
            <p:nvPr/>
          </p:nvSpPr>
          <p:spPr bwMode="auto">
            <a:xfrm>
              <a:off x="2178" y="3501"/>
              <a:ext cx="82" cy="82"/>
            </a:xfrm>
            <a:prstGeom prst="ellipse">
              <a:avLst/>
            </a:prstGeom>
            <a:solidFill>
              <a:srgbClr val="FF6699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975" name="Oval 231"/>
            <p:cNvSpPr>
              <a:spLocks noChangeArrowheads="1"/>
            </p:cNvSpPr>
            <p:nvPr/>
          </p:nvSpPr>
          <p:spPr bwMode="auto">
            <a:xfrm>
              <a:off x="1960" y="3413"/>
              <a:ext cx="83" cy="83"/>
            </a:xfrm>
            <a:prstGeom prst="ellipse">
              <a:avLst/>
            </a:prstGeom>
            <a:solidFill>
              <a:srgbClr val="FF6699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976" name="Oval 232"/>
            <p:cNvSpPr>
              <a:spLocks noChangeArrowheads="1"/>
            </p:cNvSpPr>
            <p:nvPr/>
          </p:nvSpPr>
          <p:spPr bwMode="auto">
            <a:xfrm>
              <a:off x="1872" y="2957"/>
              <a:ext cx="83" cy="83"/>
            </a:xfrm>
            <a:prstGeom prst="ellipse">
              <a:avLst/>
            </a:prstGeom>
            <a:solidFill>
              <a:srgbClr val="FF6699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977" name="Oval 233"/>
            <p:cNvSpPr>
              <a:spLocks noChangeArrowheads="1"/>
            </p:cNvSpPr>
            <p:nvPr/>
          </p:nvSpPr>
          <p:spPr bwMode="auto">
            <a:xfrm>
              <a:off x="1851" y="3196"/>
              <a:ext cx="83" cy="82"/>
            </a:xfrm>
            <a:prstGeom prst="ellipse">
              <a:avLst/>
            </a:prstGeom>
            <a:solidFill>
              <a:srgbClr val="FF6699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31768" name="Group 237"/>
          <p:cNvGrpSpPr>
            <a:grpSpLocks/>
          </p:cNvGrpSpPr>
          <p:nvPr/>
        </p:nvGrpSpPr>
        <p:grpSpPr bwMode="auto">
          <a:xfrm>
            <a:off x="7256463" y="703263"/>
            <a:ext cx="1057275" cy="2713037"/>
            <a:chOff x="4571" y="443"/>
            <a:chExt cx="666" cy="1709"/>
          </a:xfrm>
        </p:grpSpPr>
        <p:sp>
          <p:nvSpPr>
            <p:cNvPr id="31979" name="Oval 235"/>
            <p:cNvSpPr>
              <a:spLocks noChangeArrowheads="1"/>
            </p:cNvSpPr>
            <p:nvPr/>
          </p:nvSpPr>
          <p:spPr bwMode="auto">
            <a:xfrm rot="2760000">
              <a:off x="4049" y="965"/>
              <a:ext cx="1709" cy="666"/>
            </a:xfrm>
            <a:prstGeom prst="ellipse">
              <a:avLst/>
            </a:prstGeom>
            <a:pattFill prst="smGrid">
              <a:fgClr>
                <a:schemeClr val="bg2"/>
              </a:fgClr>
              <a:bgClr>
                <a:srgbClr val="CC0000"/>
              </a:bgClr>
            </a:pattFill>
            <a:ln w="50800">
              <a:solidFill>
                <a:srgbClr val="FFCCCC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 useBgFill="1">
          <p:nvSpPr>
            <p:cNvPr id="31980" name="Oval 236"/>
            <p:cNvSpPr>
              <a:spLocks noChangeArrowheads="1"/>
            </p:cNvSpPr>
            <p:nvPr/>
          </p:nvSpPr>
          <p:spPr bwMode="auto">
            <a:xfrm rot="2760000">
              <a:off x="4227" y="1115"/>
              <a:ext cx="1351" cy="305"/>
            </a:xfrm>
            <a:prstGeom prst="ellipse">
              <a:avLst/>
            </a:prstGeom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31982" name="Freeform 238"/>
          <p:cNvSpPr>
            <a:spLocks/>
          </p:cNvSpPr>
          <p:nvPr/>
        </p:nvSpPr>
        <p:spPr bwMode="auto">
          <a:xfrm>
            <a:off x="4718050" y="876300"/>
            <a:ext cx="4222750" cy="5472113"/>
          </a:xfrm>
          <a:custGeom>
            <a:avLst/>
            <a:gdLst/>
            <a:ahLst/>
            <a:cxnLst>
              <a:cxn ang="0">
                <a:pos x="45" y="0"/>
              </a:cxn>
              <a:cxn ang="0">
                <a:pos x="134" y="0"/>
              </a:cxn>
              <a:cxn ang="0">
                <a:pos x="273" y="29"/>
              </a:cxn>
              <a:cxn ang="0">
                <a:pos x="332" y="58"/>
              </a:cxn>
              <a:cxn ang="0">
                <a:pos x="391" y="78"/>
              </a:cxn>
              <a:cxn ang="0">
                <a:pos x="530" y="98"/>
              </a:cxn>
              <a:cxn ang="0">
                <a:pos x="669" y="128"/>
              </a:cxn>
              <a:cxn ang="0">
                <a:pos x="807" y="147"/>
              </a:cxn>
              <a:cxn ang="0">
                <a:pos x="877" y="157"/>
              </a:cxn>
              <a:cxn ang="0">
                <a:pos x="936" y="157"/>
              </a:cxn>
              <a:cxn ang="0">
                <a:pos x="1025" y="147"/>
              </a:cxn>
              <a:cxn ang="0">
                <a:pos x="1133" y="108"/>
              </a:cxn>
              <a:cxn ang="0">
                <a:pos x="1242" y="78"/>
              </a:cxn>
              <a:cxn ang="0">
                <a:pos x="1302" y="39"/>
              </a:cxn>
              <a:cxn ang="0">
                <a:pos x="1361" y="19"/>
              </a:cxn>
              <a:cxn ang="0">
                <a:pos x="1470" y="9"/>
              </a:cxn>
              <a:cxn ang="0">
                <a:pos x="1550" y="9"/>
              </a:cxn>
              <a:cxn ang="0">
                <a:pos x="1619" y="19"/>
              </a:cxn>
              <a:cxn ang="0">
                <a:pos x="1688" y="48"/>
              </a:cxn>
              <a:cxn ang="0">
                <a:pos x="1758" y="78"/>
              </a:cxn>
              <a:cxn ang="0">
                <a:pos x="1827" y="118"/>
              </a:cxn>
              <a:cxn ang="0">
                <a:pos x="1925" y="167"/>
              </a:cxn>
              <a:cxn ang="0">
                <a:pos x="2074" y="227"/>
              </a:cxn>
              <a:cxn ang="0">
                <a:pos x="2143" y="286"/>
              </a:cxn>
              <a:cxn ang="0">
                <a:pos x="2203" y="316"/>
              </a:cxn>
              <a:cxn ang="0">
                <a:pos x="2252" y="366"/>
              </a:cxn>
              <a:cxn ang="0">
                <a:pos x="2302" y="425"/>
              </a:cxn>
              <a:cxn ang="0">
                <a:pos x="2341" y="494"/>
              </a:cxn>
              <a:cxn ang="0">
                <a:pos x="2391" y="564"/>
              </a:cxn>
              <a:cxn ang="0">
                <a:pos x="2431" y="623"/>
              </a:cxn>
              <a:cxn ang="0">
                <a:pos x="2480" y="683"/>
              </a:cxn>
              <a:cxn ang="0">
                <a:pos x="2520" y="741"/>
              </a:cxn>
              <a:cxn ang="0">
                <a:pos x="2550" y="801"/>
              </a:cxn>
              <a:cxn ang="0">
                <a:pos x="2569" y="860"/>
              </a:cxn>
              <a:cxn ang="0">
                <a:pos x="2599" y="920"/>
              </a:cxn>
              <a:cxn ang="0">
                <a:pos x="2609" y="979"/>
              </a:cxn>
              <a:cxn ang="0">
                <a:pos x="2619" y="1039"/>
              </a:cxn>
              <a:cxn ang="0">
                <a:pos x="2639" y="1098"/>
              </a:cxn>
              <a:cxn ang="0">
                <a:pos x="2659" y="1158"/>
              </a:cxn>
              <a:cxn ang="0">
                <a:pos x="2659" y="1217"/>
              </a:cxn>
              <a:cxn ang="0">
                <a:pos x="2659" y="1277"/>
              </a:cxn>
              <a:cxn ang="0">
                <a:pos x="2659" y="1336"/>
              </a:cxn>
              <a:cxn ang="0">
                <a:pos x="2639" y="1395"/>
              </a:cxn>
              <a:cxn ang="0">
                <a:pos x="2609" y="1454"/>
              </a:cxn>
              <a:cxn ang="0">
                <a:pos x="2569" y="1553"/>
              </a:cxn>
              <a:cxn ang="0">
                <a:pos x="2530" y="1771"/>
              </a:cxn>
              <a:cxn ang="0">
                <a:pos x="2391" y="2069"/>
              </a:cxn>
              <a:cxn ang="0">
                <a:pos x="2312" y="2325"/>
              </a:cxn>
              <a:cxn ang="0">
                <a:pos x="2282" y="2415"/>
              </a:cxn>
              <a:cxn ang="0">
                <a:pos x="2262" y="2474"/>
              </a:cxn>
              <a:cxn ang="0">
                <a:pos x="2223" y="2593"/>
              </a:cxn>
              <a:cxn ang="0">
                <a:pos x="2183" y="2732"/>
              </a:cxn>
              <a:cxn ang="0">
                <a:pos x="2163" y="2850"/>
              </a:cxn>
              <a:cxn ang="0">
                <a:pos x="2143" y="3008"/>
              </a:cxn>
              <a:cxn ang="0">
                <a:pos x="2114" y="3147"/>
              </a:cxn>
              <a:cxn ang="0">
                <a:pos x="2104" y="3246"/>
              </a:cxn>
              <a:cxn ang="0">
                <a:pos x="2084" y="3306"/>
              </a:cxn>
              <a:cxn ang="0">
                <a:pos x="2074" y="3365"/>
              </a:cxn>
              <a:cxn ang="0">
                <a:pos x="2054" y="3435"/>
              </a:cxn>
            </a:cxnLst>
            <a:rect l="0" t="0" r="r" b="b"/>
            <a:pathLst>
              <a:path w="2660" h="3447">
                <a:moveTo>
                  <a:pt x="0" y="6"/>
                </a:moveTo>
                <a:lnTo>
                  <a:pt x="45" y="0"/>
                </a:lnTo>
                <a:lnTo>
                  <a:pt x="75" y="0"/>
                </a:lnTo>
                <a:lnTo>
                  <a:pt x="134" y="0"/>
                </a:lnTo>
                <a:lnTo>
                  <a:pt x="194" y="19"/>
                </a:lnTo>
                <a:lnTo>
                  <a:pt x="273" y="29"/>
                </a:lnTo>
                <a:lnTo>
                  <a:pt x="303" y="48"/>
                </a:lnTo>
                <a:lnTo>
                  <a:pt x="332" y="58"/>
                </a:lnTo>
                <a:lnTo>
                  <a:pt x="361" y="68"/>
                </a:lnTo>
                <a:lnTo>
                  <a:pt x="391" y="78"/>
                </a:lnTo>
                <a:lnTo>
                  <a:pt x="470" y="88"/>
                </a:lnTo>
                <a:lnTo>
                  <a:pt x="530" y="98"/>
                </a:lnTo>
                <a:lnTo>
                  <a:pt x="609" y="118"/>
                </a:lnTo>
                <a:lnTo>
                  <a:pt x="669" y="128"/>
                </a:lnTo>
                <a:lnTo>
                  <a:pt x="768" y="138"/>
                </a:lnTo>
                <a:lnTo>
                  <a:pt x="807" y="147"/>
                </a:lnTo>
                <a:lnTo>
                  <a:pt x="847" y="157"/>
                </a:lnTo>
                <a:lnTo>
                  <a:pt x="877" y="157"/>
                </a:lnTo>
                <a:lnTo>
                  <a:pt x="906" y="157"/>
                </a:lnTo>
                <a:lnTo>
                  <a:pt x="936" y="157"/>
                </a:lnTo>
                <a:lnTo>
                  <a:pt x="966" y="157"/>
                </a:lnTo>
                <a:lnTo>
                  <a:pt x="1025" y="147"/>
                </a:lnTo>
                <a:lnTo>
                  <a:pt x="1094" y="128"/>
                </a:lnTo>
                <a:lnTo>
                  <a:pt x="1133" y="108"/>
                </a:lnTo>
                <a:lnTo>
                  <a:pt x="1173" y="98"/>
                </a:lnTo>
                <a:lnTo>
                  <a:pt x="1242" y="78"/>
                </a:lnTo>
                <a:lnTo>
                  <a:pt x="1272" y="58"/>
                </a:lnTo>
                <a:lnTo>
                  <a:pt x="1302" y="39"/>
                </a:lnTo>
                <a:lnTo>
                  <a:pt x="1332" y="29"/>
                </a:lnTo>
                <a:lnTo>
                  <a:pt x="1361" y="19"/>
                </a:lnTo>
                <a:lnTo>
                  <a:pt x="1401" y="9"/>
                </a:lnTo>
                <a:lnTo>
                  <a:pt x="1470" y="9"/>
                </a:lnTo>
                <a:lnTo>
                  <a:pt x="1510" y="9"/>
                </a:lnTo>
                <a:lnTo>
                  <a:pt x="1550" y="9"/>
                </a:lnTo>
                <a:lnTo>
                  <a:pt x="1579" y="9"/>
                </a:lnTo>
                <a:lnTo>
                  <a:pt x="1619" y="19"/>
                </a:lnTo>
                <a:lnTo>
                  <a:pt x="1659" y="39"/>
                </a:lnTo>
                <a:lnTo>
                  <a:pt x="1688" y="48"/>
                </a:lnTo>
                <a:lnTo>
                  <a:pt x="1718" y="58"/>
                </a:lnTo>
                <a:lnTo>
                  <a:pt x="1758" y="78"/>
                </a:lnTo>
                <a:lnTo>
                  <a:pt x="1787" y="98"/>
                </a:lnTo>
                <a:lnTo>
                  <a:pt x="1827" y="118"/>
                </a:lnTo>
                <a:lnTo>
                  <a:pt x="1896" y="138"/>
                </a:lnTo>
                <a:lnTo>
                  <a:pt x="1925" y="167"/>
                </a:lnTo>
                <a:lnTo>
                  <a:pt x="2005" y="197"/>
                </a:lnTo>
                <a:lnTo>
                  <a:pt x="2074" y="227"/>
                </a:lnTo>
                <a:lnTo>
                  <a:pt x="2114" y="256"/>
                </a:lnTo>
                <a:lnTo>
                  <a:pt x="2143" y="286"/>
                </a:lnTo>
                <a:lnTo>
                  <a:pt x="2173" y="296"/>
                </a:lnTo>
                <a:lnTo>
                  <a:pt x="2203" y="316"/>
                </a:lnTo>
                <a:lnTo>
                  <a:pt x="2232" y="336"/>
                </a:lnTo>
                <a:lnTo>
                  <a:pt x="2252" y="366"/>
                </a:lnTo>
                <a:lnTo>
                  <a:pt x="2282" y="395"/>
                </a:lnTo>
                <a:lnTo>
                  <a:pt x="2302" y="425"/>
                </a:lnTo>
                <a:lnTo>
                  <a:pt x="2322" y="455"/>
                </a:lnTo>
                <a:lnTo>
                  <a:pt x="2341" y="494"/>
                </a:lnTo>
                <a:lnTo>
                  <a:pt x="2371" y="534"/>
                </a:lnTo>
                <a:lnTo>
                  <a:pt x="2391" y="564"/>
                </a:lnTo>
                <a:lnTo>
                  <a:pt x="2411" y="594"/>
                </a:lnTo>
                <a:lnTo>
                  <a:pt x="2431" y="623"/>
                </a:lnTo>
                <a:lnTo>
                  <a:pt x="2450" y="653"/>
                </a:lnTo>
                <a:lnTo>
                  <a:pt x="2480" y="683"/>
                </a:lnTo>
                <a:lnTo>
                  <a:pt x="2490" y="712"/>
                </a:lnTo>
                <a:lnTo>
                  <a:pt x="2520" y="741"/>
                </a:lnTo>
                <a:lnTo>
                  <a:pt x="2540" y="771"/>
                </a:lnTo>
                <a:lnTo>
                  <a:pt x="2550" y="801"/>
                </a:lnTo>
                <a:lnTo>
                  <a:pt x="2560" y="830"/>
                </a:lnTo>
                <a:lnTo>
                  <a:pt x="2569" y="860"/>
                </a:lnTo>
                <a:lnTo>
                  <a:pt x="2579" y="890"/>
                </a:lnTo>
                <a:lnTo>
                  <a:pt x="2599" y="920"/>
                </a:lnTo>
                <a:lnTo>
                  <a:pt x="2599" y="949"/>
                </a:lnTo>
                <a:lnTo>
                  <a:pt x="2609" y="979"/>
                </a:lnTo>
                <a:lnTo>
                  <a:pt x="2609" y="1009"/>
                </a:lnTo>
                <a:lnTo>
                  <a:pt x="2619" y="1039"/>
                </a:lnTo>
                <a:lnTo>
                  <a:pt x="2629" y="1068"/>
                </a:lnTo>
                <a:lnTo>
                  <a:pt x="2639" y="1098"/>
                </a:lnTo>
                <a:lnTo>
                  <a:pt x="2649" y="1128"/>
                </a:lnTo>
                <a:lnTo>
                  <a:pt x="2659" y="1158"/>
                </a:lnTo>
                <a:lnTo>
                  <a:pt x="2659" y="1187"/>
                </a:lnTo>
                <a:lnTo>
                  <a:pt x="2659" y="1217"/>
                </a:lnTo>
                <a:lnTo>
                  <a:pt x="2659" y="1247"/>
                </a:lnTo>
                <a:lnTo>
                  <a:pt x="2659" y="1277"/>
                </a:lnTo>
                <a:lnTo>
                  <a:pt x="2659" y="1306"/>
                </a:lnTo>
                <a:lnTo>
                  <a:pt x="2659" y="1336"/>
                </a:lnTo>
                <a:lnTo>
                  <a:pt x="2649" y="1366"/>
                </a:lnTo>
                <a:lnTo>
                  <a:pt x="2639" y="1395"/>
                </a:lnTo>
                <a:lnTo>
                  <a:pt x="2629" y="1425"/>
                </a:lnTo>
                <a:lnTo>
                  <a:pt x="2609" y="1454"/>
                </a:lnTo>
                <a:lnTo>
                  <a:pt x="2589" y="1484"/>
                </a:lnTo>
                <a:lnTo>
                  <a:pt x="2569" y="1553"/>
                </a:lnTo>
                <a:lnTo>
                  <a:pt x="2550" y="1632"/>
                </a:lnTo>
                <a:lnTo>
                  <a:pt x="2530" y="1771"/>
                </a:lnTo>
                <a:lnTo>
                  <a:pt x="2450" y="1930"/>
                </a:lnTo>
                <a:lnTo>
                  <a:pt x="2391" y="2069"/>
                </a:lnTo>
                <a:lnTo>
                  <a:pt x="2371" y="2226"/>
                </a:lnTo>
                <a:lnTo>
                  <a:pt x="2312" y="2325"/>
                </a:lnTo>
                <a:lnTo>
                  <a:pt x="2302" y="2385"/>
                </a:lnTo>
                <a:lnTo>
                  <a:pt x="2282" y="2415"/>
                </a:lnTo>
                <a:lnTo>
                  <a:pt x="2272" y="2444"/>
                </a:lnTo>
                <a:lnTo>
                  <a:pt x="2262" y="2474"/>
                </a:lnTo>
                <a:lnTo>
                  <a:pt x="2242" y="2553"/>
                </a:lnTo>
                <a:lnTo>
                  <a:pt x="2223" y="2593"/>
                </a:lnTo>
                <a:lnTo>
                  <a:pt x="2203" y="2633"/>
                </a:lnTo>
                <a:lnTo>
                  <a:pt x="2183" y="2732"/>
                </a:lnTo>
                <a:lnTo>
                  <a:pt x="2173" y="2791"/>
                </a:lnTo>
                <a:lnTo>
                  <a:pt x="2163" y="2850"/>
                </a:lnTo>
                <a:lnTo>
                  <a:pt x="2153" y="2929"/>
                </a:lnTo>
                <a:lnTo>
                  <a:pt x="2143" y="3008"/>
                </a:lnTo>
                <a:lnTo>
                  <a:pt x="2123" y="3088"/>
                </a:lnTo>
                <a:lnTo>
                  <a:pt x="2114" y="3147"/>
                </a:lnTo>
                <a:lnTo>
                  <a:pt x="2114" y="3207"/>
                </a:lnTo>
                <a:lnTo>
                  <a:pt x="2104" y="3246"/>
                </a:lnTo>
                <a:lnTo>
                  <a:pt x="2094" y="3276"/>
                </a:lnTo>
                <a:lnTo>
                  <a:pt x="2084" y="3306"/>
                </a:lnTo>
                <a:lnTo>
                  <a:pt x="2074" y="3336"/>
                </a:lnTo>
                <a:lnTo>
                  <a:pt x="2074" y="3365"/>
                </a:lnTo>
                <a:lnTo>
                  <a:pt x="2064" y="3405"/>
                </a:lnTo>
                <a:lnTo>
                  <a:pt x="2054" y="3435"/>
                </a:lnTo>
                <a:lnTo>
                  <a:pt x="2046" y="3446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983" name="Freeform 239"/>
          <p:cNvSpPr>
            <a:spLocks/>
          </p:cNvSpPr>
          <p:nvPr/>
        </p:nvSpPr>
        <p:spPr bwMode="auto">
          <a:xfrm>
            <a:off x="7897813" y="3233738"/>
            <a:ext cx="585787" cy="3044825"/>
          </a:xfrm>
          <a:custGeom>
            <a:avLst/>
            <a:gdLst/>
            <a:ahLst/>
            <a:cxnLst>
              <a:cxn ang="0">
                <a:pos x="0" y="1917"/>
              </a:cxn>
              <a:cxn ang="0">
                <a:pos x="31" y="1869"/>
              </a:cxn>
              <a:cxn ang="0">
                <a:pos x="41" y="1840"/>
              </a:cxn>
              <a:cxn ang="0">
                <a:pos x="41" y="1810"/>
              </a:cxn>
              <a:cxn ang="0">
                <a:pos x="51" y="1780"/>
              </a:cxn>
              <a:cxn ang="0">
                <a:pos x="51" y="1750"/>
              </a:cxn>
              <a:cxn ang="0">
                <a:pos x="51" y="1721"/>
              </a:cxn>
              <a:cxn ang="0">
                <a:pos x="51" y="1691"/>
              </a:cxn>
              <a:cxn ang="0">
                <a:pos x="51" y="1661"/>
              </a:cxn>
              <a:cxn ang="0">
                <a:pos x="51" y="1622"/>
              </a:cxn>
              <a:cxn ang="0">
                <a:pos x="51" y="1592"/>
              </a:cxn>
              <a:cxn ang="0">
                <a:pos x="51" y="1553"/>
              </a:cxn>
              <a:cxn ang="0">
                <a:pos x="61" y="1523"/>
              </a:cxn>
              <a:cxn ang="0">
                <a:pos x="61" y="1484"/>
              </a:cxn>
              <a:cxn ang="0">
                <a:pos x="61" y="1424"/>
              </a:cxn>
              <a:cxn ang="0">
                <a:pos x="71" y="1385"/>
              </a:cxn>
              <a:cxn ang="0">
                <a:pos x="81" y="1345"/>
              </a:cxn>
              <a:cxn ang="0">
                <a:pos x="91" y="1286"/>
              </a:cxn>
              <a:cxn ang="0">
                <a:pos x="91" y="1226"/>
              </a:cxn>
              <a:cxn ang="0">
                <a:pos x="91" y="1167"/>
              </a:cxn>
              <a:cxn ang="0">
                <a:pos x="101" y="1127"/>
              </a:cxn>
              <a:cxn ang="0">
                <a:pos x="111" y="1067"/>
              </a:cxn>
              <a:cxn ang="0">
                <a:pos x="130" y="1028"/>
              </a:cxn>
              <a:cxn ang="0">
                <a:pos x="140" y="968"/>
              </a:cxn>
              <a:cxn ang="0">
                <a:pos x="150" y="909"/>
              </a:cxn>
              <a:cxn ang="0">
                <a:pos x="160" y="869"/>
              </a:cxn>
              <a:cxn ang="0">
                <a:pos x="170" y="830"/>
              </a:cxn>
              <a:cxn ang="0">
                <a:pos x="190" y="790"/>
              </a:cxn>
              <a:cxn ang="0">
                <a:pos x="200" y="760"/>
              </a:cxn>
              <a:cxn ang="0">
                <a:pos x="210" y="720"/>
              </a:cxn>
              <a:cxn ang="0">
                <a:pos x="220" y="661"/>
              </a:cxn>
              <a:cxn ang="0">
                <a:pos x="239" y="621"/>
              </a:cxn>
              <a:cxn ang="0">
                <a:pos x="249" y="582"/>
              </a:cxn>
              <a:cxn ang="0">
                <a:pos x="259" y="542"/>
              </a:cxn>
              <a:cxn ang="0">
                <a:pos x="269" y="512"/>
              </a:cxn>
              <a:cxn ang="0">
                <a:pos x="279" y="483"/>
              </a:cxn>
              <a:cxn ang="0">
                <a:pos x="289" y="443"/>
              </a:cxn>
              <a:cxn ang="0">
                <a:pos x="299" y="403"/>
              </a:cxn>
              <a:cxn ang="0">
                <a:pos x="309" y="373"/>
              </a:cxn>
              <a:cxn ang="0">
                <a:pos x="319" y="314"/>
              </a:cxn>
              <a:cxn ang="0">
                <a:pos x="329" y="275"/>
              </a:cxn>
              <a:cxn ang="0">
                <a:pos x="338" y="245"/>
              </a:cxn>
              <a:cxn ang="0">
                <a:pos x="348" y="216"/>
              </a:cxn>
              <a:cxn ang="0">
                <a:pos x="358" y="186"/>
              </a:cxn>
              <a:cxn ang="0">
                <a:pos x="368" y="156"/>
              </a:cxn>
              <a:cxn ang="0">
                <a:pos x="368" y="127"/>
              </a:cxn>
              <a:cxn ang="0">
                <a:pos x="368" y="97"/>
              </a:cxn>
              <a:cxn ang="0">
                <a:pos x="368" y="67"/>
              </a:cxn>
              <a:cxn ang="0">
                <a:pos x="368" y="37"/>
              </a:cxn>
              <a:cxn ang="0">
                <a:pos x="368" y="8"/>
              </a:cxn>
              <a:cxn ang="0">
                <a:pos x="348" y="0"/>
              </a:cxn>
            </a:cxnLst>
            <a:rect l="0" t="0" r="r" b="b"/>
            <a:pathLst>
              <a:path w="369" h="1918">
                <a:moveTo>
                  <a:pt x="0" y="1917"/>
                </a:moveTo>
                <a:lnTo>
                  <a:pt x="31" y="1869"/>
                </a:lnTo>
                <a:lnTo>
                  <a:pt x="41" y="1840"/>
                </a:lnTo>
                <a:lnTo>
                  <a:pt x="41" y="1810"/>
                </a:lnTo>
                <a:lnTo>
                  <a:pt x="51" y="1780"/>
                </a:lnTo>
                <a:lnTo>
                  <a:pt x="51" y="1750"/>
                </a:lnTo>
                <a:lnTo>
                  <a:pt x="51" y="1721"/>
                </a:lnTo>
                <a:lnTo>
                  <a:pt x="51" y="1691"/>
                </a:lnTo>
                <a:lnTo>
                  <a:pt x="51" y="1661"/>
                </a:lnTo>
                <a:lnTo>
                  <a:pt x="51" y="1622"/>
                </a:lnTo>
                <a:lnTo>
                  <a:pt x="51" y="1592"/>
                </a:lnTo>
                <a:lnTo>
                  <a:pt x="51" y="1553"/>
                </a:lnTo>
                <a:lnTo>
                  <a:pt x="61" y="1523"/>
                </a:lnTo>
                <a:lnTo>
                  <a:pt x="61" y="1484"/>
                </a:lnTo>
                <a:lnTo>
                  <a:pt x="61" y="1424"/>
                </a:lnTo>
                <a:lnTo>
                  <a:pt x="71" y="1385"/>
                </a:lnTo>
                <a:lnTo>
                  <a:pt x="81" y="1345"/>
                </a:lnTo>
                <a:lnTo>
                  <a:pt x="91" y="1286"/>
                </a:lnTo>
                <a:lnTo>
                  <a:pt x="91" y="1226"/>
                </a:lnTo>
                <a:lnTo>
                  <a:pt x="91" y="1167"/>
                </a:lnTo>
                <a:lnTo>
                  <a:pt x="101" y="1127"/>
                </a:lnTo>
                <a:lnTo>
                  <a:pt x="111" y="1067"/>
                </a:lnTo>
                <a:lnTo>
                  <a:pt x="130" y="1028"/>
                </a:lnTo>
                <a:lnTo>
                  <a:pt x="140" y="968"/>
                </a:lnTo>
                <a:lnTo>
                  <a:pt x="150" y="909"/>
                </a:lnTo>
                <a:lnTo>
                  <a:pt x="160" y="869"/>
                </a:lnTo>
                <a:lnTo>
                  <a:pt x="170" y="830"/>
                </a:lnTo>
                <a:lnTo>
                  <a:pt x="190" y="790"/>
                </a:lnTo>
                <a:lnTo>
                  <a:pt x="200" y="760"/>
                </a:lnTo>
                <a:lnTo>
                  <a:pt x="210" y="720"/>
                </a:lnTo>
                <a:lnTo>
                  <a:pt x="220" y="661"/>
                </a:lnTo>
                <a:lnTo>
                  <a:pt x="239" y="621"/>
                </a:lnTo>
                <a:lnTo>
                  <a:pt x="249" y="582"/>
                </a:lnTo>
                <a:lnTo>
                  <a:pt x="259" y="542"/>
                </a:lnTo>
                <a:lnTo>
                  <a:pt x="269" y="512"/>
                </a:lnTo>
                <a:lnTo>
                  <a:pt x="279" y="483"/>
                </a:lnTo>
                <a:lnTo>
                  <a:pt x="289" y="443"/>
                </a:lnTo>
                <a:lnTo>
                  <a:pt x="299" y="403"/>
                </a:lnTo>
                <a:lnTo>
                  <a:pt x="309" y="373"/>
                </a:lnTo>
                <a:lnTo>
                  <a:pt x="319" y="314"/>
                </a:lnTo>
                <a:lnTo>
                  <a:pt x="329" y="275"/>
                </a:lnTo>
                <a:lnTo>
                  <a:pt x="338" y="245"/>
                </a:lnTo>
                <a:lnTo>
                  <a:pt x="348" y="216"/>
                </a:lnTo>
                <a:lnTo>
                  <a:pt x="358" y="186"/>
                </a:lnTo>
                <a:lnTo>
                  <a:pt x="368" y="156"/>
                </a:lnTo>
                <a:lnTo>
                  <a:pt x="368" y="127"/>
                </a:lnTo>
                <a:lnTo>
                  <a:pt x="368" y="97"/>
                </a:lnTo>
                <a:lnTo>
                  <a:pt x="368" y="67"/>
                </a:lnTo>
                <a:lnTo>
                  <a:pt x="368" y="37"/>
                </a:lnTo>
                <a:lnTo>
                  <a:pt x="368" y="8"/>
                </a:lnTo>
                <a:lnTo>
                  <a:pt x="348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984" name="Freeform 240"/>
          <p:cNvSpPr>
            <a:spLocks/>
          </p:cNvSpPr>
          <p:nvPr/>
        </p:nvSpPr>
        <p:spPr bwMode="auto">
          <a:xfrm>
            <a:off x="4929188" y="1022350"/>
            <a:ext cx="1795462" cy="309563"/>
          </a:xfrm>
          <a:custGeom>
            <a:avLst/>
            <a:gdLst/>
            <a:ahLst/>
            <a:cxnLst>
              <a:cxn ang="0">
                <a:pos x="1130" y="174"/>
              </a:cxn>
              <a:cxn ang="0">
                <a:pos x="1071" y="194"/>
              </a:cxn>
              <a:cxn ang="0">
                <a:pos x="1041" y="194"/>
              </a:cxn>
              <a:cxn ang="0">
                <a:pos x="982" y="194"/>
              </a:cxn>
              <a:cxn ang="0">
                <a:pos x="942" y="194"/>
              </a:cxn>
              <a:cxn ang="0">
                <a:pos x="902" y="194"/>
              </a:cxn>
              <a:cxn ang="0">
                <a:pos x="873" y="194"/>
              </a:cxn>
              <a:cxn ang="0">
                <a:pos x="794" y="194"/>
              </a:cxn>
              <a:cxn ang="0">
                <a:pos x="764" y="194"/>
              </a:cxn>
              <a:cxn ang="0">
                <a:pos x="735" y="194"/>
              </a:cxn>
              <a:cxn ang="0">
                <a:pos x="705" y="194"/>
              </a:cxn>
              <a:cxn ang="0">
                <a:pos x="675" y="183"/>
              </a:cxn>
              <a:cxn ang="0">
                <a:pos x="636" y="183"/>
              </a:cxn>
              <a:cxn ang="0">
                <a:pos x="606" y="173"/>
              </a:cxn>
              <a:cxn ang="0">
                <a:pos x="566" y="154"/>
              </a:cxn>
              <a:cxn ang="0">
                <a:pos x="537" y="154"/>
              </a:cxn>
              <a:cxn ang="0">
                <a:pos x="507" y="144"/>
              </a:cxn>
              <a:cxn ang="0">
                <a:pos x="468" y="134"/>
              </a:cxn>
              <a:cxn ang="0">
                <a:pos x="409" y="124"/>
              </a:cxn>
              <a:cxn ang="0">
                <a:pos x="379" y="114"/>
              </a:cxn>
              <a:cxn ang="0">
                <a:pos x="339" y="104"/>
              </a:cxn>
              <a:cxn ang="0">
                <a:pos x="310" y="104"/>
              </a:cxn>
              <a:cxn ang="0">
                <a:pos x="280" y="94"/>
              </a:cxn>
              <a:cxn ang="0">
                <a:pos x="250" y="94"/>
              </a:cxn>
              <a:cxn ang="0">
                <a:pos x="220" y="94"/>
              </a:cxn>
              <a:cxn ang="0">
                <a:pos x="191" y="74"/>
              </a:cxn>
              <a:cxn ang="0">
                <a:pos x="152" y="64"/>
              </a:cxn>
              <a:cxn ang="0">
                <a:pos x="122" y="64"/>
              </a:cxn>
              <a:cxn ang="0">
                <a:pos x="93" y="45"/>
              </a:cxn>
              <a:cxn ang="0">
                <a:pos x="63" y="35"/>
              </a:cxn>
              <a:cxn ang="0">
                <a:pos x="33" y="15"/>
              </a:cxn>
              <a:cxn ang="0">
                <a:pos x="3" y="5"/>
              </a:cxn>
              <a:cxn ang="0">
                <a:pos x="0" y="0"/>
              </a:cxn>
            </a:cxnLst>
            <a:rect l="0" t="0" r="r" b="b"/>
            <a:pathLst>
              <a:path w="1131" h="195">
                <a:moveTo>
                  <a:pt x="1130" y="174"/>
                </a:moveTo>
                <a:lnTo>
                  <a:pt x="1071" y="194"/>
                </a:lnTo>
                <a:lnTo>
                  <a:pt x="1041" y="194"/>
                </a:lnTo>
                <a:lnTo>
                  <a:pt x="982" y="194"/>
                </a:lnTo>
                <a:lnTo>
                  <a:pt x="942" y="194"/>
                </a:lnTo>
                <a:lnTo>
                  <a:pt x="902" y="194"/>
                </a:lnTo>
                <a:lnTo>
                  <a:pt x="873" y="194"/>
                </a:lnTo>
                <a:lnTo>
                  <a:pt x="794" y="194"/>
                </a:lnTo>
                <a:lnTo>
                  <a:pt x="764" y="194"/>
                </a:lnTo>
                <a:lnTo>
                  <a:pt x="735" y="194"/>
                </a:lnTo>
                <a:lnTo>
                  <a:pt x="705" y="194"/>
                </a:lnTo>
                <a:lnTo>
                  <a:pt x="675" y="183"/>
                </a:lnTo>
                <a:lnTo>
                  <a:pt x="636" y="183"/>
                </a:lnTo>
                <a:lnTo>
                  <a:pt x="606" y="173"/>
                </a:lnTo>
                <a:lnTo>
                  <a:pt x="566" y="154"/>
                </a:lnTo>
                <a:lnTo>
                  <a:pt x="537" y="154"/>
                </a:lnTo>
                <a:lnTo>
                  <a:pt x="507" y="144"/>
                </a:lnTo>
                <a:lnTo>
                  <a:pt x="468" y="134"/>
                </a:lnTo>
                <a:lnTo>
                  <a:pt x="409" y="124"/>
                </a:lnTo>
                <a:lnTo>
                  <a:pt x="379" y="114"/>
                </a:lnTo>
                <a:lnTo>
                  <a:pt x="339" y="104"/>
                </a:lnTo>
                <a:lnTo>
                  <a:pt x="310" y="104"/>
                </a:lnTo>
                <a:lnTo>
                  <a:pt x="280" y="94"/>
                </a:lnTo>
                <a:lnTo>
                  <a:pt x="250" y="94"/>
                </a:lnTo>
                <a:lnTo>
                  <a:pt x="220" y="94"/>
                </a:lnTo>
                <a:lnTo>
                  <a:pt x="191" y="74"/>
                </a:lnTo>
                <a:lnTo>
                  <a:pt x="152" y="64"/>
                </a:lnTo>
                <a:lnTo>
                  <a:pt x="122" y="64"/>
                </a:lnTo>
                <a:lnTo>
                  <a:pt x="93" y="45"/>
                </a:lnTo>
                <a:lnTo>
                  <a:pt x="63" y="35"/>
                </a:lnTo>
                <a:lnTo>
                  <a:pt x="33" y="15"/>
                </a:lnTo>
                <a:lnTo>
                  <a:pt x="3" y="5"/>
                </a:lnTo>
                <a:lnTo>
                  <a:pt x="0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985" name="Rectangle 241"/>
          <p:cNvSpPr>
            <a:spLocks noChangeArrowheads="1"/>
          </p:cNvSpPr>
          <p:nvPr/>
        </p:nvSpPr>
        <p:spPr bwMode="auto">
          <a:xfrm>
            <a:off x="2057400" y="5943600"/>
            <a:ext cx="29718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 smtClean="0">
                <a:solidFill>
                  <a:srgbClr val="FF3399"/>
                </a:solidFill>
              </a:rPr>
              <a:t>STRIATED </a:t>
            </a:r>
            <a:r>
              <a:rPr lang="ru-RU" dirty="0" smtClean="0">
                <a:solidFill>
                  <a:srgbClr val="FF3399"/>
                </a:solidFill>
              </a:rPr>
              <a:t>DUCT   </a:t>
            </a:r>
            <a:r>
              <a:rPr lang="ru-RU" dirty="0">
                <a:solidFill>
                  <a:srgbClr val="FF3399"/>
                </a:solidFill>
              </a:rPr>
              <a:t>(few)</a:t>
            </a:r>
          </a:p>
        </p:txBody>
      </p:sp>
      <p:sp>
        <p:nvSpPr>
          <p:cNvPr id="31986" name="Line 242"/>
          <p:cNvSpPr>
            <a:spLocks noChangeShapeType="1"/>
          </p:cNvSpPr>
          <p:nvPr/>
        </p:nvSpPr>
        <p:spPr bwMode="auto">
          <a:xfrm flipV="1">
            <a:off x="2438400" y="5410200"/>
            <a:ext cx="457200" cy="533400"/>
          </a:xfrm>
          <a:prstGeom prst="line">
            <a:avLst/>
          </a:prstGeom>
          <a:noFill/>
          <a:ln w="12700">
            <a:solidFill>
              <a:srgbClr val="FF3399"/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987" name="Rectangle 243"/>
          <p:cNvSpPr>
            <a:spLocks noChangeArrowheads="1"/>
          </p:cNvSpPr>
          <p:nvPr/>
        </p:nvSpPr>
        <p:spPr bwMode="auto">
          <a:xfrm>
            <a:off x="304800" y="685800"/>
            <a:ext cx="3581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ru-RU">
                <a:solidFill>
                  <a:srgbClr val="FF9966"/>
                </a:solidFill>
              </a:rPr>
              <a:t>INTER LOBULAR DUCT</a:t>
            </a:r>
          </a:p>
        </p:txBody>
      </p:sp>
      <p:sp>
        <p:nvSpPr>
          <p:cNvPr id="31988" name="Arc 244"/>
          <p:cNvSpPr>
            <a:spLocks/>
          </p:cNvSpPr>
          <p:nvPr/>
        </p:nvSpPr>
        <p:spPr bwMode="auto">
          <a:xfrm>
            <a:off x="3960813" y="763588"/>
            <a:ext cx="3506787" cy="762000"/>
          </a:xfrm>
          <a:custGeom>
            <a:avLst/>
            <a:gdLst>
              <a:gd name="G0" fmla="+- 10 0 0"/>
              <a:gd name="G1" fmla="+- 21600 0 0"/>
              <a:gd name="G2" fmla="+- 21600 0 0"/>
              <a:gd name="T0" fmla="*/ 0 w 21610"/>
              <a:gd name="T1" fmla="*/ 0 h 21600"/>
              <a:gd name="T2" fmla="*/ 21610 w 21610"/>
              <a:gd name="T3" fmla="*/ 21600 h 21600"/>
              <a:gd name="T4" fmla="*/ 10 w 2161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10" h="21600" fill="none" extrusionOk="0">
                <a:moveTo>
                  <a:pt x="0" y="0"/>
                </a:moveTo>
                <a:cubicBezTo>
                  <a:pt x="3" y="0"/>
                  <a:pt x="6" y="-1"/>
                  <a:pt x="10" y="0"/>
                </a:cubicBezTo>
                <a:cubicBezTo>
                  <a:pt x="11939" y="0"/>
                  <a:pt x="21610" y="9670"/>
                  <a:pt x="21610" y="21600"/>
                </a:cubicBezTo>
              </a:path>
              <a:path w="21610" h="21600" stroke="0" extrusionOk="0">
                <a:moveTo>
                  <a:pt x="0" y="0"/>
                </a:moveTo>
                <a:cubicBezTo>
                  <a:pt x="3" y="0"/>
                  <a:pt x="6" y="-1"/>
                  <a:pt x="10" y="0"/>
                </a:cubicBezTo>
                <a:cubicBezTo>
                  <a:pt x="11939" y="0"/>
                  <a:pt x="21610" y="9670"/>
                  <a:pt x="21610" y="21600"/>
                </a:cubicBezTo>
                <a:lnTo>
                  <a:pt x="10" y="21600"/>
                </a:lnTo>
                <a:close/>
              </a:path>
            </a:pathLst>
          </a:custGeom>
          <a:noFill/>
          <a:ln w="25400" cap="rnd">
            <a:solidFill>
              <a:srgbClr val="FF9966"/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grpSp>
        <p:nvGrpSpPr>
          <p:cNvPr id="31769" name="Group 282"/>
          <p:cNvGrpSpPr>
            <a:grpSpLocks/>
          </p:cNvGrpSpPr>
          <p:nvPr/>
        </p:nvGrpSpPr>
        <p:grpSpPr bwMode="auto">
          <a:xfrm>
            <a:off x="115888" y="1744663"/>
            <a:ext cx="2468562" cy="2087562"/>
            <a:chOff x="73" y="1099"/>
            <a:chExt cx="1555" cy="1315"/>
          </a:xfrm>
        </p:grpSpPr>
        <p:sp>
          <p:nvSpPr>
            <p:cNvPr id="31989" name="Freeform 245"/>
            <p:cNvSpPr>
              <a:spLocks/>
            </p:cNvSpPr>
            <p:nvPr/>
          </p:nvSpPr>
          <p:spPr bwMode="auto">
            <a:xfrm>
              <a:off x="976" y="1987"/>
              <a:ext cx="297" cy="292"/>
            </a:xfrm>
            <a:custGeom>
              <a:avLst/>
              <a:gdLst/>
              <a:ahLst/>
              <a:cxnLst>
                <a:cxn ang="0">
                  <a:pos x="197" y="291"/>
                </a:cxn>
                <a:cxn ang="0">
                  <a:pos x="209" y="273"/>
                </a:cxn>
                <a:cxn ang="0">
                  <a:pos x="227" y="245"/>
                </a:cxn>
                <a:cxn ang="0">
                  <a:pos x="249" y="207"/>
                </a:cxn>
                <a:cxn ang="0">
                  <a:pos x="263" y="196"/>
                </a:cxn>
                <a:cxn ang="0">
                  <a:pos x="272" y="182"/>
                </a:cxn>
                <a:cxn ang="0">
                  <a:pos x="283" y="165"/>
                </a:cxn>
                <a:cxn ang="0">
                  <a:pos x="292" y="150"/>
                </a:cxn>
                <a:cxn ang="0">
                  <a:pos x="296" y="134"/>
                </a:cxn>
                <a:cxn ang="0">
                  <a:pos x="287" y="116"/>
                </a:cxn>
                <a:cxn ang="0">
                  <a:pos x="276" y="102"/>
                </a:cxn>
                <a:cxn ang="0">
                  <a:pos x="266" y="89"/>
                </a:cxn>
                <a:cxn ang="0">
                  <a:pos x="253" y="81"/>
                </a:cxn>
                <a:cxn ang="0">
                  <a:pos x="238" y="71"/>
                </a:cxn>
                <a:cxn ang="0">
                  <a:pos x="223" y="63"/>
                </a:cxn>
                <a:cxn ang="0">
                  <a:pos x="210" y="55"/>
                </a:cxn>
                <a:cxn ang="0">
                  <a:pos x="196" y="45"/>
                </a:cxn>
                <a:cxn ang="0">
                  <a:pos x="183" y="37"/>
                </a:cxn>
                <a:cxn ang="0">
                  <a:pos x="150" y="17"/>
                </a:cxn>
                <a:cxn ang="0">
                  <a:pos x="136" y="8"/>
                </a:cxn>
                <a:cxn ang="0">
                  <a:pos x="122" y="0"/>
                </a:cxn>
                <a:cxn ang="0">
                  <a:pos x="109" y="11"/>
                </a:cxn>
                <a:cxn ang="0">
                  <a:pos x="95" y="22"/>
                </a:cxn>
                <a:cxn ang="0">
                  <a:pos x="87" y="35"/>
                </a:cxn>
                <a:cxn ang="0">
                  <a:pos x="77" y="49"/>
                </a:cxn>
                <a:cxn ang="0">
                  <a:pos x="70" y="62"/>
                </a:cxn>
                <a:cxn ang="0">
                  <a:pos x="61" y="76"/>
                </a:cxn>
                <a:cxn ang="0">
                  <a:pos x="52" y="91"/>
                </a:cxn>
                <a:cxn ang="0">
                  <a:pos x="44" y="104"/>
                </a:cxn>
                <a:cxn ang="0">
                  <a:pos x="36" y="119"/>
                </a:cxn>
                <a:cxn ang="0">
                  <a:pos x="26" y="132"/>
                </a:cxn>
                <a:cxn ang="0">
                  <a:pos x="17" y="146"/>
                </a:cxn>
                <a:cxn ang="0">
                  <a:pos x="8" y="160"/>
                </a:cxn>
                <a:cxn ang="0">
                  <a:pos x="0" y="173"/>
                </a:cxn>
                <a:cxn ang="0">
                  <a:pos x="14" y="183"/>
                </a:cxn>
                <a:cxn ang="0">
                  <a:pos x="27" y="192"/>
                </a:cxn>
                <a:cxn ang="0">
                  <a:pos x="42" y="199"/>
                </a:cxn>
                <a:cxn ang="0">
                  <a:pos x="53" y="213"/>
                </a:cxn>
                <a:cxn ang="0">
                  <a:pos x="67" y="222"/>
                </a:cxn>
                <a:cxn ang="0">
                  <a:pos x="80" y="230"/>
                </a:cxn>
                <a:cxn ang="0">
                  <a:pos x="95" y="239"/>
                </a:cxn>
                <a:cxn ang="0">
                  <a:pos x="108" y="249"/>
                </a:cxn>
                <a:cxn ang="0">
                  <a:pos x="122" y="257"/>
                </a:cxn>
                <a:cxn ang="0">
                  <a:pos x="135" y="265"/>
                </a:cxn>
                <a:cxn ang="0">
                  <a:pos x="150" y="275"/>
                </a:cxn>
                <a:cxn ang="0">
                  <a:pos x="165" y="283"/>
                </a:cxn>
                <a:cxn ang="0">
                  <a:pos x="197" y="291"/>
                </a:cxn>
                <a:cxn ang="0">
                  <a:pos x="197" y="291"/>
                </a:cxn>
              </a:cxnLst>
              <a:rect l="0" t="0" r="r" b="b"/>
              <a:pathLst>
                <a:path w="297" h="292">
                  <a:moveTo>
                    <a:pt x="197" y="291"/>
                  </a:moveTo>
                  <a:lnTo>
                    <a:pt x="209" y="273"/>
                  </a:lnTo>
                  <a:lnTo>
                    <a:pt x="227" y="245"/>
                  </a:lnTo>
                  <a:lnTo>
                    <a:pt x="249" y="207"/>
                  </a:lnTo>
                  <a:lnTo>
                    <a:pt x="263" y="196"/>
                  </a:lnTo>
                  <a:lnTo>
                    <a:pt x="272" y="182"/>
                  </a:lnTo>
                  <a:lnTo>
                    <a:pt x="283" y="165"/>
                  </a:lnTo>
                  <a:lnTo>
                    <a:pt x="292" y="150"/>
                  </a:lnTo>
                  <a:lnTo>
                    <a:pt x="296" y="134"/>
                  </a:lnTo>
                  <a:lnTo>
                    <a:pt x="287" y="116"/>
                  </a:lnTo>
                  <a:lnTo>
                    <a:pt x="276" y="102"/>
                  </a:lnTo>
                  <a:lnTo>
                    <a:pt x="266" y="89"/>
                  </a:lnTo>
                  <a:lnTo>
                    <a:pt x="253" y="81"/>
                  </a:lnTo>
                  <a:lnTo>
                    <a:pt x="238" y="71"/>
                  </a:lnTo>
                  <a:lnTo>
                    <a:pt x="223" y="63"/>
                  </a:lnTo>
                  <a:lnTo>
                    <a:pt x="210" y="55"/>
                  </a:lnTo>
                  <a:lnTo>
                    <a:pt x="196" y="45"/>
                  </a:lnTo>
                  <a:lnTo>
                    <a:pt x="183" y="37"/>
                  </a:lnTo>
                  <a:lnTo>
                    <a:pt x="150" y="17"/>
                  </a:lnTo>
                  <a:lnTo>
                    <a:pt x="136" y="8"/>
                  </a:lnTo>
                  <a:lnTo>
                    <a:pt x="122" y="0"/>
                  </a:lnTo>
                  <a:lnTo>
                    <a:pt x="109" y="11"/>
                  </a:lnTo>
                  <a:lnTo>
                    <a:pt x="95" y="22"/>
                  </a:lnTo>
                  <a:lnTo>
                    <a:pt x="87" y="35"/>
                  </a:lnTo>
                  <a:lnTo>
                    <a:pt x="77" y="49"/>
                  </a:lnTo>
                  <a:lnTo>
                    <a:pt x="70" y="62"/>
                  </a:lnTo>
                  <a:lnTo>
                    <a:pt x="61" y="76"/>
                  </a:lnTo>
                  <a:lnTo>
                    <a:pt x="52" y="91"/>
                  </a:lnTo>
                  <a:lnTo>
                    <a:pt x="44" y="104"/>
                  </a:lnTo>
                  <a:lnTo>
                    <a:pt x="36" y="119"/>
                  </a:lnTo>
                  <a:lnTo>
                    <a:pt x="26" y="132"/>
                  </a:lnTo>
                  <a:lnTo>
                    <a:pt x="17" y="146"/>
                  </a:lnTo>
                  <a:lnTo>
                    <a:pt x="8" y="160"/>
                  </a:lnTo>
                  <a:lnTo>
                    <a:pt x="0" y="173"/>
                  </a:lnTo>
                  <a:lnTo>
                    <a:pt x="14" y="183"/>
                  </a:lnTo>
                  <a:lnTo>
                    <a:pt x="27" y="192"/>
                  </a:lnTo>
                  <a:lnTo>
                    <a:pt x="42" y="199"/>
                  </a:lnTo>
                  <a:lnTo>
                    <a:pt x="53" y="213"/>
                  </a:lnTo>
                  <a:lnTo>
                    <a:pt x="67" y="222"/>
                  </a:lnTo>
                  <a:lnTo>
                    <a:pt x="80" y="230"/>
                  </a:lnTo>
                  <a:lnTo>
                    <a:pt x="95" y="239"/>
                  </a:lnTo>
                  <a:lnTo>
                    <a:pt x="108" y="249"/>
                  </a:lnTo>
                  <a:lnTo>
                    <a:pt x="122" y="257"/>
                  </a:lnTo>
                  <a:lnTo>
                    <a:pt x="135" y="265"/>
                  </a:lnTo>
                  <a:lnTo>
                    <a:pt x="150" y="275"/>
                  </a:lnTo>
                  <a:lnTo>
                    <a:pt x="165" y="283"/>
                  </a:lnTo>
                  <a:lnTo>
                    <a:pt x="197" y="291"/>
                  </a:lnTo>
                  <a:lnTo>
                    <a:pt x="197" y="291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90" name="Oval 246"/>
            <p:cNvSpPr>
              <a:spLocks noChangeArrowheads="1"/>
            </p:cNvSpPr>
            <p:nvPr/>
          </p:nvSpPr>
          <p:spPr bwMode="auto">
            <a:xfrm rot="12720000">
              <a:off x="991" y="2173"/>
              <a:ext cx="184" cy="43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991" name="Freeform 247"/>
            <p:cNvSpPr>
              <a:spLocks/>
            </p:cNvSpPr>
            <p:nvPr/>
          </p:nvSpPr>
          <p:spPr bwMode="auto">
            <a:xfrm>
              <a:off x="793" y="1873"/>
              <a:ext cx="296" cy="293"/>
            </a:xfrm>
            <a:custGeom>
              <a:avLst/>
              <a:gdLst/>
              <a:ahLst/>
              <a:cxnLst>
                <a:cxn ang="0">
                  <a:pos x="197" y="292"/>
                </a:cxn>
                <a:cxn ang="0">
                  <a:pos x="209" y="272"/>
                </a:cxn>
                <a:cxn ang="0">
                  <a:pos x="226" y="244"/>
                </a:cxn>
                <a:cxn ang="0">
                  <a:pos x="250" y="208"/>
                </a:cxn>
                <a:cxn ang="0">
                  <a:pos x="263" y="196"/>
                </a:cxn>
                <a:cxn ang="0">
                  <a:pos x="272" y="183"/>
                </a:cxn>
                <a:cxn ang="0">
                  <a:pos x="284" y="164"/>
                </a:cxn>
                <a:cxn ang="0">
                  <a:pos x="292" y="150"/>
                </a:cxn>
                <a:cxn ang="0">
                  <a:pos x="295" y="133"/>
                </a:cxn>
                <a:cxn ang="0">
                  <a:pos x="288" y="115"/>
                </a:cxn>
                <a:cxn ang="0">
                  <a:pos x="277" y="102"/>
                </a:cxn>
                <a:cxn ang="0">
                  <a:pos x="265" y="89"/>
                </a:cxn>
                <a:cxn ang="0">
                  <a:pos x="251" y="79"/>
                </a:cxn>
                <a:cxn ang="0">
                  <a:pos x="238" y="72"/>
                </a:cxn>
                <a:cxn ang="0">
                  <a:pos x="224" y="63"/>
                </a:cxn>
                <a:cxn ang="0">
                  <a:pos x="210" y="54"/>
                </a:cxn>
                <a:cxn ang="0">
                  <a:pos x="197" y="46"/>
                </a:cxn>
                <a:cxn ang="0">
                  <a:pos x="182" y="37"/>
                </a:cxn>
                <a:cxn ang="0">
                  <a:pos x="150" y="16"/>
                </a:cxn>
                <a:cxn ang="0">
                  <a:pos x="136" y="8"/>
                </a:cxn>
                <a:cxn ang="0">
                  <a:pos x="121" y="0"/>
                </a:cxn>
                <a:cxn ang="0">
                  <a:pos x="110" y="10"/>
                </a:cxn>
                <a:cxn ang="0">
                  <a:pos x="96" y="21"/>
                </a:cxn>
                <a:cxn ang="0">
                  <a:pos x="86" y="35"/>
                </a:cxn>
                <a:cxn ang="0">
                  <a:pos x="78" y="48"/>
                </a:cxn>
                <a:cxn ang="0">
                  <a:pos x="70" y="62"/>
                </a:cxn>
                <a:cxn ang="0">
                  <a:pos x="60" y="77"/>
                </a:cxn>
                <a:cxn ang="0">
                  <a:pos x="52" y="90"/>
                </a:cxn>
                <a:cxn ang="0">
                  <a:pos x="44" y="105"/>
                </a:cxn>
                <a:cxn ang="0">
                  <a:pos x="35" y="118"/>
                </a:cxn>
                <a:cxn ang="0">
                  <a:pos x="27" y="132"/>
                </a:cxn>
                <a:cxn ang="0">
                  <a:pos x="17" y="146"/>
                </a:cxn>
                <a:cxn ang="0">
                  <a:pos x="8" y="160"/>
                </a:cxn>
                <a:cxn ang="0">
                  <a:pos x="0" y="174"/>
                </a:cxn>
                <a:cxn ang="0">
                  <a:pos x="14" y="182"/>
                </a:cxn>
                <a:cxn ang="0">
                  <a:pos x="27" y="191"/>
                </a:cxn>
                <a:cxn ang="0">
                  <a:pos x="42" y="200"/>
                </a:cxn>
                <a:cxn ang="0">
                  <a:pos x="53" y="213"/>
                </a:cxn>
                <a:cxn ang="0">
                  <a:pos x="67" y="221"/>
                </a:cxn>
                <a:cxn ang="0">
                  <a:pos x="80" y="230"/>
                </a:cxn>
                <a:cxn ang="0">
                  <a:pos x="94" y="240"/>
                </a:cxn>
                <a:cxn ang="0">
                  <a:pos x="109" y="248"/>
                </a:cxn>
                <a:cxn ang="0">
                  <a:pos x="123" y="256"/>
                </a:cxn>
                <a:cxn ang="0">
                  <a:pos x="137" y="265"/>
                </a:cxn>
                <a:cxn ang="0">
                  <a:pos x="150" y="273"/>
                </a:cxn>
                <a:cxn ang="0">
                  <a:pos x="164" y="282"/>
                </a:cxn>
                <a:cxn ang="0">
                  <a:pos x="197" y="292"/>
                </a:cxn>
                <a:cxn ang="0">
                  <a:pos x="197" y="292"/>
                </a:cxn>
              </a:cxnLst>
              <a:rect l="0" t="0" r="r" b="b"/>
              <a:pathLst>
                <a:path w="296" h="293">
                  <a:moveTo>
                    <a:pt x="197" y="292"/>
                  </a:moveTo>
                  <a:lnTo>
                    <a:pt x="209" y="272"/>
                  </a:lnTo>
                  <a:lnTo>
                    <a:pt x="226" y="244"/>
                  </a:lnTo>
                  <a:lnTo>
                    <a:pt x="250" y="208"/>
                  </a:lnTo>
                  <a:lnTo>
                    <a:pt x="263" y="196"/>
                  </a:lnTo>
                  <a:lnTo>
                    <a:pt x="272" y="183"/>
                  </a:lnTo>
                  <a:lnTo>
                    <a:pt x="284" y="164"/>
                  </a:lnTo>
                  <a:lnTo>
                    <a:pt x="292" y="150"/>
                  </a:lnTo>
                  <a:lnTo>
                    <a:pt x="295" y="133"/>
                  </a:lnTo>
                  <a:lnTo>
                    <a:pt x="288" y="115"/>
                  </a:lnTo>
                  <a:lnTo>
                    <a:pt x="277" y="102"/>
                  </a:lnTo>
                  <a:lnTo>
                    <a:pt x="265" y="89"/>
                  </a:lnTo>
                  <a:lnTo>
                    <a:pt x="251" y="79"/>
                  </a:lnTo>
                  <a:lnTo>
                    <a:pt x="238" y="72"/>
                  </a:lnTo>
                  <a:lnTo>
                    <a:pt x="224" y="63"/>
                  </a:lnTo>
                  <a:lnTo>
                    <a:pt x="210" y="54"/>
                  </a:lnTo>
                  <a:lnTo>
                    <a:pt x="197" y="46"/>
                  </a:lnTo>
                  <a:lnTo>
                    <a:pt x="182" y="37"/>
                  </a:lnTo>
                  <a:lnTo>
                    <a:pt x="150" y="16"/>
                  </a:lnTo>
                  <a:lnTo>
                    <a:pt x="136" y="8"/>
                  </a:lnTo>
                  <a:lnTo>
                    <a:pt x="121" y="0"/>
                  </a:lnTo>
                  <a:lnTo>
                    <a:pt x="110" y="10"/>
                  </a:lnTo>
                  <a:lnTo>
                    <a:pt x="96" y="21"/>
                  </a:lnTo>
                  <a:lnTo>
                    <a:pt x="86" y="35"/>
                  </a:lnTo>
                  <a:lnTo>
                    <a:pt x="78" y="48"/>
                  </a:lnTo>
                  <a:lnTo>
                    <a:pt x="70" y="62"/>
                  </a:lnTo>
                  <a:lnTo>
                    <a:pt x="60" y="77"/>
                  </a:lnTo>
                  <a:lnTo>
                    <a:pt x="52" y="90"/>
                  </a:lnTo>
                  <a:lnTo>
                    <a:pt x="44" y="105"/>
                  </a:lnTo>
                  <a:lnTo>
                    <a:pt x="35" y="118"/>
                  </a:lnTo>
                  <a:lnTo>
                    <a:pt x="27" y="132"/>
                  </a:lnTo>
                  <a:lnTo>
                    <a:pt x="17" y="146"/>
                  </a:lnTo>
                  <a:lnTo>
                    <a:pt x="8" y="160"/>
                  </a:lnTo>
                  <a:lnTo>
                    <a:pt x="0" y="174"/>
                  </a:lnTo>
                  <a:lnTo>
                    <a:pt x="14" y="182"/>
                  </a:lnTo>
                  <a:lnTo>
                    <a:pt x="27" y="191"/>
                  </a:lnTo>
                  <a:lnTo>
                    <a:pt x="42" y="200"/>
                  </a:lnTo>
                  <a:lnTo>
                    <a:pt x="53" y="213"/>
                  </a:lnTo>
                  <a:lnTo>
                    <a:pt x="67" y="221"/>
                  </a:lnTo>
                  <a:lnTo>
                    <a:pt x="80" y="230"/>
                  </a:lnTo>
                  <a:lnTo>
                    <a:pt x="94" y="240"/>
                  </a:lnTo>
                  <a:lnTo>
                    <a:pt x="109" y="248"/>
                  </a:lnTo>
                  <a:lnTo>
                    <a:pt x="123" y="256"/>
                  </a:lnTo>
                  <a:lnTo>
                    <a:pt x="137" y="265"/>
                  </a:lnTo>
                  <a:lnTo>
                    <a:pt x="150" y="273"/>
                  </a:lnTo>
                  <a:lnTo>
                    <a:pt x="164" y="282"/>
                  </a:lnTo>
                  <a:lnTo>
                    <a:pt x="197" y="292"/>
                  </a:lnTo>
                  <a:lnTo>
                    <a:pt x="197" y="292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92" name="Oval 248"/>
            <p:cNvSpPr>
              <a:spLocks noChangeArrowheads="1"/>
            </p:cNvSpPr>
            <p:nvPr/>
          </p:nvSpPr>
          <p:spPr bwMode="auto">
            <a:xfrm rot="12720000">
              <a:off x="807" y="2060"/>
              <a:ext cx="186" cy="41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993" name="Freeform 249"/>
            <p:cNvSpPr>
              <a:spLocks/>
            </p:cNvSpPr>
            <p:nvPr/>
          </p:nvSpPr>
          <p:spPr bwMode="auto">
            <a:xfrm>
              <a:off x="609" y="1757"/>
              <a:ext cx="298" cy="294"/>
            </a:xfrm>
            <a:custGeom>
              <a:avLst/>
              <a:gdLst/>
              <a:ahLst/>
              <a:cxnLst>
                <a:cxn ang="0">
                  <a:pos x="198" y="293"/>
                </a:cxn>
                <a:cxn ang="0">
                  <a:pos x="209" y="274"/>
                </a:cxn>
                <a:cxn ang="0">
                  <a:pos x="228" y="245"/>
                </a:cxn>
                <a:cxn ang="0">
                  <a:pos x="250" y="209"/>
                </a:cxn>
                <a:cxn ang="0">
                  <a:pos x="264" y="197"/>
                </a:cxn>
                <a:cxn ang="0">
                  <a:pos x="273" y="184"/>
                </a:cxn>
                <a:cxn ang="0">
                  <a:pos x="283" y="165"/>
                </a:cxn>
                <a:cxn ang="0">
                  <a:pos x="293" y="151"/>
                </a:cxn>
                <a:cxn ang="0">
                  <a:pos x="297" y="135"/>
                </a:cxn>
                <a:cxn ang="0">
                  <a:pos x="288" y="117"/>
                </a:cxn>
                <a:cxn ang="0">
                  <a:pos x="278" y="104"/>
                </a:cxn>
                <a:cxn ang="0">
                  <a:pos x="266" y="90"/>
                </a:cxn>
                <a:cxn ang="0">
                  <a:pos x="253" y="82"/>
                </a:cxn>
                <a:cxn ang="0">
                  <a:pos x="239" y="72"/>
                </a:cxn>
                <a:cxn ang="0">
                  <a:pos x="226" y="64"/>
                </a:cxn>
                <a:cxn ang="0">
                  <a:pos x="210" y="56"/>
                </a:cxn>
                <a:cxn ang="0">
                  <a:pos x="196" y="46"/>
                </a:cxn>
                <a:cxn ang="0">
                  <a:pos x="183" y="38"/>
                </a:cxn>
                <a:cxn ang="0">
                  <a:pos x="150" y="18"/>
                </a:cxn>
                <a:cxn ang="0">
                  <a:pos x="136" y="8"/>
                </a:cxn>
                <a:cxn ang="0">
                  <a:pos x="123" y="0"/>
                </a:cxn>
                <a:cxn ang="0">
                  <a:pos x="110" y="11"/>
                </a:cxn>
                <a:cxn ang="0">
                  <a:pos x="96" y="22"/>
                </a:cxn>
                <a:cxn ang="0">
                  <a:pos x="88" y="36"/>
                </a:cxn>
                <a:cxn ang="0">
                  <a:pos x="79" y="51"/>
                </a:cxn>
                <a:cxn ang="0">
                  <a:pos x="70" y="64"/>
                </a:cxn>
                <a:cxn ang="0">
                  <a:pos x="62" y="78"/>
                </a:cxn>
                <a:cxn ang="0">
                  <a:pos x="53" y="92"/>
                </a:cxn>
                <a:cxn ang="0">
                  <a:pos x="44" y="105"/>
                </a:cxn>
                <a:cxn ang="0">
                  <a:pos x="35" y="120"/>
                </a:cxn>
                <a:cxn ang="0">
                  <a:pos x="26" y="133"/>
                </a:cxn>
                <a:cxn ang="0">
                  <a:pos x="19" y="148"/>
                </a:cxn>
                <a:cxn ang="0">
                  <a:pos x="9" y="162"/>
                </a:cxn>
                <a:cxn ang="0">
                  <a:pos x="0" y="175"/>
                </a:cxn>
                <a:cxn ang="0">
                  <a:pos x="16" y="183"/>
                </a:cxn>
                <a:cxn ang="0">
                  <a:pos x="29" y="192"/>
                </a:cxn>
                <a:cxn ang="0">
                  <a:pos x="43" y="200"/>
                </a:cxn>
                <a:cxn ang="0">
                  <a:pos x="54" y="215"/>
                </a:cxn>
                <a:cxn ang="0">
                  <a:pos x="68" y="223"/>
                </a:cxn>
                <a:cxn ang="0">
                  <a:pos x="81" y="232"/>
                </a:cxn>
                <a:cxn ang="0">
                  <a:pos x="95" y="240"/>
                </a:cxn>
                <a:cxn ang="0">
                  <a:pos x="109" y="250"/>
                </a:cxn>
                <a:cxn ang="0">
                  <a:pos x="123" y="258"/>
                </a:cxn>
                <a:cxn ang="0">
                  <a:pos x="138" y="266"/>
                </a:cxn>
                <a:cxn ang="0">
                  <a:pos x="151" y="275"/>
                </a:cxn>
                <a:cxn ang="0">
                  <a:pos x="165" y="284"/>
                </a:cxn>
                <a:cxn ang="0">
                  <a:pos x="198" y="293"/>
                </a:cxn>
                <a:cxn ang="0">
                  <a:pos x="198" y="293"/>
                </a:cxn>
              </a:cxnLst>
              <a:rect l="0" t="0" r="r" b="b"/>
              <a:pathLst>
                <a:path w="298" h="294">
                  <a:moveTo>
                    <a:pt x="198" y="293"/>
                  </a:moveTo>
                  <a:lnTo>
                    <a:pt x="209" y="274"/>
                  </a:lnTo>
                  <a:lnTo>
                    <a:pt x="228" y="245"/>
                  </a:lnTo>
                  <a:lnTo>
                    <a:pt x="250" y="209"/>
                  </a:lnTo>
                  <a:lnTo>
                    <a:pt x="264" y="197"/>
                  </a:lnTo>
                  <a:lnTo>
                    <a:pt x="273" y="184"/>
                  </a:lnTo>
                  <a:lnTo>
                    <a:pt x="283" y="165"/>
                  </a:lnTo>
                  <a:lnTo>
                    <a:pt x="293" y="151"/>
                  </a:lnTo>
                  <a:lnTo>
                    <a:pt x="297" y="135"/>
                  </a:lnTo>
                  <a:lnTo>
                    <a:pt x="288" y="117"/>
                  </a:lnTo>
                  <a:lnTo>
                    <a:pt x="278" y="104"/>
                  </a:lnTo>
                  <a:lnTo>
                    <a:pt x="266" y="90"/>
                  </a:lnTo>
                  <a:lnTo>
                    <a:pt x="253" y="82"/>
                  </a:lnTo>
                  <a:lnTo>
                    <a:pt x="239" y="72"/>
                  </a:lnTo>
                  <a:lnTo>
                    <a:pt x="226" y="64"/>
                  </a:lnTo>
                  <a:lnTo>
                    <a:pt x="210" y="56"/>
                  </a:lnTo>
                  <a:lnTo>
                    <a:pt x="196" y="46"/>
                  </a:lnTo>
                  <a:lnTo>
                    <a:pt x="183" y="38"/>
                  </a:lnTo>
                  <a:lnTo>
                    <a:pt x="150" y="18"/>
                  </a:lnTo>
                  <a:lnTo>
                    <a:pt x="136" y="8"/>
                  </a:lnTo>
                  <a:lnTo>
                    <a:pt x="123" y="0"/>
                  </a:lnTo>
                  <a:lnTo>
                    <a:pt x="110" y="11"/>
                  </a:lnTo>
                  <a:lnTo>
                    <a:pt x="96" y="22"/>
                  </a:lnTo>
                  <a:lnTo>
                    <a:pt x="88" y="36"/>
                  </a:lnTo>
                  <a:lnTo>
                    <a:pt x="79" y="51"/>
                  </a:lnTo>
                  <a:lnTo>
                    <a:pt x="70" y="64"/>
                  </a:lnTo>
                  <a:lnTo>
                    <a:pt x="62" y="78"/>
                  </a:lnTo>
                  <a:lnTo>
                    <a:pt x="53" y="92"/>
                  </a:lnTo>
                  <a:lnTo>
                    <a:pt x="44" y="105"/>
                  </a:lnTo>
                  <a:lnTo>
                    <a:pt x="35" y="120"/>
                  </a:lnTo>
                  <a:lnTo>
                    <a:pt x="26" y="133"/>
                  </a:lnTo>
                  <a:lnTo>
                    <a:pt x="19" y="148"/>
                  </a:lnTo>
                  <a:lnTo>
                    <a:pt x="9" y="162"/>
                  </a:lnTo>
                  <a:lnTo>
                    <a:pt x="0" y="175"/>
                  </a:lnTo>
                  <a:lnTo>
                    <a:pt x="16" y="183"/>
                  </a:lnTo>
                  <a:lnTo>
                    <a:pt x="29" y="192"/>
                  </a:lnTo>
                  <a:lnTo>
                    <a:pt x="43" y="200"/>
                  </a:lnTo>
                  <a:lnTo>
                    <a:pt x="54" y="215"/>
                  </a:lnTo>
                  <a:lnTo>
                    <a:pt x="68" y="223"/>
                  </a:lnTo>
                  <a:lnTo>
                    <a:pt x="81" y="232"/>
                  </a:lnTo>
                  <a:lnTo>
                    <a:pt x="95" y="240"/>
                  </a:lnTo>
                  <a:lnTo>
                    <a:pt x="109" y="250"/>
                  </a:lnTo>
                  <a:lnTo>
                    <a:pt x="123" y="258"/>
                  </a:lnTo>
                  <a:lnTo>
                    <a:pt x="138" y="266"/>
                  </a:lnTo>
                  <a:lnTo>
                    <a:pt x="151" y="275"/>
                  </a:lnTo>
                  <a:lnTo>
                    <a:pt x="165" y="284"/>
                  </a:lnTo>
                  <a:lnTo>
                    <a:pt x="198" y="293"/>
                  </a:lnTo>
                  <a:lnTo>
                    <a:pt x="198" y="293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94" name="Oval 250"/>
            <p:cNvSpPr>
              <a:spLocks noChangeArrowheads="1"/>
            </p:cNvSpPr>
            <p:nvPr/>
          </p:nvSpPr>
          <p:spPr bwMode="auto">
            <a:xfrm rot="12720000">
              <a:off x="625" y="1945"/>
              <a:ext cx="185" cy="43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995" name="Freeform 251"/>
            <p:cNvSpPr>
              <a:spLocks/>
            </p:cNvSpPr>
            <p:nvPr/>
          </p:nvSpPr>
          <p:spPr bwMode="auto">
            <a:xfrm>
              <a:off x="426" y="1642"/>
              <a:ext cx="298" cy="294"/>
            </a:xfrm>
            <a:custGeom>
              <a:avLst/>
              <a:gdLst/>
              <a:ahLst/>
              <a:cxnLst>
                <a:cxn ang="0">
                  <a:pos x="198" y="293"/>
                </a:cxn>
                <a:cxn ang="0">
                  <a:pos x="209" y="274"/>
                </a:cxn>
                <a:cxn ang="0">
                  <a:pos x="227" y="247"/>
                </a:cxn>
                <a:cxn ang="0">
                  <a:pos x="250" y="209"/>
                </a:cxn>
                <a:cxn ang="0">
                  <a:pos x="264" y="198"/>
                </a:cxn>
                <a:cxn ang="0">
                  <a:pos x="272" y="184"/>
                </a:cxn>
                <a:cxn ang="0">
                  <a:pos x="284" y="166"/>
                </a:cxn>
                <a:cxn ang="0">
                  <a:pos x="292" y="152"/>
                </a:cxn>
                <a:cxn ang="0">
                  <a:pos x="297" y="135"/>
                </a:cxn>
                <a:cxn ang="0">
                  <a:pos x="288" y="116"/>
                </a:cxn>
                <a:cxn ang="0">
                  <a:pos x="277" y="104"/>
                </a:cxn>
                <a:cxn ang="0">
                  <a:pos x="266" y="91"/>
                </a:cxn>
                <a:cxn ang="0">
                  <a:pos x="253" y="82"/>
                </a:cxn>
                <a:cxn ang="0">
                  <a:pos x="238" y="74"/>
                </a:cxn>
                <a:cxn ang="0">
                  <a:pos x="225" y="64"/>
                </a:cxn>
                <a:cxn ang="0">
                  <a:pos x="210" y="56"/>
                </a:cxn>
                <a:cxn ang="0">
                  <a:pos x="196" y="48"/>
                </a:cxn>
                <a:cxn ang="0">
                  <a:pos x="183" y="38"/>
                </a:cxn>
                <a:cxn ang="0">
                  <a:pos x="150" y="18"/>
                </a:cxn>
                <a:cxn ang="0">
                  <a:pos x="137" y="10"/>
                </a:cxn>
                <a:cxn ang="0">
                  <a:pos x="123" y="0"/>
                </a:cxn>
                <a:cxn ang="0">
                  <a:pos x="110" y="11"/>
                </a:cxn>
                <a:cxn ang="0">
                  <a:pos x="96" y="23"/>
                </a:cxn>
                <a:cxn ang="0">
                  <a:pos x="87" y="37"/>
                </a:cxn>
                <a:cxn ang="0">
                  <a:pos x="78" y="50"/>
                </a:cxn>
                <a:cxn ang="0">
                  <a:pos x="70" y="64"/>
                </a:cxn>
                <a:cxn ang="0">
                  <a:pos x="62" y="78"/>
                </a:cxn>
                <a:cxn ang="0">
                  <a:pos x="52" y="93"/>
                </a:cxn>
                <a:cxn ang="0">
                  <a:pos x="44" y="106"/>
                </a:cxn>
                <a:cxn ang="0">
                  <a:pos x="36" y="120"/>
                </a:cxn>
                <a:cxn ang="0">
                  <a:pos x="26" y="134"/>
                </a:cxn>
                <a:cxn ang="0">
                  <a:pos x="18" y="147"/>
                </a:cxn>
                <a:cxn ang="0">
                  <a:pos x="10" y="162"/>
                </a:cxn>
                <a:cxn ang="0">
                  <a:pos x="0" y="176"/>
                </a:cxn>
                <a:cxn ang="0">
                  <a:pos x="15" y="184"/>
                </a:cxn>
                <a:cxn ang="0">
                  <a:pos x="28" y="192"/>
                </a:cxn>
                <a:cxn ang="0">
                  <a:pos x="43" y="202"/>
                </a:cxn>
                <a:cxn ang="0">
                  <a:pos x="53" y="215"/>
                </a:cxn>
                <a:cxn ang="0">
                  <a:pos x="67" y="224"/>
                </a:cxn>
                <a:cxn ang="0">
                  <a:pos x="82" y="232"/>
                </a:cxn>
                <a:cxn ang="0">
                  <a:pos x="95" y="241"/>
                </a:cxn>
                <a:cxn ang="0">
                  <a:pos x="109" y="249"/>
                </a:cxn>
                <a:cxn ang="0">
                  <a:pos x="123" y="258"/>
                </a:cxn>
                <a:cxn ang="0">
                  <a:pos x="136" y="267"/>
                </a:cxn>
                <a:cxn ang="0">
                  <a:pos x="150" y="276"/>
                </a:cxn>
                <a:cxn ang="0">
                  <a:pos x="165" y="284"/>
                </a:cxn>
                <a:cxn ang="0">
                  <a:pos x="198" y="293"/>
                </a:cxn>
                <a:cxn ang="0">
                  <a:pos x="198" y="293"/>
                </a:cxn>
              </a:cxnLst>
              <a:rect l="0" t="0" r="r" b="b"/>
              <a:pathLst>
                <a:path w="298" h="294">
                  <a:moveTo>
                    <a:pt x="198" y="293"/>
                  </a:moveTo>
                  <a:lnTo>
                    <a:pt x="209" y="274"/>
                  </a:lnTo>
                  <a:lnTo>
                    <a:pt x="227" y="247"/>
                  </a:lnTo>
                  <a:lnTo>
                    <a:pt x="250" y="209"/>
                  </a:lnTo>
                  <a:lnTo>
                    <a:pt x="264" y="198"/>
                  </a:lnTo>
                  <a:lnTo>
                    <a:pt x="272" y="184"/>
                  </a:lnTo>
                  <a:lnTo>
                    <a:pt x="284" y="166"/>
                  </a:lnTo>
                  <a:lnTo>
                    <a:pt x="292" y="152"/>
                  </a:lnTo>
                  <a:lnTo>
                    <a:pt x="297" y="135"/>
                  </a:lnTo>
                  <a:lnTo>
                    <a:pt x="288" y="116"/>
                  </a:lnTo>
                  <a:lnTo>
                    <a:pt x="277" y="104"/>
                  </a:lnTo>
                  <a:lnTo>
                    <a:pt x="266" y="91"/>
                  </a:lnTo>
                  <a:lnTo>
                    <a:pt x="253" y="82"/>
                  </a:lnTo>
                  <a:lnTo>
                    <a:pt x="238" y="74"/>
                  </a:lnTo>
                  <a:lnTo>
                    <a:pt x="225" y="64"/>
                  </a:lnTo>
                  <a:lnTo>
                    <a:pt x="210" y="56"/>
                  </a:lnTo>
                  <a:lnTo>
                    <a:pt x="196" y="48"/>
                  </a:lnTo>
                  <a:lnTo>
                    <a:pt x="183" y="38"/>
                  </a:lnTo>
                  <a:lnTo>
                    <a:pt x="150" y="18"/>
                  </a:lnTo>
                  <a:lnTo>
                    <a:pt x="137" y="10"/>
                  </a:lnTo>
                  <a:lnTo>
                    <a:pt x="123" y="0"/>
                  </a:lnTo>
                  <a:lnTo>
                    <a:pt x="110" y="11"/>
                  </a:lnTo>
                  <a:lnTo>
                    <a:pt x="96" y="23"/>
                  </a:lnTo>
                  <a:lnTo>
                    <a:pt x="87" y="37"/>
                  </a:lnTo>
                  <a:lnTo>
                    <a:pt x="78" y="50"/>
                  </a:lnTo>
                  <a:lnTo>
                    <a:pt x="70" y="64"/>
                  </a:lnTo>
                  <a:lnTo>
                    <a:pt x="62" y="78"/>
                  </a:lnTo>
                  <a:lnTo>
                    <a:pt x="52" y="93"/>
                  </a:lnTo>
                  <a:lnTo>
                    <a:pt x="44" y="106"/>
                  </a:lnTo>
                  <a:lnTo>
                    <a:pt x="36" y="120"/>
                  </a:lnTo>
                  <a:lnTo>
                    <a:pt x="26" y="134"/>
                  </a:lnTo>
                  <a:lnTo>
                    <a:pt x="18" y="147"/>
                  </a:lnTo>
                  <a:lnTo>
                    <a:pt x="10" y="162"/>
                  </a:lnTo>
                  <a:lnTo>
                    <a:pt x="0" y="176"/>
                  </a:lnTo>
                  <a:lnTo>
                    <a:pt x="15" y="184"/>
                  </a:lnTo>
                  <a:lnTo>
                    <a:pt x="28" y="192"/>
                  </a:lnTo>
                  <a:lnTo>
                    <a:pt x="43" y="202"/>
                  </a:lnTo>
                  <a:lnTo>
                    <a:pt x="53" y="215"/>
                  </a:lnTo>
                  <a:lnTo>
                    <a:pt x="67" y="224"/>
                  </a:lnTo>
                  <a:lnTo>
                    <a:pt x="82" y="232"/>
                  </a:lnTo>
                  <a:lnTo>
                    <a:pt x="95" y="241"/>
                  </a:lnTo>
                  <a:lnTo>
                    <a:pt x="109" y="249"/>
                  </a:lnTo>
                  <a:lnTo>
                    <a:pt x="123" y="258"/>
                  </a:lnTo>
                  <a:lnTo>
                    <a:pt x="136" y="267"/>
                  </a:lnTo>
                  <a:lnTo>
                    <a:pt x="150" y="276"/>
                  </a:lnTo>
                  <a:lnTo>
                    <a:pt x="165" y="284"/>
                  </a:lnTo>
                  <a:lnTo>
                    <a:pt x="198" y="293"/>
                  </a:lnTo>
                  <a:lnTo>
                    <a:pt x="198" y="293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96" name="Oval 252"/>
            <p:cNvSpPr>
              <a:spLocks noChangeArrowheads="1"/>
            </p:cNvSpPr>
            <p:nvPr/>
          </p:nvSpPr>
          <p:spPr bwMode="auto">
            <a:xfrm rot="12720000">
              <a:off x="442" y="1830"/>
              <a:ext cx="184" cy="43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997" name="Freeform 253"/>
            <p:cNvSpPr>
              <a:spLocks/>
            </p:cNvSpPr>
            <p:nvPr/>
          </p:nvSpPr>
          <p:spPr bwMode="auto">
            <a:xfrm>
              <a:off x="1159" y="2101"/>
              <a:ext cx="297" cy="294"/>
            </a:xfrm>
            <a:custGeom>
              <a:avLst/>
              <a:gdLst/>
              <a:ahLst/>
              <a:cxnLst>
                <a:cxn ang="0">
                  <a:pos x="197" y="293"/>
                </a:cxn>
                <a:cxn ang="0">
                  <a:pos x="209" y="273"/>
                </a:cxn>
                <a:cxn ang="0">
                  <a:pos x="227" y="245"/>
                </a:cxn>
                <a:cxn ang="0">
                  <a:pos x="250" y="209"/>
                </a:cxn>
                <a:cxn ang="0">
                  <a:pos x="263" y="198"/>
                </a:cxn>
                <a:cxn ang="0">
                  <a:pos x="272" y="183"/>
                </a:cxn>
                <a:cxn ang="0">
                  <a:pos x="283" y="164"/>
                </a:cxn>
                <a:cxn ang="0">
                  <a:pos x="292" y="151"/>
                </a:cxn>
                <a:cxn ang="0">
                  <a:pos x="296" y="134"/>
                </a:cxn>
                <a:cxn ang="0">
                  <a:pos x="287" y="115"/>
                </a:cxn>
                <a:cxn ang="0">
                  <a:pos x="278" y="103"/>
                </a:cxn>
                <a:cxn ang="0">
                  <a:pos x="266" y="90"/>
                </a:cxn>
                <a:cxn ang="0">
                  <a:pos x="252" y="81"/>
                </a:cxn>
                <a:cxn ang="0">
                  <a:pos x="238" y="73"/>
                </a:cxn>
                <a:cxn ang="0">
                  <a:pos x="224" y="64"/>
                </a:cxn>
                <a:cxn ang="0">
                  <a:pos x="210" y="54"/>
                </a:cxn>
                <a:cxn ang="0">
                  <a:pos x="196" y="46"/>
                </a:cxn>
                <a:cxn ang="0">
                  <a:pos x="183" y="37"/>
                </a:cxn>
                <a:cxn ang="0">
                  <a:pos x="149" y="17"/>
                </a:cxn>
                <a:cxn ang="0">
                  <a:pos x="135" y="8"/>
                </a:cxn>
                <a:cxn ang="0">
                  <a:pos x="122" y="0"/>
                </a:cxn>
                <a:cxn ang="0">
                  <a:pos x="109" y="10"/>
                </a:cxn>
                <a:cxn ang="0">
                  <a:pos x="95" y="21"/>
                </a:cxn>
                <a:cxn ang="0">
                  <a:pos x="87" y="35"/>
                </a:cxn>
                <a:cxn ang="0">
                  <a:pos x="78" y="50"/>
                </a:cxn>
                <a:cxn ang="0">
                  <a:pos x="70" y="63"/>
                </a:cxn>
                <a:cxn ang="0">
                  <a:pos x="61" y="78"/>
                </a:cxn>
                <a:cxn ang="0">
                  <a:pos x="53" y="91"/>
                </a:cxn>
                <a:cxn ang="0">
                  <a:pos x="44" y="105"/>
                </a:cxn>
                <a:cxn ang="0">
                  <a:pos x="35" y="118"/>
                </a:cxn>
                <a:cxn ang="0">
                  <a:pos x="26" y="132"/>
                </a:cxn>
                <a:cxn ang="0">
                  <a:pos x="17" y="147"/>
                </a:cxn>
                <a:cxn ang="0">
                  <a:pos x="9" y="161"/>
                </a:cxn>
                <a:cxn ang="0">
                  <a:pos x="0" y="175"/>
                </a:cxn>
                <a:cxn ang="0">
                  <a:pos x="14" y="183"/>
                </a:cxn>
                <a:cxn ang="0">
                  <a:pos x="28" y="192"/>
                </a:cxn>
                <a:cxn ang="0">
                  <a:pos x="42" y="201"/>
                </a:cxn>
                <a:cxn ang="0">
                  <a:pos x="53" y="214"/>
                </a:cxn>
                <a:cxn ang="0">
                  <a:pos x="68" y="223"/>
                </a:cxn>
                <a:cxn ang="0">
                  <a:pos x="81" y="231"/>
                </a:cxn>
                <a:cxn ang="0">
                  <a:pos x="95" y="240"/>
                </a:cxn>
                <a:cxn ang="0">
                  <a:pos x="108" y="248"/>
                </a:cxn>
                <a:cxn ang="0">
                  <a:pos x="122" y="257"/>
                </a:cxn>
                <a:cxn ang="0">
                  <a:pos x="136" y="266"/>
                </a:cxn>
                <a:cxn ang="0">
                  <a:pos x="151" y="274"/>
                </a:cxn>
                <a:cxn ang="0">
                  <a:pos x="165" y="283"/>
                </a:cxn>
                <a:cxn ang="0">
                  <a:pos x="197" y="293"/>
                </a:cxn>
                <a:cxn ang="0">
                  <a:pos x="197" y="293"/>
                </a:cxn>
              </a:cxnLst>
              <a:rect l="0" t="0" r="r" b="b"/>
              <a:pathLst>
                <a:path w="297" h="294">
                  <a:moveTo>
                    <a:pt x="197" y="293"/>
                  </a:moveTo>
                  <a:lnTo>
                    <a:pt x="209" y="273"/>
                  </a:lnTo>
                  <a:lnTo>
                    <a:pt x="227" y="245"/>
                  </a:lnTo>
                  <a:lnTo>
                    <a:pt x="250" y="209"/>
                  </a:lnTo>
                  <a:lnTo>
                    <a:pt x="263" y="198"/>
                  </a:lnTo>
                  <a:lnTo>
                    <a:pt x="272" y="183"/>
                  </a:lnTo>
                  <a:lnTo>
                    <a:pt x="283" y="164"/>
                  </a:lnTo>
                  <a:lnTo>
                    <a:pt x="292" y="151"/>
                  </a:lnTo>
                  <a:lnTo>
                    <a:pt x="296" y="134"/>
                  </a:lnTo>
                  <a:lnTo>
                    <a:pt x="287" y="115"/>
                  </a:lnTo>
                  <a:lnTo>
                    <a:pt x="278" y="103"/>
                  </a:lnTo>
                  <a:lnTo>
                    <a:pt x="266" y="90"/>
                  </a:lnTo>
                  <a:lnTo>
                    <a:pt x="252" y="81"/>
                  </a:lnTo>
                  <a:lnTo>
                    <a:pt x="238" y="73"/>
                  </a:lnTo>
                  <a:lnTo>
                    <a:pt x="224" y="64"/>
                  </a:lnTo>
                  <a:lnTo>
                    <a:pt x="210" y="54"/>
                  </a:lnTo>
                  <a:lnTo>
                    <a:pt x="196" y="46"/>
                  </a:lnTo>
                  <a:lnTo>
                    <a:pt x="183" y="37"/>
                  </a:lnTo>
                  <a:lnTo>
                    <a:pt x="149" y="17"/>
                  </a:lnTo>
                  <a:lnTo>
                    <a:pt x="135" y="8"/>
                  </a:lnTo>
                  <a:lnTo>
                    <a:pt x="122" y="0"/>
                  </a:lnTo>
                  <a:lnTo>
                    <a:pt x="109" y="10"/>
                  </a:lnTo>
                  <a:lnTo>
                    <a:pt x="95" y="21"/>
                  </a:lnTo>
                  <a:lnTo>
                    <a:pt x="87" y="35"/>
                  </a:lnTo>
                  <a:lnTo>
                    <a:pt x="78" y="50"/>
                  </a:lnTo>
                  <a:lnTo>
                    <a:pt x="70" y="63"/>
                  </a:lnTo>
                  <a:lnTo>
                    <a:pt x="61" y="78"/>
                  </a:lnTo>
                  <a:lnTo>
                    <a:pt x="53" y="91"/>
                  </a:lnTo>
                  <a:lnTo>
                    <a:pt x="44" y="105"/>
                  </a:lnTo>
                  <a:lnTo>
                    <a:pt x="35" y="118"/>
                  </a:lnTo>
                  <a:lnTo>
                    <a:pt x="26" y="132"/>
                  </a:lnTo>
                  <a:lnTo>
                    <a:pt x="17" y="147"/>
                  </a:lnTo>
                  <a:lnTo>
                    <a:pt x="9" y="161"/>
                  </a:lnTo>
                  <a:lnTo>
                    <a:pt x="0" y="175"/>
                  </a:lnTo>
                  <a:lnTo>
                    <a:pt x="14" y="183"/>
                  </a:lnTo>
                  <a:lnTo>
                    <a:pt x="28" y="192"/>
                  </a:lnTo>
                  <a:lnTo>
                    <a:pt x="42" y="201"/>
                  </a:lnTo>
                  <a:lnTo>
                    <a:pt x="53" y="214"/>
                  </a:lnTo>
                  <a:lnTo>
                    <a:pt x="68" y="223"/>
                  </a:lnTo>
                  <a:lnTo>
                    <a:pt x="81" y="231"/>
                  </a:lnTo>
                  <a:lnTo>
                    <a:pt x="95" y="240"/>
                  </a:lnTo>
                  <a:lnTo>
                    <a:pt x="108" y="248"/>
                  </a:lnTo>
                  <a:lnTo>
                    <a:pt x="122" y="257"/>
                  </a:lnTo>
                  <a:lnTo>
                    <a:pt x="136" y="266"/>
                  </a:lnTo>
                  <a:lnTo>
                    <a:pt x="151" y="274"/>
                  </a:lnTo>
                  <a:lnTo>
                    <a:pt x="165" y="283"/>
                  </a:lnTo>
                  <a:lnTo>
                    <a:pt x="197" y="293"/>
                  </a:lnTo>
                  <a:lnTo>
                    <a:pt x="197" y="293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1998" name="Oval 254"/>
            <p:cNvSpPr>
              <a:spLocks noChangeArrowheads="1"/>
            </p:cNvSpPr>
            <p:nvPr/>
          </p:nvSpPr>
          <p:spPr bwMode="auto">
            <a:xfrm rot="12720000">
              <a:off x="1175" y="2290"/>
              <a:ext cx="185" cy="41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999" name="Freeform 255"/>
            <p:cNvSpPr>
              <a:spLocks/>
            </p:cNvSpPr>
            <p:nvPr/>
          </p:nvSpPr>
          <p:spPr bwMode="auto">
            <a:xfrm>
              <a:off x="244" y="1529"/>
              <a:ext cx="296" cy="292"/>
            </a:xfrm>
            <a:custGeom>
              <a:avLst/>
              <a:gdLst/>
              <a:ahLst/>
              <a:cxnLst>
                <a:cxn ang="0">
                  <a:pos x="196" y="291"/>
                </a:cxn>
                <a:cxn ang="0">
                  <a:pos x="209" y="272"/>
                </a:cxn>
                <a:cxn ang="0">
                  <a:pos x="226" y="245"/>
                </a:cxn>
                <a:cxn ang="0">
                  <a:pos x="249" y="208"/>
                </a:cxn>
                <a:cxn ang="0">
                  <a:pos x="262" y="196"/>
                </a:cxn>
                <a:cxn ang="0">
                  <a:pos x="271" y="183"/>
                </a:cxn>
                <a:cxn ang="0">
                  <a:pos x="283" y="165"/>
                </a:cxn>
                <a:cxn ang="0">
                  <a:pos x="291" y="151"/>
                </a:cxn>
                <a:cxn ang="0">
                  <a:pos x="295" y="133"/>
                </a:cxn>
                <a:cxn ang="0">
                  <a:pos x="288" y="116"/>
                </a:cxn>
                <a:cxn ang="0">
                  <a:pos x="276" y="103"/>
                </a:cxn>
                <a:cxn ang="0">
                  <a:pos x="265" y="89"/>
                </a:cxn>
                <a:cxn ang="0">
                  <a:pos x="251" y="81"/>
                </a:cxn>
                <a:cxn ang="0">
                  <a:pos x="238" y="72"/>
                </a:cxn>
                <a:cxn ang="0">
                  <a:pos x="224" y="63"/>
                </a:cxn>
                <a:cxn ang="0">
                  <a:pos x="210" y="55"/>
                </a:cxn>
                <a:cxn ang="0">
                  <a:pos x="196" y="46"/>
                </a:cxn>
                <a:cxn ang="0">
                  <a:pos x="182" y="38"/>
                </a:cxn>
                <a:cxn ang="0">
                  <a:pos x="149" y="17"/>
                </a:cxn>
                <a:cxn ang="0">
                  <a:pos x="136" y="8"/>
                </a:cxn>
                <a:cxn ang="0">
                  <a:pos x="121" y="0"/>
                </a:cxn>
                <a:cxn ang="0">
                  <a:pos x="109" y="11"/>
                </a:cxn>
                <a:cxn ang="0">
                  <a:pos x="95" y="21"/>
                </a:cxn>
                <a:cxn ang="0">
                  <a:pos x="87" y="35"/>
                </a:cxn>
                <a:cxn ang="0">
                  <a:pos x="77" y="49"/>
                </a:cxn>
                <a:cxn ang="0">
                  <a:pos x="69" y="63"/>
                </a:cxn>
                <a:cxn ang="0">
                  <a:pos x="60" y="76"/>
                </a:cxn>
                <a:cxn ang="0">
                  <a:pos x="51" y="91"/>
                </a:cxn>
                <a:cxn ang="0">
                  <a:pos x="43" y="105"/>
                </a:cxn>
                <a:cxn ang="0">
                  <a:pos x="34" y="118"/>
                </a:cxn>
                <a:cxn ang="0">
                  <a:pos x="26" y="133"/>
                </a:cxn>
                <a:cxn ang="0">
                  <a:pos x="16" y="146"/>
                </a:cxn>
                <a:cxn ang="0">
                  <a:pos x="7" y="160"/>
                </a:cxn>
                <a:cxn ang="0">
                  <a:pos x="0" y="173"/>
                </a:cxn>
                <a:cxn ang="0">
                  <a:pos x="14" y="183"/>
                </a:cxn>
                <a:cxn ang="0">
                  <a:pos x="27" y="191"/>
                </a:cxn>
                <a:cxn ang="0">
                  <a:pos x="41" y="200"/>
                </a:cxn>
                <a:cxn ang="0">
                  <a:pos x="52" y="213"/>
                </a:cxn>
                <a:cxn ang="0">
                  <a:pos x="66" y="222"/>
                </a:cxn>
                <a:cxn ang="0">
                  <a:pos x="79" y="231"/>
                </a:cxn>
                <a:cxn ang="0">
                  <a:pos x="94" y="240"/>
                </a:cxn>
                <a:cxn ang="0">
                  <a:pos x="109" y="248"/>
                </a:cxn>
                <a:cxn ang="0">
                  <a:pos x="122" y="257"/>
                </a:cxn>
                <a:cxn ang="0">
                  <a:pos x="136" y="265"/>
                </a:cxn>
                <a:cxn ang="0">
                  <a:pos x="150" y="275"/>
                </a:cxn>
                <a:cxn ang="0">
                  <a:pos x="163" y="283"/>
                </a:cxn>
                <a:cxn ang="0">
                  <a:pos x="196" y="291"/>
                </a:cxn>
                <a:cxn ang="0">
                  <a:pos x="196" y="291"/>
                </a:cxn>
              </a:cxnLst>
              <a:rect l="0" t="0" r="r" b="b"/>
              <a:pathLst>
                <a:path w="296" h="292">
                  <a:moveTo>
                    <a:pt x="196" y="291"/>
                  </a:moveTo>
                  <a:lnTo>
                    <a:pt x="209" y="272"/>
                  </a:lnTo>
                  <a:lnTo>
                    <a:pt x="226" y="245"/>
                  </a:lnTo>
                  <a:lnTo>
                    <a:pt x="249" y="208"/>
                  </a:lnTo>
                  <a:lnTo>
                    <a:pt x="262" y="196"/>
                  </a:lnTo>
                  <a:lnTo>
                    <a:pt x="271" y="183"/>
                  </a:lnTo>
                  <a:lnTo>
                    <a:pt x="283" y="165"/>
                  </a:lnTo>
                  <a:lnTo>
                    <a:pt x="291" y="151"/>
                  </a:lnTo>
                  <a:lnTo>
                    <a:pt x="295" y="133"/>
                  </a:lnTo>
                  <a:lnTo>
                    <a:pt x="288" y="116"/>
                  </a:lnTo>
                  <a:lnTo>
                    <a:pt x="276" y="103"/>
                  </a:lnTo>
                  <a:lnTo>
                    <a:pt x="265" y="89"/>
                  </a:lnTo>
                  <a:lnTo>
                    <a:pt x="251" y="81"/>
                  </a:lnTo>
                  <a:lnTo>
                    <a:pt x="238" y="72"/>
                  </a:lnTo>
                  <a:lnTo>
                    <a:pt x="224" y="63"/>
                  </a:lnTo>
                  <a:lnTo>
                    <a:pt x="210" y="55"/>
                  </a:lnTo>
                  <a:lnTo>
                    <a:pt x="196" y="46"/>
                  </a:lnTo>
                  <a:lnTo>
                    <a:pt x="182" y="38"/>
                  </a:lnTo>
                  <a:lnTo>
                    <a:pt x="149" y="17"/>
                  </a:lnTo>
                  <a:lnTo>
                    <a:pt x="136" y="8"/>
                  </a:lnTo>
                  <a:lnTo>
                    <a:pt x="121" y="0"/>
                  </a:lnTo>
                  <a:lnTo>
                    <a:pt x="109" y="11"/>
                  </a:lnTo>
                  <a:lnTo>
                    <a:pt x="95" y="21"/>
                  </a:lnTo>
                  <a:lnTo>
                    <a:pt x="87" y="35"/>
                  </a:lnTo>
                  <a:lnTo>
                    <a:pt x="77" y="49"/>
                  </a:lnTo>
                  <a:lnTo>
                    <a:pt x="69" y="63"/>
                  </a:lnTo>
                  <a:lnTo>
                    <a:pt x="60" y="76"/>
                  </a:lnTo>
                  <a:lnTo>
                    <a:pt x="51" y="91"/>
                  </a:lnTo>
                  <a:lnTo>
                    <a:pt x="43" y="105"/>
                  </a:lnTo>
                  <a:lnTo>
                    <a:pt x="34" y="118"/>
                  </a:lnTo>
                  <a:lnTo>
                    <a:pt x="26" y="133"/>
                  </a:lnTo>
                  <a:lnTo>
                    <a:pt x="16" y="146"/>
                  </a:lnTo>
                  <a:lnTo>
                    <a:pt x="7" y="160"/>
                  </a:lnTo>
                  <a:lnTo>
                    <a:pt x="0" y="173"/>
                  </a:lnTo>
                  <a:lnTo>
                    <a:pt x="14" y="183"/>
                  </a:lnTo>
                  <a:lnTo>
                    <a:pt x="27" y="191"/>
                  </a:lnTo>
                  <a:lnTo>
                    <a:pt x="41" y="200"/>
                  </a:lnTo>
                  <a:lnTo>
                    <a:pt x="52" y="213"/>
                  </a:lnTo>
                  <a:lnTo>
                    <a:pt x="66" y="222"/>
                  </a:lnTo>
                  <a:lnTo>
                    <a:pt x="79" y="231"/>
                  </a:lnTo>
                  <a:lnTo>
                    <a:pt x="94" y="240"/>
                  </a:lnTo>
                  <a:lnTo>
                    <a:pt x="109" y="248"/>
                  </a:lnTo>
                  <a:lnTo>
                    <a:pt x="122" y="257"/>
                  </a:lnTo>
                  <a:lnTo>
                    <a:pt x="136" y="265"/>
                  </a:lnTo>
                  <a:lnTo>
                    <a:pt x="150" y="275"/>
                  </a:lnTo>
                  <a:lnTo>
                    <a:pt x="163" y="283"/>
                  </a:lnTo>
                  <a:lnTo>
                    <a:pt x="196" y="291"/>
                  </a:lnTo>
                  <a:lnTo>
                    <a:pt x="196" y="291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000" name="Oval 256"/>
            <p:cNvSpPr>
              <a:spLocks noChangeArrowheads="1"/>
            </p:cNvSpPr>
            <p:nvPr/>
          </p:nvSpPr>
          <p:spPr bwMode="auto">
            <a:xfrm rot="12720000">
              <a:off x="258" y="1714"/>
              <a:ext cx="185" cy="43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1778" name="Group 259"/>
            <p:cNvGrpSpPr>
              <a:grpSpLocks/>
            </p:cNvGrpSpPr>
            <p:nvPr/>
          </p:nvGrpSpPr>
          <p:grpSpPr bwMode="auto">
            <a:xfrm>
              <a:off x="1114" y="1729"/>
              <a:ext cx="298" cy="285"/>
              <a:chOff x="1114" y="1729"/>
              <a:chExt cx="298" cy="285"/>
            </a:xfrm>
          </p:grpSpPr>
          <p:sp>
            <p:nvSpPr>
              <p:cNvPr id="32001" name="Freeform 257"/>
              <p:cNvSpPr>
                <a:spLocks/>
              </p:cNvSpPr>
              <p:nvPr/>
            </p:nvSpPr>
            <p:spPr bwMode="auto">
              <a:xfrm>
                <a:off x="1114" y="1729"/>
                <a:ext cx="298" cy="285"/>
              </a:xfrm>
              <a:custGeom>
                <a:avLst/>
                <a:gdLst/>
                <a:ahLst/>
                <a:cxnLst>
                  <a:cxn ang="0">
                    <a:pos x="297" y="125"/>
                  </a:cxn>
                  <a:cxn ang="0">
                    <a:pos x="285" y="145"/>
                  </a:cxn>
                  <a:cxn ang="0">
                    <a:pos x="266" y="172"/>
                  </a:cxn>
                  <a:cxn ang="0">
                    <a:pos x="244" y="209"/>
                  </a:cxn>
                  <a:cxn ang="0">
                    <a:pos x="240" y="226"/>
                  </a:cxn>
                  <a:cxn ang="0">
                    <a:pos x="231" y="240"/>
                  </a:cxn>
                  <a:cxn ang="0">
                    <a:pos x="220" y="258"/>
                  </a:cxn>
                  <a:cxn ang="0">
                    <a:pos x="211" y="273"/>
                  </a:cxn>
                  <a:cxn ang="0">
                    <a:pos x="197" y="283"/>
                  </a:cxn>
                  <a:cxn ang="0">
                    <a:pos x="178" y="284"/>
                  </a:cxn>
                  <a:cxn ang="0">
                    <a:pos x="162" y="280"/>
                  </a:cxn>
                  <a:cxn ang="0">
                    <a:pos x="145" y="276"/>
                  </a:cxn>
                  <a:cxn ang="0">
                    <a:pos x="131" y="266"/>
                  </a:cxn>
                  <a:cxn ang="0">
                    <a:pos x="117" y="258"/>
                  </a:cxn>
                  <a:cxn ang="0">
                    <a:pos x="103" y="250"/>
                  </a:cxn>
                  <a:cxn ang="0">
                    <a:pos x="89" y="241"/>
                  </a:cxn>
                  <a:cxn ang="0">
                    <a:pos x="75" y="231"/>
                  </a:cxn>
                  <a:cxn ang="0">
                    <a:pos x="61" y="222"/>
                  </a:cxn>
                  <a:cxn ang="0">
                    <a:pos x="28" y="203"/>
                  </a:cxn>
                  <a:cxn ang="0">
                    <a:pos x="14" y="194"/>
                  </a:cxn>
                  <a:cxn ang="0">
                    <a:pos x="0" y="186"/>
                  </a:cxn>
                  <a:cxn ang="0">
                    <a:pos x="4" y="169"/>
                  </a:cxn>
                  <a:cxn ang="0">
                    <a:pos x="8" y="152"/>
                  </a:cxn>
                  <a:cxn ang="0">
                    <a:pos x="18" y="138"/>
                  </a:cxn>
                  <a:cxn ang="0">
                    <a:pos x="27" y="124"/>
                  </a:cxn>
                  <a:cxn ang="0">
                    <a:pos x="35" y="111"/>
                  </a:cxn>
                  <a:cxn ang="0">
                    <a:pos x="43" y="97"/>
                  </a:cxn>
                  <a:cxn ang="0">
                    <a:pos x="52" y="83"/>
                  </a:cxn>
                  <a:cxn ang="0">
                    <a:pos x="61" y="68"/>
                  </a:cxn>
                  <a:cxn ang="0">
                    <a:pos x="69" y="55"/>
                  </a:cxn>
                  <a:cxn ang="0">
                    <a:pos x="78" y="41"/>
                  </a:cxn>
                  <a:cxn ang="0">
                    <a:pos x="87" y="27"/>
                  </a:cxn>
                  <a:cxn ang="0">
                    <a:pos x="96" y="14"/>
                  </a:cxn>
                  <a:cxn ang="0">
                    <a:pos x="104" y="0"/>
                  </a:cxn>
                  <a:cxn ang="0">
                    <a:pos x="118" y="8"/>
                  </a:cxn>
                  <a:cxn ang="0">
                    <a:pos x="131" y="17"/>
                  </a:cxn>
                  <a:cxn ang="0">
                    <a:pos x="145" y="25"/>
                  </a:cxn>
                  <a:cxn ang="0">
                    <a:pos x="162" y="29"/>
                  </a:cxn>
                  <a:cxn ang="0">
                    <a:pos x="176" y="38"/>
                  </a:cxn>
                  <a:cxn ang="0">
                    <a:pos x="191" y="47"/>
                  </a:cxn>
                  <a:cxn ang="0">
                    <a:pos x="204" y="56"/>
                  </a:cxn>
                  <a:cxn ang="0">
                    <a:pos x="218" y="64"/>
                  </a:cxn>
                  <a:cxn ang="0">
                    <a:pos x="233" y="73"/>
                  </a:cxn>
                  <a:cxn ang="0">
                    <a:pos x="246" y="82"/>
                  </a:cxn>
                  <a:cxn ang="0">
                    <a:pos x="260" y="90"/>
                  </a:cxn>
                  <a:cxn ang="0">
                    <a:pos x="273" y="99"/>
                  </a:cxn>
                  <a:cxn ang="0">
                    <a:pos x="297" y="125"/>
                  </a:cxn>
                  <a:cxn ang="0">
                    <a:pos x="297" y="125"/>
                  </a:cxn>
                </a:cxnLst>
                <a:rect l="0" t="0" r="r" b="b"/>
                <a:pathLst>
                  <a:path w="298" h="285">
                    <a:moveTo>
                      <a:pt x="297" y="125"/>
                    </a:moveTo>
                    <a:lnTo>
                      <a:pt x="285" y="145"/>
                    </a:lnTo>
                    <a:lnTo>
                      <a:pt x="266" y="172"/>
                    </a:lnTo>
                    <a:lnTo>
                      <a:pt x="244" y="209"/>
                    </a:lnTo>
                    <a:lnTo>
                      <a:pt x="240" y="226"/>
                    </a:lnTo>
                    <a:lnTo>
                      <a:pt x="231" y="240"/>
                    </a:lnTo>
                    <a:lnTo>
                      <a:pt x="220" y="258"/>
                    </a:lnTo>
                    <a:lnTo>
                      <a:pt x="211" y="273"/>
                    </a:lnTo>
                    <a:lnTo>
                      <a:pt x="197" y="283"/>
                    </a:lnTo>
                    <a:lnTo>
                      <a:pt x="178" y="284"/>
                    </a:lnTo>
                    <a:lnTo>
                      <a:pt x="162" y="280"/>
                    </a:lnTo>
                    <a:lnTo>
                      <a:pt x="145" y="276"/>
                    </a:lnTo>
                    <a:lnTo>
                      <a:pt x="131" y="266"/>
                    </a:lnTo>
                    <a:lnTo>
                      <a:pt x="117" y="258"/>
                    </a:lnTo>
                    <a:lnTo>
                      <a:pt x="103" y="250"/>
                    </a:lnTo>
                    <a:lnTo>
                      <a:pt x="89" y="241"/>
                    </a:lnTo>
                    <a:lnTo>
                      <a:pt x="75" y="231"/>
                    </a:lnTo>
                    <a:lnTo>
                      <a:pt x="61" y="222"/>
                    </a:lnTo>
                    <a:lnTo>
                      <a:pt x="28" y="203"/>
                    </a:lnTo>
                    <a:lnTo>
                      <a:pt x="14" y="194"/>
                    </a:lnTo>
                    <a:lnTo>
                      <a:pt x="0" y="186"/>
                    </a:lnTo>
                    <a:lnTo>
                      <a:pt x="4" y="169"/>
                    </a:lnTo>
                    <a:lnTo>
                      <a:pt x="8" y="152"/>
                    </a:lnTo>
                    <a:lnTo>
                      <a:pt x="18" y="138"/>
                    </a:lnTo>
                    <a:lnTo>
                      <a:pt x="27" y="124"/>
                    </a:lnTo>
                    <a:lnTo>
                      <a:pt x="35" y="111"/>
                    </a:lnTo>
                    <a:lnTo>
                      <a:pt x="43" y="97"/>
                    </a:lnTo>
                    <a:lnTo>
                      <a:pt x="52" y="83"/>
                    </a:lnTo>
                    <a:lnTo>
                      <a:pt x="61" y="68"/>
                    </a:lnTo>
                    <a:lnTo>
                      <a:pt x="69" y="55"/>
                    </a:lnTo>
                    <a:lnTo>
                      <a:pt x="78" y="41"/>
                    </a:lnTo>
                    <a:lnTo>
                      <a:pt x="87" y="27"/>
                    </a:lnTo>
                    <a:lnTo>
                      <a:pt x="96" y="14"/>
                    </a:lnTo>
                    <a:lnTo>
                      <a:pt x="104" y="0"/>
                    </a:lnTo>
                    <a:lnTo>
                      <a:pt x="118" y="8"/>
                    </a:lnTo>
                    <a:lnTo>
                      <a:pt x="131" y="17"/>
                    </a:lnTo>
                    <a:lnTo>
                      <a:pt x="145" y="25"/>
                    </a:lnTo>
                    <a:lnTo>
                      <a:pt x="162" y="29"/>
                    </a:lnTo>
                    <a:lnTo>
                      <a:pt x="176" y="38"/>
                    </a:lnTo>
                    <a:lnTo>
                      <a:pt x="191" y="47"/>
                    </a:lnTo>
                    <a:lnTo>
                      <a:pt x="204" y="56"/>
                    </a:lnTo>
                    <a:lnTo>
                      <a:pt x="218" y="64"/>
                    </a:lnTo>
                    <a:lnTo>
                      <a:pt x="233" y="73"/>
                    </a:lnTo>
                    <a:lnTo>
                      <a:pt x="246" y="82"/>
                    </a:lnTo>
                    <a:lnTo>
                      <a:pt x="260" y="90"/>
                    </a:lnTo>
                    <a:lnTo>
                      <a:pt x="273" y="99"/>
                    </a:lnTo>
                    <a:lnTo>
                      <a:pt x="297" y="125"/>
                    </a:lnTo>
                    <a:lnTo>
                      <a:pt x="297" y="125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002" name="Oval 258"/>
              <p:cNvSpPr>
                <a:spLocks noChangeArrowheads="1"/>
              </p:cNvSpPr>
              <p:nvPr/>
            </p:nvSpPr>
            <p:spPr bwMode="auto">
              <a:xfrm rot="12720000">
                <a:off x="1202" y="1790"/>
                <a:ext cx="185" cy="42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1779" name="Group 262"/>
            <p:cNvGrpSpPr>
              <a:grpSpLocks/>
            </p:cNvGrpSpPr>
            <p:nvPr/>
          </p:nvGrpSpPr>
          <p:grpSpPr bwMode="auto">
            <a:xfrm>
              <a:off x="932" y="1614"/>
              <a:ext cx="297" cy="285"/>
              <a:chOff x="932" y="1614"/>
              <a:chExt cx="297" cy="285"/>
            </a:xfrm>
          </p:grpSpPr>
          <p:sp>
            <p:nvSpPr>
              <p:cNvPr id="32004" name="Freeform 260"/>
              <p:cNvSpPr>
                <a:spLocks/>
              </p:cNvSpPr>
              <p:nvPr/>
            </p:nvSpPr>
            <p:spPr bwMode="auto">
              <a:xfrm>
                <a:off x="932" y="1614"/>
                <a:ext cx="297" cy="285"/>
              </a:xfrm>
              <a:custGeom>
                <a:avLst/>
                <a:gdLst/>
                <a:ahLst/>
                <a:cxnLst>
                  <a:cxn ang="0">
                    <a:pos x="296" y="125"/>
                  </a:cxn>
                  <a:cxn ang="0">
                    <a:pos x="283" y="144"/>
                  </a:cxn>
                  <a:cxn ang="0">
                    <a:pos x="266" y="172"/>
                  </a:cxn>
                  <a:cxn ang="0">
                    <a:pos x="242" y="210"/>
                  </a:cxn>
                  <a:cxn ang="0">
                    <a:pos x="238" y="226"/>
                  </a:cxn>
                  <a:cxn ang="0">
                    <a:pos x="230" y="239"/>
                  </a:cxn>
                  <a:cxn ang="0">
                    <a:pos x="218" y="258"/>
                  </a:cxn>
                  <a:cxn ang="0">
                    <a:pos x="210" y="273"/>
                  </a:cxn>
                  <a:cxn ang="0">
                    <a:pos x="196" y="284"/>
                  </a:cxn>
                  <a:cxn ang="0">
                    <a:pos x="177" y="283"/>
                  </a:cxn>
                  <a:cxn ang="0">
                    <a:pos x="160" y="280"/>
                  </a:cxn>
                  <a:cxn ang="0">
                    <a:pos x="144" y="275"/>
                  </a:cxn>
                  <a:cxn ang="0">
                    <a:pos x="129" y="267"/>
                  </a:cxn>
                  <a:cxn ang="0">
                    <a:pos x="116" y="258"/>
                  </a:cxn>
                  <a:cxn ang="0">
                    <a:pos x="101" y="250"/>
                  </a:cxn>
                  <a:cxn ang="0">
                    <a:pos x="87" y="241"/>
                  </a:cxn>
                  <a:cxn ang="0">
                    <a:pos x="74" y="232"/>
                  </a:cxn>
                  <a:cxn ang="0">
                    <a:pos x="60" y="224"/>
                  </a:cxn>
                  <a:cxn ang="0">
                    <a:pos x="28" y="203"/>
                  </a:cxn>
                  <a:cxn ang="0">
                    <a:pos x="13" y="194"/>
                  </a:cxn>
                  <a:cxn ang="0">
                    <a:pos x="0" y="186"/>
                  </a:cxn>
                  <a:cxn ang="0">
                    <a:pos x="4" y="169"/>
                  </a:cxn>
                  <a:cxn ang="0">
                    <a:pos x="8" y="153"/>
                  </a:cxn>
                  <a:cxn ang="0">
                    <a:pos x="17" y="139"/>
                  </a:cxn>
                  <a:cxn ang="0">
                    <a:pos x="24" y="125"/>
                  </a:cxn>
                  <a:cxn ang="0">
                    <a:pos x="34" y="110"/>
                  </a:cxn>
                  <a:cxn ang="0">
                    <a:pos x="42" y="97"/>
                  </a:cxn>
                  <a:cxn ang="0">
                    <a:pos x="51" y="83"/>
                  </a:cxn>
                  <a:cxn ang="0">
                    <a:pos x="60" y="69"/>
                  </a:cxn>
                  <a:cxn ang="0">
                    <a:pos x="68" y="56"/>
                  </a:cxn>
                  <a:cxn ang="0">
                    <a:pos x="78" y="41"/>
                  </a:cxn>
                  <a:cxn ang="0">
                    <a:pos x="86" y="28"/>
                  </a:cxn>
                  <a:cxn ang="0">
                    <a:pos x="94" y="13"/>
                  </a:cxn>
                  <a:cxn ang="0">
                    <a:pos x="103" y="0"/>
                  </a:cxn>
                  <a:cxn ang="0">
                    <a:pos x="117" y="9"/>
                  </a:cxn>
                  <a:cxn ang="0">
                    <a:pos x="130" y="18"/>
                  </a:cxn>
                  <a:cxn ang="0">
                    <a:pos x="145" y="26"/>
                  </a:cxn>
                  <a:cxn ang="0">
                    <a:pos x="162" y="30"/>
                  </a:cxn>
                  <a:cxn ang="0">
                    <a:pos x="176" y="39"/>
                  </a:cxn>
                  <a:cxn ang="0">
                    <a:pos x="189" y="47"/>
                  </a:cxn>
                  <a:cxn ang="0">
                    <a:pos x="203" y="56"/>
                  </a:cxn>
                  <a:cxn ang="0">
                    <a:pos x="217" y="65"/>
                  </a:cxn>
                  <a:cxn ang="0">
                    <a:pos x="232" y="73"/>
                  </a:cxn>
                  <a:cxn ang="0">
                    <a:pos x="245" y="81"/>
                  </a:cxn>
                  <a:cxn ang="0">
                    <a:pos x="259" y="91"/>
                  </a:cxn>
                  <a:cxn ang="0">
                    <a:pos x="273" y="100"/>
                  </a:cxn>
                  <a:cxn ang="0">
                    <a:pos x="296" y="125"/>
                  </a:cxn>
                  <a:cxn ang="0">
                    <a:pos x="296" y="125"/>
                  </a:cxn>
                </a:cxnLst>
                <a:rect l="0" t="0" r="r" b="b"/>
                <a:pathLst>
                  <a:path w="297" h="285">
                    <a:moveTo>
                      <a:pt x="296" y="125"/>
                    </a:moveTo>
                    <a:lnTo>
                      <a:pt x="283" y="144"/>
                    </a:lnTo>
                    <a:lnTo>
                      <a:pt x="266" y="172"/>
                    </a:lnTo>
                    <a:lnTo>
                      <a:pt x="242" y="210"/>
                    </a:lnTo>
                    <a:lnTo>
                      <a:pt x="238" y="226"/>
                    </a:lnTo>
                    <a:lnTo>
                      <a:pt x="230" y="239"/>
                    </a:lnTo>
                    <a:lnTo>
                      <a:pt x="218" y="258"/>
                    </a:lnTo>
                    <a:lnTo>
                      <a:pt x="210" y="273"/>
                    </a:lnTo>
                    <a:lnTo>
                      <a:pt x="196" y="284"/>
                    </a:lnTo>
                    <a:lnTo>
                      <a:pt x="177" y="283"/>
                    </a:lnTo>
                    <a:lnTo>
                      <a:pt x="160" y="280"/>
                    </a:lnTo>
                    <a:lnTo>
                      <a:pt x="144" y="275"/>
                    </a:lnTo>
                    <a:lnTo>
                      <a:pt x="129" y="267"/>
                    </a:lnTo>
                    <a:lnTo>
                      <a:pt x="116" y="258"/>
                    </a:lnTo>
                    <a:lnTo>
                      <a:pt x="101" y="250"/>
                    </a:lnTo>
                    <a:lnTo>
                      <a:pt x="87" y="241"/>
                    </a:lnTo>
                    <a:lnTo>
                      <a:pt x="74" y="232"/>
                    </a:lnTo>
                    <a:lnTo>
                      <a:pt x="60" y="224"/>
                    </a:lnTo>
                    <a:lnTo>
                      <a:pt x="28" y="203"/>
                    </a:lnTo>
                    <a:lnTo>
                      <a:pt x="13" y="194"/>
                    </a:lnTo>
                    <a:lnTo>
                      <a:pt x="0" y="186"/>
                    </a:lnTo>
                    <a:lnTo>
                      <a:pt x="4" y="169"/>
                    </a:lnTo>
                    <a:lnTo>
                      <a:pt x="8" y="153"/>
                    </a:lnTo>
                    <a:lnTo>
                      <a:pt x="17" y="139"/>
                    </a:lnTo>
                    <a:lnTo>
                      <a:pt x="24" y="125"/>
                    </a:lnTo>
                    <a:lnTo>
                      <a:pt x="34" y="110"/>
                    </a:lnTo>
                    <a:lnTo>
                      <a:pt x="42" y="97"/>
                    </a:lnTo>
                    <a:lnTo>
                      <a:pt x="51" y="83"/>
                    </a:lnTo>
                    <a:lnTo>
                      <a:pt x="60" y="69"/>
                    </a:lnTo>
                    <a:lnTo>
                      <a:pt x="68" y="56"/>
                    </a:lnTo>
                    <a:lnTo>
                      <a:pt x="78" y="41"/>
                    </a:lnTo>
                    <a:lnTo>
                      <a:pt x="86" y="28"/>
                    </a:lnTo>
                    <a:lnTo>
                      <a:pt x="94" y="13"/>
                    </a:lnTo>
                    <a:lnTo>
                      <a:pt x="103" y="0"/>
                    </a:lnTo>
                    <a:lnTo>
                      <a:pt x="117" y="9"/>
                    </a:lnTo>
                    <a:lnTo>
                      <a:pt x="130" y="18"/>
                    </a:lnTo>
                    <a:lnTo>
                      <a:pt x="145" y="26"/>
                    </a:lnTo>
                    <a:lnTo>
                      <a:pt x="162" y="30"/>
                    </a:lnTo>
                    <a:lnTo>
                      <a:pt x="176" y="39"/>
                    </a:lnTo>
                    <a:lnTo>
                      <a:pt x="189" y="47"/>
                    </a:lnTo>
                    <a:lnTo>
                      <a:pt x="203" y="56"/>
                    </a:lnTo>
                    <a:lnTo>
                      <a:pt x="217" y="65"/>
                    </a:lnTo>
                    <a:lnTo>
                      <a:pt x="232" y="73"/>
                    </a:lnTo>
                    <a:lnTo>
                      <a:pt x="245" y="81"/>
                    </a:lnTo>
                    <a:lnTo>
                      <a:pt x="259" y="91"/>
                    </a:lnTo>
                    <a:lnTo>
                      <a:pt x="273" y="100"/>
                    </a:lnTo>
                    <a:lnTo>
                      <a:pt x="296" y="125"/>
                    </a:lnTo>
                    <a:lnTo>
                      <a:pt x="296" y="125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005" name="Oval 261"/>
              <p:cNvSpPr>
                <a:spLocks noChangeArrowheads="1"/>
              </p:cNvSpPr>
              <p:nvPr/>
            </p:nvSpPr>
            <p:spPr bwMode="auto">
              <a:xfrm rot="12720000">
                <a:off x="1019" y="1676"/>
                <a:ext cx="186" cy="41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1788" name="Group 265"/>
            <p:cNvGrpSpPr>
              <a:grpSpLocks/>
            </p:cNvGrpSpPr>
            <p:nvPr/>
          </p:nvGrpSpPr>
          <p:grpSpPr bwMode="auto">
            <a:xfrm>
              <a:off x="748" y="1500"/>
              <a:ext cx="297" cy="285"/>
              <a:chOff x="748" y="1500"/>
              <a:chExt cx="297" cy="285"/>
            </a:xfrm>
          </p:grpSpPr>
          <p:sp>
            <p:nvSpPr>
              <p:cNvPr id="32007" name="Freeform 263"/>
              <p:cNvSpPr>
                <a:spLocks/>
              </p:cNvSpPr>
              <p:nvPr/>
            </p:nvSpPr>
            <p:spPr bwMode="auto">
              <a:xfrm>
                <a:off x="748" y="1500"/>
                <a:ext cx="297" cy="285"/>
              </a:xfrm>
              <a:custGeom>
                <a:avLst/>
                <a:gdLst/>
                <a:ahLst/>
                <a:cxnLst>
                  <a:cxn ang="0">
                    <a:pos x="296" y="125"/>
                  </a:cxn>
                  <a:cxn ang="0">
                    <a:pos x="283" y="144"/>
                  </a:cxn>
                  <a:cxn ang="0">
                    <a:pos x="267" y="172"/>
                  </a:cxn>
                  <a:cxn ang="0">
                    <a:pos x="243" y="209"/>
                  </a:cxn>
                  <a:cxn ang="0">
                    <a:pos x="239" y="226"/>
                  </a:cxn>
                  <a:cxn ang="0">
                    <a:pos x="231" y="240"/>
                  </a:cxn>
                  <a:cxn ang="0">
                    <a:pos x="220" y="257"/>
                  </a:cxn>
                  <a:cxn ang="0">
                    <a:pos x="210" y="271"/>
                  </a:cxn>
                  <a:cxn ang="0">
                    <a:pos x="197" y="283"/>
                  </a:cxn>
                  <a:cxn ang="0">
                    <a:pos x="178" y="284"/>
                  </a:cxn>
                  <a:cxn ang="0">
                    <a:pos x="161" y="280"/>
                  </a:cxn>
                  <a:cxn ang="0">
                    <a:pos x="144" y="276"/>
                  </a:cxn>
                  <a:cxn ang="0">
                    <a:pos x="130" y="266"/>
                  </a:cxn>
                  <a:cxn ang="0">
                    <a:pos x="117" y="258"/>
                  </a:cxn>
                  <a:cxn ang="0">
                    <a:pos x="102" y="250"/>
                  </a:cxn>
                  <a:cxn ang="0">
                    <a:pos x="88" y="240"/>
                  </a:cxn>
                  <a:cxn ang="0">
                    <a:pos x="75" y="232"/>
                  </a:cxn>
                  <a:cxn ang="0">
                    <a:pos x="60" y="223"/>
                  </a:cxn>
                  <a:cxn ang="0">
                    <a:pos x="29" y="202"/>
                  </a:cxn>
                  <a:cxn ang="0">
                    <a:pos x="14" y="195"/>
                  </a:cxn>
                  <a:cxn ang="0">
                    <a:pos x="0" y="185"/>
                  </a:cxn>
                  <a:cxn ang="0">
                    <a:pos x="4" y="169"/>
                  </a:cxn>
                  <a:cxn ang="0">
                    <a:pos x="8" y="152"/>
                  </a:cxn>
                  <a:cxn ang="0">
                    <a:pos x="17" y="138"/>
                  </a:cxn>
                  <a:cxn ang="0">
                    <a:pos x="26" y="124"/>
                  </a:cxn>
                  <a:cxn ang="0">
                    <a:pos x="35" y="111"/>
                  </a:cxn>
                  <a:cxn ang="0">
                    <a:pos x="43" y="97"/>
                  </a:cxn>
                  <a:cxn ang="0">
                    <a:pos x="51" y="83"/>
                  </a:cxn>
                  <a:cxn ang="0">
                    <a:pos x="61" y="69"/>
                  </a:cxn>
                  <a:cxn ang="0">
                    <a:pos x="70" y="55"/>
                  </a:cxn>
                  <a:cxn ang="0">
                    <a:pos x="77" y="41"/>
                  </a:cxn>
                  <a:cxn ang="0">
                    <a:pos x="87" y="27"/>
                  </a:cxn>
                  <a:cxn ang="0">
                    <a:pos x="96" y="13"/>
                  </a:cxn>
                  <a:cxn ang="0">
                    <a:pos x="103" y="0"/>
                  </a:cxn>
                  <a:cxn ang="0">
                    <a:pos x="118" y="8"/>
                  </a:cxn>
                  <a:cxn ang="0">
                    <a:pos x="132" y="16"/>
                  </a:cxn>
                  <a:cxn ang="0">
                    <a:pos x="146" y="26"/>
                  </a:cxn>
                  <a:cxn ang="0">
                    <a:pos x="163" y="30"/>
                  </a:cxn>
                  <a:cxn ang="0">
                    <a:pos x="176" y="38"/>
                  </a:cxn>
                  <a:cxn ang="0">
                    <a:pos x="190" y="47"/>
                  </a:cxn>
                  <a:cxn ang="0">
                    <a:pos x="203" y="56"/>
                  </a:cxn>
                  <a:cxn ang="0">
                    <a:pos x="218" y="64"/>
                  </a:cxn>
                  <a:cxn ang="0">
                    <a:pos x="232" y="73"/>
                  </a:cxn>
                  <a:cxn ang="0">
                    <a:pos x="246" y="82"/>
                  </a:cxn>
                  <a:cxn ang="0">
                    <a:pos x="260" y="90"/>
                  </a:cxn>
                  <a:cxn ang="0">
                    <a:pos x="274" y="99"/>
                  </a:cxn>
                  <a:cxn ang="0">
                    <a:pos x="296" y="125"/>
                  </a:cxn>
                  <a:cxn ang="0">
                    <a:pos x="296" y="125"/>
                  </a:cxn>
                </a:cxnLst>
                <a:rect l="0" t="0" r="r" b="b"/>
                <a:pathLst>
                  <a:path w="297" h="285">
                    <a:moveTo>
                      <a:pt x="296" y="125"/>
                    </a:moveTo>
                    <a:lnTo>
                      <a:pt x="283" y="144"/>
                    </a:lnTo>
                    <a:lnTo>
                      <a:pt x="267" y="172"/>
                    </a:lnTo>
                    <a:lnTo>
                      <a:pt x="243" y="209"/>
                    </a:lnTo>
                    <a:lnTo>
                      <a:pt x="239" y="226"/>
                    </a:lnTo>
                    <a:lnTo>
                      <a:pt x="231" y="240"/>
                    </a:lnTo>
                    <a:lnTo>
                      <a:pt x="220" y="257"/>
                    </a:lnTo>
                    <a:lnTo>
                      <a:pt x="210" y="271"/>
                    </a:lnTo>
                    <a:lnTo>
                      <a:pt x="197" y="283"/>
                    </a:lnTo>
                    <a:lnTo>
                      <a:pt x="178" y="284"/>
                    </a:lnTo>
                    <a:lnTo>
                      <a:pt x="161" y="280"/>
                    </a:lnTo>
                    <a:lnTo>
                      <a:pt x="144" y="276"/>
                    </a:lnTo>
                    <a:lnTo>
                      <a:pt x="130" y="266"/>
                    </a:lnTo>
                    <a:lnTo>
                      <a:pt x="117" y="258"/>
                    </a:lnTo>
                    <a:lnTo>
                      <a:pt x="102" y="250"/>
                    </a:lnTo>
                    <a:lnTo>
                      <a:pt x="88" y="240"/>
                    </a:lnTo>
                    <a:lnTo>
                      <a:pt x="75" y="232"/>
                    </a:lnTo>
                    <a:lnTo>
                      <a:pt x="60" y="223"/>
                    </a:lnTo>
                    <a:lnTo>
                      <a:pt x="29" y="202"/>
                    </a:lnTo>
                    <a:lnTo>
                      <a:pt x="14" y="195"/>
                    </a:lnTo>
                    <a:lnTo>
                      <a:pt x="0" y="185"/>
                    </a:lnTo>
                    <a:lnTo>
                      <a:pt x="4" y="169"/>
                    </a:lnTo>
                    <a:lnTo>
                      <a:pt x="8" y="152"/>
                    </a:lnTo>
                    <a:lnTo>
                      <a:pt x="17" y="138"/>
                    </a:lnTo>
                    <a:lnTo>
                      <a:pt x="26" y="124"/>
                    </a:lnTo>
                    <a:lnTo>
                      <a:pt x="35" y="111"/>
                    </a:lnTo>
                    <a:lnTo>
                      <a:pt x="43" y="97"/>
                    </a:lnTo>
                    <a:lnTo>
                      <a:pt x="51" y="83"/>
                    </a:lnTo>
                    <a:lnTo>
                      <a:pt x="61" y="69"/>
                    </a:lnTo>
                    <a:lnTo>
                      <a:pt x="70" y="55"/>
                    </a:lnTo>
                    <a:lnTo>
                      <a:pt x="77" y="41"/>
                    </a:lnTo>
                    <a:lnTo>
                      <a:pt x="87" y="27"/>
                    </a:lnTo>
                    <a:lnTo>
                      <a:pt x="96" y="13"/>
                    </a:lnTo>
                    <a:lnTo>
                      <a:pt x="103" y="0"/>
                    </a:lnTo>
                    <a:lnTo>
                      <a:pt x="118" y="8"/>
                    </a:lnTo>
                    <a:lnTo>
                      <a:pt x="132" y="16"/>
                    </a:lnTo>
                    <a:lnTo>
                      <a:pt x="146" y="26"/>
                    </a:lnTo>
                    <a:lnTo>
                      <a:pt x="163" y="30"/>
                    </a:lnTo>
                    <a:lnTo>
                      <a:pt x="176" y="38"/>
                    </a:lnTo>
                    <a:lnTo>
                      <a:pt x="190" y="47"/>
                    </a:lnTo>
                    <a:lnTo>
                      <a:pt x="203" y="56"/>
                    </a:lnTo>
                    <a:lnTo>
                      <a:pt x="218" y="64"/>
                    </a:lnTo>
                    <a:lnTo>
                      <a:pt x="232" y="73"/>
                    </a:lnTo>
                    <a:lnTo>
                      <a:pt x="246" y="82"/>
                    </a:lnTo>
                    <a:lnTo>
                      <a:pt x="260" y="90"/>
                    </a:lnTo>
                    <a:lnTo>
                      <a:pt x="274" y="99"/>
                    </a:lnTo>
                    <a:lnTo>
                      <a:pt x="296" y="125"/>
                    </a:lnTo>
                    <a:lnTo>
                      <a:pt x="296" y="125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008" name="Oval 264"/>
              <p:cNvSpPr>
                <a:spLocks noChangeArrowheads="1"/>
              </p:cNvSpPr>
              <p:nvPr/>
            </p:nvSpPr>
            <p:spPr bwMode="auto">
              <a:xfrm rot="12720000">
                <a:off x="837" y="1561"/>
                <a:ext cx="185" cy="43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1789" name="Group 268"/>
            <p:cNvGrpSpPr>
              <a:grpSpLocks/>
            </p:cNvGrpSpPr>
            <p:nvPr/>
          </p:nvGrpSpPr>
          <p:grpSpPr bwMode="auto">
            <a:xfrm>
              <a:off x="566" y="1385"/>
              <a:ext cx="296" cy="285"/>
              <a:chOff x="566" y="1385"/>
              <a:chExt cx="296" cy="285"/>
            </a:xfrm>
          </p:grpSpPr>
          <p:sp>
            <p:nvSpPr>
              <p:cNvPr id="32010" name="Freeform 266"/>
              <p:cNvSpPr>
                <a:spLocks/>
              </p:cNvSpPr>
              <p:nvPr/>
            </p:nvSpPr>
            <p:spPr bwMode="auto">
              <a:xfrm>
                <a:off x="566" y="1385"/>
                <a:ext cx="296" cy="285"/>
              </a:xfrm>
              <a:custGeom>
                <a:avLst/>
                <a:gdLst/>
                <a:ahLst/>
                <a:cxnLst>
                  <a:cxn ang="0">
                    <a:pos x="295" y="125"/>
                  </a:cxn>
                  <a:cxn ang="0">
                    <a:pos x="283" y="145"/>
                  </a:cxn>
                  <a:cxn ang="0">
                    <a:pos x="265" y="172"/>
                  </a:cxn>
                  <a:cxn ang="0">
                    <a:pos x="242" y="210"/>
                  </a:cxn>
                  <a:cxn ang="0">
                    <a:pos x="239" y="227"/>
                  </a:cxn>
                  <a:cxn ang="0">
                    <a:pos x="229" y="240"/>
                  </a:cxn>
                  <a:cxn ang="0">
                    <a:pos x="219" y="259"/>
                  </a:cxn>
                  <a:cxn ang="0">
                    <a:pos x="210" y="272"/>
                  </a:cxn>
                  <a:cxn ang="0">
                    <a:pos x="195" y="284"/>
                  </a:cxn>
                  <a:cxn ang="0">
                    <a:pos x="176" y="284"/>
                  </a:cxn>
                  <a:cxn ang="0">
                    <a:pos x="160" y="280"/>
                  </a:cxn>
                  <a:cxn ang="0">
                    <a:pos x="143" y="276"/>
                  </a:cxn>
                  <a:cxn ang="0">
                    <a:pos x="129" y="267"/>
                  </a:cxn>
                  <a:cxn ang="0">
                    <a:pos x="116" y="258"/>
                  </a:cxn>
                  <a:cxn ang="0">
                    <a:pos x="101" y="249"/>
                  </a:cxn>
                  <a:cxn ang="0">
                    <a:pos x="87" y="242"/>
                  </a:cxn>
                  <a:cxn ang="0">
                    <a:pos x="73" y="233"/>
                  </a:cxn>
                  <a:cxn ang="0">
                    <a:pos x="60" y="224"/>
                  </a:cxn>
                  <a:cxn ang="0">
                    <a:pos x="27" y="204"/>
                  </a:cxn>
                  <a:cxn ang="0">
                    <a:pos x="13" y="194"/>
                  </a:cxn>
                  <a:cxn ang="0">
                    <a:pos x="0" y="186"/>
                  </a:cxn>
                  <a:cxn ang="0">
                    <a:pos x="3" y="170"/>
                  </a:cxn>
                  <a:cxn ang="0">
                    <a:pos x="7" y="152"/>
                  </a:cxn>
                  <a:cxn ang="0">
                    <a:pos x="16" y="138"/>
                  </a:cxn>
                  <a:cxn ang="0">
                    <a:pos x="25" y="124"/>
                  </a:cxn>
                  <a:cxn ang="0">
                    <a:pos x="33" y="111"/>
                  </a:cxn>
                  <a:cxn ang="0">
                    <a:pos x="42" y="97"/>
                  </a:cxn>
                  <a:cxn ang="0">
                    <a:pos x="51" y="83"/>
                  </a:cxn>
                  <a:cxn ang="0">
                    <a:pos x="59" y="69"/>
                  </a:cxn>
                  <a:cxn ang="0">
                    <a:pos x="68" y="55"/>
                  </a:cxn>
                  <a:cxn ang="0">
                    <a:pos x="77" y="41"/>
                  </a:cxn>
                  <a:cxn ang="0">
                    <a:pos x="85" y="27"/>
                  </a:cxn>
                  <a:cxn ang="0">
                    <a:pos x="95" y="13"/>
                  </a:cxn>
                  <a:cxn ang="0">
                    <a:pos x="102" y="0"/>
                  </a:cxn>
                  <a:cxn ang="0">
                    <a:pos x="117" y="8"/>
                  </a:cxn>
                  <a:cxn ang="0">
                    <a:pos x="130" y="17"/>
                  </a:cxn>
                  <a:cxn ang="0">
                    <a:pos x="145" y="26"/>
                  </a:cxn>
                  <a:cxn ang="0">
                    <a:pos x="161" y="30"/>
                  </a:cxn>
                  <a:cxn ang="0">
                    <a:pos x="175" y="39"/>
                  </a:cxn>
                  <a:cxn ang="0">
                    <a:pos x="189" y="48"/>
                  </a:cxn>
                  <a:cxn ang="0">
                    <a:pos x="203" y="56"/>
                  </a:cxn>
                  <a:cxn ang="0">
                    <a:pos x="217" y="65"/>
                  </a:cxn>
                  <a:cxn ang="0">
                    <a:pos x="231" y="74"/>
                  </a:cxn>
                  <a:cxn ang="0">
                    <a:pos x="244" y="82"/>
                  </a:cxn>
                  <a:cxn ang="0">
                    <a:pos x="258" y="91"/>
                  </a:cxn>
                  <a:cxn ang="0">
                    <a:pos x="273" y="100"/>
                  </a:cxn>
                  <a:cxn ang="0">
                    <a:pos x="295" y="125"/>
                  </a:cxn>
                  <a:cxn ang="0">
                    <a:pos x="295" y="125"/>
                  </a:cxn>
                </a:cxnLst>
                <a:rect l="0" t="0" r="r" b="b"/>
                <a:pathLst>
                  <a:path w="296" h="285">
                    <a:moveTo>
                      <a:pt x="295" y="125"/>
                    </a:moveTo>
                    <a:lnTo>
                      <a:pt x="283" y="145"/>
                    </a:lnTo>
                    <a:lnTo>
                      <a:pt x="265" y="172"/>
                    </a:lnTo>
                    <a:lnTo>
                      <a:pt x="242" y="210"/>
                    </a:lnTo>
                    <a:lnTo>
                      <a:pt x="239" y="227"/>
                    </a:lnTo>
                    <a:lnTo>
                      <a:pt x="229" y="240"/>
                    </a:lnTo>
                    <a:lnTo>
                      <a:pt x="219" y="259"/>
                    </a:lnTo>
                    <a:lnTo>
                      <a:pt x="210" y="272"/>
                    </a:lnTo>
                    <a:lnTo>
                      <a:pt x="195" y="284"/>
                    </a:lnTo>
                    <a:lnTo>
                      <a:pt x="176" y="284"/>
                    </a:lnTo>
                    <a:lnTo>
                      <a:pt x="160" y="280"/>
                    </a:lnTo>
                    <a:lnTo>
                      <a:pt x="143" y="276"/>
                    </a:lnTo>
                    <a:lnTo>
                      <a:pt x="129" y="267"/>
                    </a:lnTo>
                    <a:lnTo>
                      <a:pt x="116" y="258"/>
                    </a:lnTo>
                    <a:lnTo>
                      <a:pt x="101" y="249"/>
                    </a:lnTo>
                    <a:lnTo>
                      <a:pt x="87" y="242"/>
                    </a:lnTo>
                    <a:lnTo>
                      <a:pt x="73" y="233"/>
                    </a:lnTo>
                    <a:lnTo>
                      <a:pt x="60" y="224"/>
                    </a:lnTo>
                    <a:lnTo>
                      <a:pt x="27" y="204"/>
                    </a:lnTo>
                    <a:lnTo>
                      <a:pt x="13" y="194"/>
                    </a:lnTo>
                    <a:lnTo>
                      <a:pt x="0" y="186"/>
                    </a:lnTo>
                    <a:lnTo>
                      <a:pt x="3" y="170"/>
                    </a:lnTo>
                    <a:lnTo>
                      <a:pt x="7" y="152"/>
                    </a:lnTo>
                    <a:lnTo>
                      <a:pt x="16" y="138"/>
                    </a:lnTo>
                    <a:lnTo>
                      <a:pt x="25" y="124"/>
                    </a:lnTo>
                    <a:lnTo>
                      <a:pt x="33" y="111"/>
                    </a:lnTo>
                    <a:lnTo>
                      <a:pt x="42" y="97"/>
                    </a:lnTo>
                    <a:lnTo>
                      <a:pt x="51" y="83"/>
                    </a:lnTo>
                    <a:lnTo>
                      <a:pt x="59" y="69"/>
                    </a:lnTo>
                    <a:lnTo>
                      <a:pt x="68" y="55"/>
                    </a:lnTo>
                    <a:lnTo>
                      <a:pt x="77" y="41"/>
                    </a:lnTo>
                    <a:lnTo>
                      <a:pt x="85" y="27"/>
                    </a:lnTo>
                    <a:lnTo>
                      <a:pt x="95" y="13"/>
                    </a:lnTo>
                    <a:lnTo>
                      <a:pt x="102" y="0"/>
                    </a:lnTo>
                    <a:lnTo>
                      <a:pt x="117" y="8"/>
                    </a:lnTo>
                    <a:lnTo>
                      <a:pt x="130" y="17"/>
                    </a:lnTo>
                    <a:lnTo>
                      <a:pt x="145" y="26"/>
                    </a:lnTo>
                    <a:lnTo>
                      <a:pt x="161" y="30"/>
                    </a:lnTo>
                    <a:lnTo>
                      <a:pt x="175" y="39"/>
                    </a:lnTo>
                    <a:lnTo>
                      <a:pt x="189" y="48"/>
                    </a:lnTo>
                    <a:lnTo>
                      <a:pt x="203" y="56"/>
                    </a:lnTo>
                    <a:lnTo>
                      <a:pt x="217" y="65"/>
                    </a:lnTo>
                    <a:lnTo>
                      <a:pt x="231" y="74"/>
                    </a:lnTo>
                    <a:lnTo>
                      <a:pt x="244" y="82"/>
                    </a:lnTo>
                    <a:lnTo>
                      <a:pt x="258" y="91"/>
                    </a:lnTo>
                    <a:lnTo>
                      <a:pt x="273" y="100"/>
                    </a:lnTo>
                    <a:lnTo>
                      <a:pt x="295" y="125"/>
                    </a:lnTo>
                    <a:lnTo>
                      <a:pt x="295" y="125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011" name="Oval 267"/>
              <p:cNvSpPr>
                <a:spLocks noChangeArrowheads="1"/>
              </p:cNvSpPr>
              <p:nvPr/>
            </p:nvSpPr>
            <p:spPr bwMode="auto">
              <a:xfrm rot="12720000">
                <a:off x="653" y="1445"/>
                <a:ext cx="185" cy="43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1798" name="Group 271"/>
            <p:cNvGrpSpPr>
              <a:grpSpLocks/>
            </p:cNvGrpSpPr>
            <p:nvPr/>
          </p:nvGrpSpPr>
          <p:grpSpPr bwMode="auto">
            <a:xfrm>
              <a:off x="1298" y="1843"/>
              <a:ext cx="296" cy="284"/>
              <a:chOff x="1298" y="1843"/>
              <a:chExt cx="296" cy="284"/>
            </a:xfrm>
          </p:grpSpPr>
          <p:sp>
            <p:nvSpPr>
              <p:cNvPr id="32013" name="Freeform 269"/>
              <p:cNvSpPr>
                <a:spLocks/>
              </p:cNvSpPr>
              <p:nvPr/>
            </p:nvSpPr>
            <p:spPr bwMode="auto">
              <a:xfrm>
                <a:off x="1298" y="1843"/>
                <a:ext cx="296" cy="284"/>
              </a:xfrm>
              <a:custGeom>
                <a:avLst/>
                <a:gdLst/>
                <a:ahLst/>
                <a:cxnLst>
                  <a:cxn ang="0">
                    <a:pos x="295" y="125"/>
                  </a:cxn>
                  <a:cxn ang="0">
                    <a:pos x="283" y="144"/>
                  </a:cxn>
                  <a:cxn ang="0">
                    <a:pos x="266" y="173"/>
                  </a:cxn>
                  <a:cxn ang="0">
                    <a:pos x="243" y="209"/>
                  </a:cxn>
                  <a:cxn ang="0">
                    <a:pos x="239" y="226"/>
                  </a:cxn>
                  <a:cxn ang="0">
                    <a:pos x="231" y="240"/>
                  </a:cxn>
                  <a:cxn ang="0">
                    <a:pos x="219" y="258"/>
                  </a:cxn>
                  <a:cxn ang="0">
                    <a:pos x="209" y="272"/>
                  </a:cxn>
                  <a:cxn ang="0">
                    <a:pos x="197" y="283"/>
                  </a:cxn>
                  <a:cxn ang="0">
                    <a:pos x="177" y="283"/>
                  </a:cxn>
                  <a:cxn ang="0">
                    <a:pos x="161" y="279"/>
                  </a:cxn>
                  <a:cxn ang="0">
                    <a:pos x="144" y="275"/>
                  </a:cxn>
                  <a:cxn ang="0">
                    <a:pos x="129" y="267"/>
                  </a:cxn>
                  <a:cxn ang="0">
                    <a:pos x="116" y="258"/>
                  </a:cxn>
                  <a:cxn ang="0">
                    <a:pos x="102" y="249"/>
                  </a:cxn>
                  <a:cxn ang="0">
                    <a:pos x="88" y="241"/>
                  </a:cxn>
                  <a:cxn ang="0">
                    <a:pos x="75" y="232"/>
                  </a:cxn>
                  <a:cxn ang="0">
                    <a:pos x="60" y="224"/>
                  </a:cxn>
                  <a:cxn ang="0">
                    <a:pos x="28" y="204"/>
                  </a:cxn>
                  <a:cxn ang="0">
                    <a:pos x="13" y="194"/>
                  </a:cxn>
                  <a:cxn ang="0">
                    <a:pos x="0" y="186"/>
                  </a:cxn>
                  <a:cxn ang="0">
                    <a:pos x="4" y="169"/>
                  </a:cxn>
                  <a:cxn ang="0">
                    <a:pos x="7" y="152"/>
                  </a:cxn>
                  <a:cxn ang="0">
                    <a:pos x="16" y="139"/>
                  </a:cxn>
                  <a:cxn ang="0">
                    <a:pos x="26" y="124"/>
                  </a:cxn>
                  <a:cxn ang="0">
                    <a:pos x="34" y="110"/>
                  </a:cxn>
                  <a:cxn ang="0">
                    <a:pos x="43" y="97"/>
                  </a:cxn>
                  <a:cxn ang="0">
                    <a:pos x="51" y="83"/>
                  </a:cxn>
                  <a:cxn ang="0">
                    <a:pos x="59" y="69"/>
                  </a:cxn>
                  <a:cxn ang="0">
                    <a:pos x="68" y="55"/>
                  </a:cxn>
                  <a:cxn ang="0">
                    <a:pos x="77" y="41"/>
                  </a:cxn>
                  <a:cxn ang="0">
                    <a:pos x="86" y="27"/>
                  </a:cxn>
                  <a:cxn ang="0">
                    <a:pos x="95" y="13"/>
                  </a:cxn>
                  <a:cxn ang="0">
                    <a:pos x="103" y="0"/>
                  </a:cxn>
                  <a:cxn ang="0">
                    <a:pos x="117" y="9"/>
                  </a:cxn>
                  <a:cxn ang="0">
                    <a:pos x="131" y="17"/>
                  </a:cxn>
                  <a:cxn ang="0">
                    <a:pos x="144" y="25"/>
                  </a:cxn>
                  <a:cxn ang="0">
                    <a:pos x="163" y="30"/>
                  </a:cxn>
                  <a:cxn ang="0">
                    <a:pos x="176" y="39"/>
                  </a:cxn>
                  <a:cxn ang="0">
                    <a:pos x="190" y="47"/>
                  </a:cxn>
                  <a:cxn ang="0">
                    <a:pos x="203" y="56"/>
                  </a:cxn>
                  <a:cxn ang="0">
                    <a:pos x="217" y="66"/>
                  </a:cxn>
                  <a:cxn ang="0">
                    <a:pos x="232" y="73"/>
                  </a:cxn>
                  <a:cxn ang="0">
                    <a:pos x="245" y="82"/>
                  </a:cxn>
                  <a:cxn ang="0">
                    <a:pos x="260" y="91"/>
                  </a:cxn>
                  <a:cxn ang="0">
                    <a:pos x="273" y="99"/>
                  </a:cxn>
                  <a:cxn ang="0">
                    <a:pos x="295" y="125"/>
                  </a:cxn>
                  <a:cxn ang="0">
                    <a:pos x="295" y="125"/>
                  </a:cxn>
                </a:cxnLst>
                <a:rect l="0" t="0" r="r" b="b"/>
                <a:pathLst>
                  <a:path w="296" h="284">
                    <a:moveTo>
                      <a:pt x="295" y="125"/>
                    </a:moveTo>
                    <a:lnTo>
                      <a:pt x="283" y="144"/>
                    </a:lnTo>
                    <a:lnTo>
                      <a:pt x="266" y="173"/>
                    </a:lnTo>
                    <a:lnTo>
                      <a:pt x="243" y="209"/>
                    </a:lnTo>
                    <a:lnTo>
                      <a:pt x="239" y="226"/>
                    </a:lnTo>
                    <a:lnTo>
                      <a:pt x="231" y="240"/>
                    </a:lnTo>
                    <a:lnTo>
                      <a:pt x="219" y="258"/>
                    </a:lnTo>
                    <a:lnTo>
                      <a:pt x="209" y="272"/>
                    </a:lnTo>
                    <a:lnTo>
                      <a:pt x="197" y="283"/>
                    </a:lnTo>
                    <a:lnTo>
                      <a:pt x="177" y="283"/>
                    </a:lnTo>
                    <a:lnTo>
                      <a:pt x="161" y="279"/>
                    </a:lnTo>
                    <a:lnTo>
                      <a:pt x="144" y="275"/>
                    </a:lnTo>
                    <a:lnTo>
                      <a:pt x="129" y="267"/>
                    </a:lnTo>
                    <a:lnTo>
                      <a:pt x="116" y="258"/>
                    </a:lnTo>
                    <a:lnTo>
                      <a:pt x="102" y="249"/>
                    </a:lnTo>
                    <a:lnTo>
                      <a:pt x="88" y="241"/>
                    </a:lnTo>
                    <a:lnTo>
                      <a:pt x="75" y="232"/>
                    </a:lnTo>
                    <a:lnTo>
                      <a:pt x="60" y="224"/>
                    </a:lnTo>
                    <a:lnTo>
                      <a:pt x="28" y="204"/>
                    </a:lnTo>
                    <a:lnTo>
                      <a:pt x="13" y="194"/>
                    </a:lnTo>
                    <a:lnTo>
                      <a:pt x="0" y="186"/>
                    </a:lnTo>
                    <a:lnTo>
                      <a:pt x="4" y="169"/>
                    </a:lnTo>
                    <a:lnTo>
                      <a:pt x="7" y="152"/>
                    </a:lnTo>
                    <a:lnTo>
                      <a:pt x="16" y="139"/>
                    </a:lnTo>
                    <a:lnTo>
                      <a:pt x="26" y="124"/>
                    </a:lnTo>
                    <a:lnTo>
                      <a:pt x="34" y="110"/>
                    </a:lnTo>
                    <a:lnTo>
                      <a:pt x="43" y="97"/>
                    </a:lnTo>
                    <a:lnTo>
                      <a:pt x="51" y="83"/>
                    </a:lnTo>
                    <a:lnTo>
                      <a:pt x="59" y="69"/>
                    </a:lnTo>
                    <a:lnTo>
                      <a:pt x="68" y="55"/>
                    </a:lnTo>
                    <a:lnTo>
                      <a:pt x="77" y="41"/>
                    </a:lnTo>
                    <a:lnTo>
                      <a:pt x="86" y="27"/>
                    </a:lnTo>
                    <a:lnTo>
                      <a:pt x="95" y="13"/>
                    </a:lnTo>
                    <a:lnTo>
                      <a:pt x="103" y="0"/>
                    </a:lnTo>
                    <a:lnTo>
                      <a:pt x="117" y="9"/>
                    </a:lnTo>
                    <a:lnTo>
                      <a:pt x="131" y="17"/>
                    </a:lnTo>
                    <a:lnTo>
                      <a:pt x="144" y="25"/>
                    </a:lnTo>
                    <a:lnTo>
                      <a:pt x="163" y="30"/>
                    </a:lnTo>
                    <a:lnTo>
                      <a:pt x="176" y="39"/>
                    </a:lnTo>
                    <a:lnTo>
                      <a:pt x="190" y="47"/>
                    </a:lnTo>
                    <a:lnTo>
                      <a:pt x="203" y="56"/>
                    </a:lnTo>
                    <a:lnTo>
                      <a:pt x="217" y="66"/>
                    </a:lnTo>
                    <a:lnTo>
                      <a:pt x="232" y="73"/>
                    </a:lnTo>
                    <a:lnTo>
                      <a:pt x="245" y="82"/>
                    </a:lnTo>
                    <a:lnTo>
                      <a:pt x="260" y="91"/>
                    </a:lnTo>
                    <a:lnTo>
                      <a:pt x="273" y="99"/>
                    </a:lnTo>
                    <a:lnTo>
                      <a:pt x="295" y="125"/>
                    </a:lnTo>
                    <a:lnTo>
                      <a:pt x="295" y="125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014" name="Oval 270"/>
              <p:cNvSpPr>
                <a:spLocks noChangeArrowheads="1"/>
              </p:cNvSpPr>
              <p:nvPr/>
            </p:nvSpPr>
            <p:spPr bwMode="auto">
              <a:xfrm rot="12720000">
                <a:off x="1386" y="1904"/>
                <a:ext cx="185" cy="43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1799" name="Group 274"/>
            <p:cNvGrpSpPr>
              <a:grpSpLocks/>
            </p:cNvGrpSpPr>
            <p:nvPr/>
          </p:nvGrpSpPr>
          <p:grpSpPr bwMode="auto">
            <a:xfrm>
              <a:off x="383" y="1270"/>
              <a:ext cx="296" cy="286"/>
              <a:chOff x="383" y="1270"/>
              <a:chExt cx="296" cy="286"/>
            </a:xfrm>
          </p:grpSpPr>
          <p:sp>
            <p:nvSpPr>
              <p:cNvPr id="32016" name="Freeform 272"/>
              <p:cNvSpPr>
                <a:spLocks/>
              </p:cNvSpPr>
              <p:nvPr/>
            </p:nvSpPr>
            <p:spPr bwMode="auto">
              <a:xfrm>
                <a:off x="383" y="1270"/>
                <a:ext cx="296" cy="286"/>
              </a:xfrm>
              <a:custGeom>
                <a:avLst/>
                <a:gdLst/>
                <a:ahLst/>
                <a:cxnLst>
                  <a:cxn ang="0">
                    <a:pos x="295" y="126"/>
                  </a:cxn>
                  <a:cxn ang="0">
                    <a:pos x="282" y="145"/>
                  </a:cxn>
                  <a:cxn ang="0">
                    <a:pos x="265" y="173"/>
                  </a:cxn>
                  <a:cxn ang="0">
                    <a:pos x="242" y="210"/>
                  </a:cxn>
                  <a:cxn ang="0">
                    <a:pos x="237" y="227"/>
                  </a:cxn>
                  <a:cxn ang="0">
                    <a:pos x="230" y="241"/>
                  </a:cxn>
                  <a:cxn ang="0">
                    <a:pos x="218" y="259"/>
                  </a:cxn>
                  <a:cxn ang="0">
                    <a:pos x="210" y="273"/>
                  </a:cxn>
                  <a:cxn ang="0">
                    <a:pos x="195" y="284"/>
                  </a:cxn>
                  <a:cxn ang="0">
                    <a:pos x="176" y="285"/>
                  </a:cxn>
                  <a:cxn ang="0">
                    <a:pos x="159" y="281"/>
                  </a:cxn>
                  <a:cxn ang="0">
                    <a:pos x="143" y="276"/>
                  </a:cxn>
                  <a:cxn ang="0">
                    <a:pos x="129" y="267"/>
                  </a:cxn>
                  <a:cxn ang="0">
                    <a:pos x="115" y="259"/>
                  </a:cxn>
                  <a:cxn ang="0">
                    <a:pos x="101" y="250"/>
                  </a:cxn>
                  <a:cxn ang="0">
                    <a:pos x="87" y="242"/>
                  </a:cxn>
                  <a:cxn ang="0">
                    <a:pos x="73" y="233"/>
                  </a:cxn>
                  <a:cxn ang="0">
                    <a:pos x="59" y="224"/>
                  </a:cxn>
                  <a:cxn ang="0">
                    <a:pos x="27" y="204"/>
                  </a:cxn>
                  <a:cxn ang="0">
                    <a:pos x="13" y="195"/>
                  </a:cxn>
                  <a:cxn ang="0">
                    <a:pos x="0" y="186"/>
                  </a:cxn>
                  <a:cxn ang="0">
                    <a:pos x="3" y="170"/>
                  </a:cxn>
                  <a:cxn ang="0">
                    <a:pos x="8" y="153"/>
                  </a:cxn>
                  <a:cxn ang="0">
                    <a:pos x="16" y="139"/>
                  </a:cxn>
                  <a:cxn ang="0">
                    <a:pos x="25" y="126"/>
                  </a:cxn>
                  <a:cxn ang="0">
                    <a:pos x="33" y="112"/>
                  </a:cxn>
                  <a:cxn ang="0">
                    <a:pos x="41" y="98"/>
                  </a:cxn>
                  <a:cxn ang="0">
                    <a:pos x="51" y="83"/>
                  </a:cxn>
                  <a:cxn ang="0">
                    <a:pos x="59" y="69"/>
                  </a:cxn>
                  <a:cxn ang="0">
                    <a:pos x="68" y="56"/>
                  </a:cxn>
                  <a:cxn ang="0">
                    <a:pos x="77" y="42"/>
                  </a:cxn>
                  <a:cxn ang="0">
                    <a:pos x="85" y="29"/>
                  </a:cxn>
                  <a:cxn ang="0">
                    <a:pos x="94" y="14"/>
                  </a:cxn>
                  <a:cxn ang="0">
                    <a:pos x="103" y="0"/>
                  </a:cxn>
                  <a:cxn ang="0">
                    <a:pos x="117" y="9"/>
                  </a:cxn>
                  <a:cxn ang="0">
                    <a:pos x="130" y="18"/>
                  </a:cxn>
                  <a:cxn ang="0">
                    <a:pos x="144" y="27"/>
                  </a:cxn>
                  <a:cxn ang="0">
                    <a:pos x="161" y="31"/>
                  </a:cxn>
                  <a:cxn ang="0">
                    <a:pos x="175" y="40"/>
                  </a:cxn>
                  <a:cxn ang="0">
                    <a:pos x="188" y="48"/>
                  </a:cxn>
                  <a:cxn ang="0">
                    <a:pos x="203" y="57"/>
                  </a:cxn>
                  <a:cxn ang="0">
                    <a:pos x="217" y="65"/>
                  </a:cxn>
                  <a:cxn ang="0">
                    <a:pos x="231" y="74"/>
                  </a:cxn>
                  <a:cxn ang="0">
                    <a:pos x="244" y="83"/>
                  </a:cxn>
                  <a:cxn ang="0">
                    <a:pos x="258" y="92"/>
                  </a:cxn>
                  <a:cxn ang="0">
                    <a:pos x="272" y="100"/>
                  </a:cxn>
                  <a:cxn ang="0">
                    <a:pos x="295" y="126"/>
                  </a:cxn>
                  <a:cxn ang="0">
                    <a:pos x="295" y="126"/>
                  </a:cxn>
                </a:cxnLst>
                <a:rect l="0" t="0" r="r" b="b"/>
                <a:pathLst>
                  <a:path w="296" h="286">
                    <a:moveTo>
                      <a:pt x="295" y="126"/>
                    </a:moveTo>
                    <a:lnTo>
                      <a:pt x="282" y="145"/>
                    </a:lnTo>
                    <a:lnTo>
                      <a:pt x="265" y="173"/>
                    </a:lnTo>
                    <a:lnTo>
                      <a:pt x="242" y="210"/>
                    </a:lnTo>
                    <a:lnTo>
                      <a:pt x="237" y="227"/>
                    </a:lnTo>
                    <a:lnTo>
                      <a:pt x="230" y="241"/>
                    </a:lnTo>
                    <a:lnTo>
                      <a:pt x="218" y="259"/>
                    </a:lnTo>
                    <a:lnTo>
                      <a:pt x="210" y="273"/>
                    </a:lnTo>
                    <a:lnTo>
                      <a:pt x="195" y="284"/>
                    </a:lnTo>
                    <a:lnTo>
                      <a:pt x="176" y="285"/>
                    </a:lnTo>
                    <a:lnTo>
                      <a:pt x="159" y="281"/>
                    </a:lnTo>
                    <a:lnTo>
                      <a:pt x="143" y="276"/>
                    </a:lnTo>
                    <a:lnTo>
                      <a:pt x="129" y="267"/>
                    </a:lnTo>
                    <a:lnTo>
                      <a:pt x="115" y="259"/>
                    </a:lnTo>
                    <a:lnTo>
                      <a:pt x="101" y="250"/>
                    </a:lnTo>
                    <a:lnTo>
                      <a:pt x="87" y="242"/>
                    </a:lnTo>
                    <a:lnTo>
                      <a:pt x="73" y="233"/>
                    </a:lnTo>
                    <a:lnTo>
                      <a:pt x="59" y="224"/>
                    </a:lnTo>
                    <a:lnTo>
                      <a:pt x="27" y="204"/>
                    </a:lnTo>
                    <a:lnTo>
                      <a:pt x="13" y="195"/>
                    </a:lnTo>
                    <a:lnTo>
                      <a:pt x="0" y="186"/>
                    </a:lnTo>
                    <a:lnTo>
                      <a:pt x="3" y="170"/>
                    </a:lnTo>
                    <a:lnTo>
                      <a:pt x="8" y="153"/>
                    </a:lnTo>
                    <a:lnTo>
                      <a:pt x="16" y="139"/>
                    </a:lnTo>
                    <a:lnTo>
                      <a:pt x="25" y="126"/>
                    </a:lnTo>
                    <a:lnTo>
                      <a:pt x="33" y="112"/>
                    </a:lnTo>
                    <a:lnTo>
                      <a:pt x="41" y="98"/>
                    </a:lnTo>
                    <a:lnTo>
                      <a:pt x="51" y="83"/>
                    </a:lnTo>
                    <a:lnTo>
                      <a:pt x="59" y="69"/>
                    </a:lnTo>
                    <a:lnTo>
                      <a:pt x="68" y="56"/>
                    </a:lnTo>
                    <a:lnTo>
                      <a:pt x="77" y="42"/>
                    </a:lnTo>
                    <a:lnTo>
                      <a:pt x="85" y="29"/>
                    </a:lnTo>
                    <a:lnTo>
                      <a:pt x="94" y="14"/>
                    </a:lnTo>
                    <a:lnTo>
                      <a:pt x="103" y="0"/>
                    </a:lnTo>
                    <a:lnTo>
                      <a:pt x="117" y="9"/>
                    </a:lnTo>
                    <a:lnTo>
                      <a:pt x="130" y="18"/>
                    </a:lnTo>
                    <a:lnTo>
                      <a:pt x="144" y="27"/>
                    </a:lnTo>
                    <a:lnTo>
                      <a:pt x="161" y="31"/>
                    </a:lnTo>
                    <a:lnTo>
                      <a:pt x="175" y="40"/>
                    </a:lnTo>
                    <a:lnTo>
                      <a:pt x="188" y="48"/>
                    </a:lnTo>
                    <a:lnTo>
                      <a:pt x="203" y="57"/>
                    </a:lnTo>
                    <a:lnTo>
                      <a:pt x="217" y="65"/>
                    </a:lnTo>
                    <a:lnTo>
                      <a:pt x="231" y="74"/>
                    </a:lnTo>
                    <a:lnTo>
                      <a:pt x="244" y="83"/>
                    </a:lnTo>
                    <a:lnTo>
                      <a:pt x="258" y="92"/>
                    </a:lnTo>
                    <a:lnTo>
                      <a:pt x="272" y="100"/>
                    </a:lnTo>
                    <a:lnTo>
                      <a:pt x="295" y="126"/>
                    </a:lnTo>
                    <a:lnTo>
                      <a:pt x="295" y="126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017" name="Oval 273"/>
              <p:cNvSpPr>
                <a:spLocks noChangeArrowheads="1"/>
              </p:cNvSpPr>
              <p:nvPr/>
            </p:nvSpPr>
            <p:spPr bwMode="auto">
              <a:xfrm rot="12720000">
                <a:off x="470" y="1333"/>
                <a:ext cx="185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32019" name="Freeform 275"/>
            <p:cNvSpPr>
              <a:spLocks/>
            </p:cNvSpPr>
            <p:nvPr/>
          </p:nvSpPr>
          <p:spPr bwMode="auto">
            <a:xfrm>
              <a:off x="144" y="1367"/>
              <a:ext cx="175" cy="327"/>
            </a:xfrm>
            <a:custGeom>
              <a:avLst/>
              <a:gdLst/>
              <a:ahLst/>
              <a:cxnLst>
                <a:cxn ang="0">
                  <a:pos x="92" y="326"/>
                </a:cxn>
                <a:cxn ang="0">
                  <a:pos x="75" y="308"/>
                </a:cxn>
                <a:cxn ang="0">
                  <a:pos x="64" y="295"/>
                </a:cxn>
                <a:cxn ang="0">
                  <a:pos x="52" y="283"/>
                </a:cxn>
                <a:cxn ang="0">
                  <a:pos x="38" y="264"/>
                </a:cxn>
                <a:cxn ang="0">
                  <a:pos x="29" y="247"/>
                </a:cxn>
                <a:cxn ang="0">
                  <a:pos x="20" y="230"/>
                </a:cxn>
                <a:cxn ang="0">
                  <a:pos x="11" y="213"/>
                </a:cxn>
                <a:cxn ang="0">
                  <a:pos x="9" y="196"/>
                </a:cxn>
                <a:cxn ang="0">
                  <a:pos x="4" y="176"/>
                </a:cxn>
                <a:cxn ang="0">
                  <a:pos x="1" y="158"/>
                </a:cxn>
                <a:cxn ang="0">
                  <a:pos x="5" y="143"/>
                </a:cxn>
                <a:cxn ang="0">
                  <a:pos x="2" y="125"/>
                </a:cxn>
                <a:cxn ang="0">
                  <a:pos x="0" y="108"/>
                </a:cxn>
                <a:cxn ang="0">
                  <a:pos x="3" y="93"/>
                </a:cxn>
                <a:cxn ang="0">
                  <a:pos x="8" y="77"/>
                </a:cxn>
                <a:cxn ang="0">
                  <a:pos x="9" y="63"/>
                </a:cxn>
                <a:cxn ang="0">
                  <a:pos x="16" y="51"/>
                </a:cxn>
                <a:cxn ang="0">
                  <a:pos x="25" y="39"/>
                </a:cxn>
                <a:cxn ang="0">
                  <a:pos x="33" y="27"/>
                </a:cxn>
                <a:cxn ang="0">
                  <a:pos x="39" y="15"/>
                </a:cxn>
                <a:cxn ang="0">
                  <a:pos x="47" y="3"/>
                </a:cxn>
                <a:cxn ang="0">
                  <a:pos x="68" y="0"/>
                </a:cxn>
                <a:cxn ang="0">
                  <a:pos x="82" y="9"/>
                </a:cxn>
                <a:cxn ang="0">
                  <a:pos x="96" y="17"/>
                </a:cxn>
                <a:cxn ang="0">
                  <a:pos x="109" y="26"/>
                </a:cxn>
                <a:cxn ang="0">
                  <a:pos x="123" y="34"/>
                </a:cxn>
                <a:cxn ang="0">
                  <a:pos x="137" y="42"/>
                </a:cxn>
                <a:cxn ang="0">
                  <a:pos x="151" y="52"/>
                </a:cxn>
                <a:cxn ang="0">
                  <a:pos x="166" y="60"/>
                </a:cxn>
                <a:cxn ang="0">
                  <a:pos x="174" y="76"/>
                </a:cxn>
                <a:cxn ang="0">
                  <a:pos x="172" y="92"/>
                </a:cxn>
                <a:cxn ang="0">
                  <a:pos x="168" y="107"/>
                </a:cxn>
                <a:cxn ang="0">
                  <a:pos x="169" y="124"/>
                </a:cxn>
                <a:cxn ang="0">
                  <a:pos x="167" y="139"/>
                </a:cxn>
                <a:cxn ang="0">
                  <a:pos x="168" y="156"/>
                </a:cxn>
                <a:cxn ang="0">
                  <a:pos x="171" y="174"/>
                </a:cxn>
                <a:cxn ang="0">
                  <a:pos x="173" y="192"/>
                </a:cxn>
                <a:cxn ang="0">
                  <a:pos x="170" y="207"/>
                </a:cxn>
                <a:cxn ang="0">
                  <a:pos x="167" y="222"/>
                </a:cxn>
                <a:cxn ang="0">
                  <a:pos x="164" y="237"/>
                </a:cxn>
                <a:cxn ang="0">
                  <a:pos x="157" y="249"/>
                </a:cxn>
                <a:cxn ang="0">
                  <a:pos x="149" y="261"/>
                </a:cxn>
                <a:cxn ang="0">
                  <a:pos x="142" y="272"/>
                </a:cxn>
                <a:cxn ang="0">
                  <a:pos x="135" y="284"/>
                </a:cxn>
                <a:cxn ang="0">
                  <a:pos x="127" y="296"/>
                </a:cxn>
                <a:cxn ang="0">
                  <a:pos x="119" y="310"/>
                </a:cxn>
                <a:cxn ang="0">
                  <a:pos x="92" y="326"/>
                </a:cxn>
                <a:cxn ang="0">
                  <a:pos x="92" y="326"/>
                </a:cxn>
              </a:cxnLst>
              <a:rect l="0" t="0" r="r" b="b"/>
              <a:pathLst>
                <a:path w="175" h="327">
                  <a:moveTo>
                    <a:pt x="92" y="326"/>
                  </a:moveTo>
                  <a:lnTo>
                    <a:pt x="75" y="308"/>
                  </a:lnTo>
                  <a:lnTo>
                    <a:pt x="64" y="295"/>
                  </a:lnTo>
                  <a:lnTo>
                    <a:pt x="52" y="283"/>
                  </a:lnTo>
                  <a:lnTo>
                    <a:pt x="38" y="264"/>
                  </a:lnTo>
                  <a:lnTo>
                    <a:pt x="29" y="247"/>
                  </a:lnTo>
                  <a:lnTo>
                    <a:pt x="20" y="230"/>
                  </a:lnTo>
                  <a:lnTo>
                    <a:pt x="11" y="213"/>
                  </a:lnTo>
                  <a:lnTo>
                    <a:pt x="9" y="196"/>
                  </a:lnTo>
                  <a:lnTo>
                    <a:pt x="4" y="176"/>
                  </a:lnTo>
                  <a:lnTo>
                    <a:pt x="1" y="158"/>
                  </a:lnTo>
                  <a:lnTo>
                    <a:pt x="5" y="143"/>
                  </a:lnTo>
                  <a:lnTo>
                    <a:pt x="2" y="125"/>
                  </a:lnTo>
                  <a:lnTo>
                    <a:pt x="0" y="108"/>
                  </a:lnTo>
                  <a:lnTo>
                    <a:pt x="3" y="93"/>
                  </a:lnTo>
                  <a:lnTo>
                    <a:pt x="8" y="77"/>
                  </a:lnTo>
                  <a:lnTo>
                    <a:pt x="9" y="63"/>
                  </a:lnTo>
                  <a:lnTo>
                    <a:pt x="16" y="51"/>
                  </a:lnTo>
                  <a:lnTo>
                    <a:pt x="25" y="39"/>
                  </a:lnTo>
                  <a:lnTo>
                    <a:pt x="33" y="27"/>
                  </a:lnTo>
                  <a:lnTo>
                    <a:pt x="39" y="15"/>
                  </a:lnTo>
                  <a:lnTo>
                    <a:pt x="47" y="3"/>
                  </a:lnTo>
                  <a:lnTo>
                    <a:pt x="68" y="0"/>
                  </a:lnTo>
                  <a:lnTo>
                    <a:pt x="82" y="9"/>
                  </a:lnTo>
                  <a:lnTo>
                    <a:pt x="96" y="17"/>
                  </a:lnTo>
                  <a:lnTo>
                    <a:pt x="109" y="26"/>
                  </a:lnTo>
                  <a:lnTo>
                    <a:pt x="123" y="34"/>
                  </a:lnTo>
                  <a:lnTo>
                    <a:pt x="137" y="42"/>
                  </a:lnTo>
                  <a:lnTo>
                    <a:pt x="151" y="52"/>
                  </a:lnTo>
                  <a:lnTo>
                    <a:pt x="166" y="60"/>
                  </a:lnTo>
                  <a:lnTo>
                    <a:pt x="174" y="76"/>
                  </a:lnTo>
                  <a:lnTo>
                    <a:pt x="172" y="92"/>
                  </a:lnTo>
                  <a:lnTo>
                    <a:pt x="168" y="107"/>
                  </a:lnTo>
                  <a:lnTo>
                    <a:pt x="169" y="124"/>
                  </a:lnTo>
                  <a:lnTo>
                    <a:pt x="167" y="139"/>
                  </a:lnTo>
                  <a:lnTo>
                    <a:pt x="168" y="156"/>
                  </a:lnTo>
                  <a:lnTo>
                    <a:pt x="171" y="174"/>
                  </a:lnTo>
                  <a:lnTo>
                    <a:pt x="173" y="192"/>
                  </a:lnTo>
                  <a:lnTo>
                    <a:pt x="170" y="207"/>
                  </a:lnTo>
                  <a:lnTo>
                    <a:pt x="167" y="222"/>
                  </a:lnTo>
                  <a:lnTo>
                    <a:pt x="164" y="237"/>
                  </a:lnTo>
                  <a:lnTo>
                    <a:pt x="157" y="249"/>
                  </a:lnTo>
                  <a:lnTo>
                    <a:pt x="149" y="261"/>
                  </a:lnTo>
                  <a:lnTo>
                    <a:pt x="142" y="272"/>
                  </a:lnTo>
                  <a:lnTo>
                    <a:pt x="135" y="284"/>
                  </a:lnTo>
                  <a:lnTo>
                    <a:pt x="127" y="296"/>
                  </a:lnTo>
                  <a:lnTo>
                    <a:pt x="119" y="310"/>
                  </a:lnTo>
                  <a:lnTo>
                    <a:pt x="92" y="326"/>
                  </a:lnTo>
                  <a:lnTo>
                    <a:pt x="92" y="326"/>
                  </a:lnTo>
                </a:path>
              </a:pathLst>
            </a:custGeom>
            <a:pattFill prst="lgCheck">
              <a:fgClr>
                <a:srgbClr val="0066CC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020" name="Freeform 276"/>
            <p:cNvSpPr>
              <a:spLocks/>
            </p:cNvSpPr>
            <p:nvPr/>
          </p:nvSpPr>
          <p:spPr bwMode="auto">
            <a:xfrm>
              <a:off x="173" y="1230"/>
              <a:ext cx="311" cy="207"/>
            </a:xfrm>
            <a:custGeom>
              <a:avLst/>
              <a:gdLst/>
              <a:ahLst/>
              <a:cxnLst>
                <a:cxn ang="0">
                  <a:pos x="310" y="23"/>
                </a:cxn>
                <a:cxn ang="0">
                  <a:pos x="285" y="15"/>
                </a:cxn>
                <a:cxn ang="0">
                  <a:pos x="270" y="10"/>
                </a:cxn>
                <a:cxn ang="0">
                  <a:pos x="253" y="5"/>
                </a:cxn>
                <a:cxn ang="0">
                  <a:pos x="231" y="2"/>
                </a:cxn>
                <a:cxn ang="0">
                  <a:pos x="211" y="0"/>
                </a:cxn>
                <a:cxn ang="0">
                  <a:pos x="193" y="1"/>
                </a:cxn>
                <a:cxn ang="0">
                  <a:pos x="174" y="0"/>
                </a:cxn>
                <a:cxn ang="0">
                  <a:pos x="157" y="6"/>
                </a:cxn>
                <a:cxn ang="0">
                  <a:pos x="136" y="9"/>
                </a:cxn>
                <a:cxn ang="0">
                  <a:pos x="118" y="16"/>
                </a:cxn>
                <a:cxn ang="0">
                  <a:pos x="106" y="25"/>
                </a:cxn>
                <a:cxn ang="0">
                  <a:pos x="90" y="31"/>
                </a:cxn>
                <a:cxn ang="0">
                  <a:pos x="74" y="37"/>
                </a:cxn>
                <a:cxn ang="0">
                  <a:pos x="62" y="47"/>
                </a:cxn>
                <a:cxn ang="0">
                  <a:pos x="50" y="56"/>
                </a:cxn>
                <a:cxn ang="0">
                  <a:pos x="38" y="64"/>
                </a:cxn>
                <a:cxn ang="0">
                  <a:pos x="30" y="76"/>
                </a:cxn>
                <a:cxn ang="0">
                  <a:pos x="22" y="89"/>
                </a:cxn>
                <a:cxn ang="0">
                  <a:pos x="14" y="100"/>
                </a:cxn>
                <a:cxn ang="0">
                  <a:pos x="6" y="112"/>
                </a:cxn>
                <a:cxn ang="0">
                  <a:pos x="0" y="124"/>
                </a:cxn>
                <a:cxn ang="0">
                  <a:pos x="5" y="145"/>
                </a:cxn>
                <a:cxn ang="0">
                  <a:pos x="20" y="153"/>
                </a:cxn>
                <a:cxn ang="0">
                  <a:pos x="35" y="162"/>
                </a:cxn>
                <a:cxn ang="0">
                  <a:pos x="48" y="171"/>
                </a:cxn>
                <a:cxn ang="0">
                  <a:pos x="62" y="179"/>
                </a:cxn>
                <a:cxn ang="0">
                  <a:pos x="75" y="187"/>
                </a:cxn>
                <a:cxn ang="0">
                  <a:pos x="89" y="196"/>
                </a:cxn>
                <a:cxn ang="0">
                  <a:pos x="103" y="205"/>
                </a:cxn>
                <a:cxn ang="0">
                  <a:pos x="122" y="206"/>
                </a:cxn>
                <a:cxn ang="0">
                  <a:pos x="134" y="197"/>
                </a:cxn>
                <a:cxn ang="0">
                  <a:pos x="146" y="188"/>
                </a:cxn>
                <a:cxn ang="0">
                  <a:pos x="163" y="182"/>
                </a:cxn>
                <a:cxn ang="0">
                  <a:pos x="174" y="172"/>
                </a:cxn>
                <a:cxn ang="0">
                  <a:pos x="191" y="166"/>
                </a:cxn>
                <a:cxn ang="0">
                  <a:pos x="208" y="160"/>
                </a:cxn>
                <a:cxn ang="0">
                  <a:pos x="225" y="154"/>
                </a:cxn>
                <a:cxn ang="0">
                  <a:pos x="237" y="144"/>
                </a:cxn>
                <a:cxn ang="0">
                  <a:pos x="250" y="135"/>
                </a:cxn>
                <a:cxn ang="0">
                  <a:pos x="261" y="126"/>
                </a:cxn>
                <a:cxn ang="0">
                  <a:pos x="270" y="114"/>
                </a:cxn>
                <a:cxn ang="0">
                  <a:pos x="276" y="102"/>
                </a:cxn>
                <a:cxn ang="0">
                  <a:pos x="283" y="91"/>
                </a:cxn>
                <a:cxn ang="0">
                  <a:pos x="290" y="79"/>
                </a:cxn>
                <a:cxn ang="0">
                  <a:pos x="298" y="67"/>
                </a:cxn>
                <a:cxn ang="0">
                  <a:pos x="305" y="54"/>
                </a:cxn>
                <a:cxn ang="0">
                  <a:pos x="310" y="23"/>
                </a:cxn>
                <a:cxn ang="0">
                  <a:pos x="310" y="23"/>
                </a:cxn>
              </a:cxnLst>
              <a:rect l="0" t="0" r="r" b="b"/>
              <a:pathLst>
                <a:path w="311" h="207">
                  <a:moveTo>
                    <a:pt x="310" y="23"/>
                  </a:moveTo>
                  <a:lnTo>
                    <a:pt x="285" y="15"/>
                  </a:lnTo>
                  <a:lnTo>
                    <a:pt x="270" y="10"/>
                  </a:lnTo>
                  <a:lnTo>
                    <a:pt x="253" y="5"/>
                  </a:lnTo>
                  <a:lnTo>
                    <a:pt x="231" y="2"/>
                  </a:lnTo>
                  <a:lnTo>
                    <a:pt x="211" y="0"/>
                  </a:lnTo>
                  <a:lnTo>
                    <a:pt x="193" y="1"/>
                  </a:lnTo>
                  <a:lnTo>
                    <a:pt x="174" y="0"/>
                  </a:lnTo>
                  <a:lnTo>
                    <a:pt x="157" y="6"/>
                  </a:lnTo>
                  <a:lnTo>
                    <a:pt x="136" y="9"/>
                  </a:lnTo>
                  <a:lnTo>
                    <a:pt x="118" y="16"/>
                  </a:lnTo>
                  <a:lnTo>
                    <a:pt x="106" y="25"/>
                  </a:lnTo>
                  <a:lnTo>
                    <a:pt x="90" y="31"/>
                  </a:lnTo>
                  <a:lnTo>
                    <a:pt x="74" y="37"/>
                  </a:lnTo>
                  <a:lnTo>
                    <a:pt x="62" y="47"/>
                  </a:lnTo>
                  <a:lnTo>
                    <a:pt x="50" y="56"/>
                  </a:lnTo>
                  <a:lnTo>
                    <a:pt x="38" y="64"/>
                  </a:lnTo>
                  <a:lnTo>
                    <a:pt x="30" y="76"/>
                  </a:lnTo>
                  <a:lnTo>
                    <a:pt x="22" y="89"/>
                  </a:lnTo>
                  <a:lnTo>
                    <a:pt x="14" y="100"/>
                  </a:lnTo>
                  <a:lnTo>
                    <a:pt x="6" y="112"/>
                  </a:lnTo>
                  <a:lnTo>
                    <a:pt x="0" y="124"/>
                  </a:lnTo>
                  <a:lnTo>
                    <a:pt x="5" y="145"/>
                  </a:lnTo>
                  <a:lnTo>
                    <a:pt x="20" y="153"/>
                  </a:lnTo>
                  <a:lnTo>
                    <a:pt x="35" y="162"/>
                  </a:lnTo>
                  <a:lnTo>
                    <a:pt x="48" y="171"/>
                  </a:lnTo>
                  <a:lnTo>
                    <a:pt x="62" y="179"/>
                  </a:lnTo>
                  <a:lnTo>
                    <a:pt x="75" y="187"/>
                  </a:lnTo>
                  <a:lnTo>
                    <a:pt x="89" y="196"/>
                  </a:lnTo>
                  <a:lnTo>
                    <a:pt x="103" y="205"/>
                  </a:lnTo>
                  <a:lnTo>
                    <a:pt x="122" y="206"/>
                  </a:lnTo>
                  <a:lnTo>
                    <a:pt x="134" y="197"/>
                  </a:lnTo>
                  <a:lnTo>
                    <a:pt x="146" y="188"/>
                  </a:lnTo>
                  <a:lnTo>
                    <a:pt x="163" y="182"/>
                  </a:lnTo>
                  <a:lnTo>
                    <a:pt x="174" y="172"/>
                  </a:lnTo>
                  <a:lnTo>
                    <a:pt x="191" y="166"/>
                  </a:lnTo>
                  <a:lnTo>
                    <a:pt x="208" y="160"/>
                  </a:lnTo>
                  <a:lnTo>
                    <a:pt x="225" y="154"/>
                  </a:lnTo>
                  <a:lnTo>
                    <a:pt x="237" y="144"/>
                  </a:lnTo>
                  <a:lnTo>
                    <a:pt x="250" y="135"/>
                  </a:lnTo>
                  <a:lnTo>
                    <a:pt x="261" y="126"/>
                  </a:lnTo>
                  <a:lnTo>
                    <a:pt x="270" y="114"/>
                  </a:lnTo>
                  <a:lnTo>
                    <a:pt x="276" y="102"/>
                  </a:lnTo>
                  <a:lnTo>
                    <a:pt x="283" y="91"/>
                  </a:lnTo>
                  <a:lnTo>
                    <a:pt x="290" y="79"/>
                  </a:lnTo>
                  <a:lnTo>
                    <a:pt x="298" y="67"/>
                  </a:lnTo>
                  <a:lnTo>
                    <a:pt x="305" y="54"/>
                  </a:lnTo>
                  <a:lnTo>
                    <a:pt x="310" y="23"/>
                  </a:lnTo>
                  <a:lnTo>
                    <a:pt x="310" y="23"/>
                  </a:lnTo>
                </a:path>
              </a:pathLst>
            </a:custGeom>
            <a:pattFill prst="lgCheck">
              <a:fgClr>
                <a:srgbClr val="0066CC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021" name="Oval 277"/>
            <p:cNvSpPr>
              <a:spLocks noChangeArrowheads="1"/>
            </p:cNvSpPr>
            <p:nvPr/>
          </p:nvSpPr>
          <p:spPr bwMode="auto">
            <a:xfrm rot="12720000">
              <a:off x="198" y="1457"/>
              <a:ext cx="89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022" name="Oval 278"/>
            <p:cNvSpPr>
              <a:spLocks noChangeArrowheads="1"/>
            </p:cNvSpPr>
            <p:nvPr/>
          </p:nvSpPr>
          <p:spPr bwMode="auto">
            <a:xfrm rot="14760000">
              <a:off x="284" y="1273"/>
              <a:ext cx="63" cy="90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023" name="Freeform 279"/>
            <p:cNvSpPr>
              <a:spLocks/>
            </p:cNvSpPr>
            <p:nvPr/>
          </p:nvSpPr>
          <p:spPr bwMode="auto">
            <a:xfrm>
              <a:off x="106" y="1130"/>
              <a:ext cx="716" cy="783"/>
            </a:xfrm>
            <a:custGeom>
              <a:avLst/>
              <a:gdLst/>
              <a:ahLst/>
              <a:cxnLst>
                <a:cxn ang="0">
                  <a:pos x="368" y="743"/>
                </a:cxn>
                <a:cxn ang="0">
                  <a:pos x="332" y="707"/>
                </a:cxn>
                <a:cxn ang="0">
                  <a:pos x="291" y="681"/>
                </a:cxn>
                <a:cxn ang="0">
                  <a:pos x="249" y="655"/>
                </a:cxn>
                <a:cxn ang="0">
                  <a:pos x="207" y="629"/>
                </a:cxn>
                <a:cxn ang="0">
                  <a:pos x="164" y="596"/>
                </a:cxn>
                <a:cxn ang="0">
                  <a:pos x="127" y="560"/>
                </a:cxn>
                <a:cxn ang="0">
                  <a:pos x="98" y="517"/>
                </a:cxn>
                <a:cxn ang="0">
                  <a:pos x="68" y="471"/>
                </a:cxn>
                <a:cxn ang="0">
                  <a:pos x="40" y="415"/>
                </a:cxn>
                <a:cxn ang="0">
                  <a:pos x="30" y="357"/>
                </a:cxn>
                <a:cxn ang="0">
                  <a:pos x="33" y="302"/>
                </a:cxn>
                <a:cxn ang="0">
                  <a:pos x="50" y="254"/>
                </a:cxn>
                <a:cxn ang="0">
                  <a:pos x="71" y="210"/>
                </a:cxn>
                <a:cxn ang="0">
                  <a:pos x="97" y="168"/>
                </a:cxn>
                <a:cxn ang="0">
                  <a:pos x="122" y="127"/>
                </a:cxn>
                <a:cxn ang="0">
                  <a:pos x="177" y="102"/>
                </a:cxn>
                <a:cxn ang="0">
                  <a:pos x="237" y="89"/>
                </a:cxn>
                <a:cxn ang="0">
                  <a:pos x="292" y="92"/>
                </a:cxn>
                <a:cxn ang="0">
                  <a:pos x="341" y="108"/>
                </a:cxn>
                <a:cxn ang="0">
                  <a:pos x="381" y="133"/>
                </a:cxn>
                <a:cxn ang="0">
                  <a:pos x="423" y="159"/>
                </a:cxn>
                <a:cxn ang="0">
                  <a:pos x="465" y="186"/>
                </a:cxn>
                <a:cxn ang="0">
                  <a:pos x="526" y="224"/>
                </a:cxn>
                <a:cxn ang="0">
                  <a:pos x="567" y="249"/>
                </a:cxn>
                <a:cxn ang="0">
                  <a:pos x="608" y="276"/>
                </a:cxn>
                <a:cxn ang="0">
                  <a:pos x="653" y="297"/>
                </a:cxn>
                <a:cxn ang="0">
                  <a:pos x="697" y="318"/>
                </a:cxn>
                <a:cxn ang="0">
                  <a:pos x="688" y="281"/>
                </a:cxn>
                <a:cxn ang="0">
                  <a:pos x="643" y="252"/>
                </a:cxn>
                <a:cxn ang="0">
                  <a:pos x="601" y="226"/>
                </a:cxn>
                <a:cxn ang="0">
                  <a:pos x="562" y="196"/>
                </a:cxn>
                <a:cxn ang="0">
                  <a:pos x="520" y="169"/>
                </a:cxn>
                <a:cxn ang="0">
                  <a:pos x="484" y="135"/>
                </a:cxn>
                <a:cxn ang="0">
                  <a:pos x="449" y="100"/>
                </a:cxn>
                <a:cxn ang="0">
                  <a:pos x="414" y="52"/>
                </a:cxn>
                <a:cxn ang="0">
                  <a:pos x="373" y="26"/>
                </a:cxn>
                <a:cxn ang="0">
                  <a:pos x="328" y="5"/>
                </a:cxn>
                <a:cxn ang="0">
                  <a:pos x="271" y="1"/>
                </a:cxn>
                <a:cxn ang="0">
                  <a:pos x="223" y="29"/>
                </a:cxn>
                <a:cxn ang="0">
                  <a:pos x="178" y="58"/>
                </a:cxn>
                <a:cxn ang="0">
                  <a:pos x="134" y="89"/>
                </a:cxn>
                <a:cxn ang="0">
                  <a:pos x="99" y="124"/>
                </a:cxn>
                <a:cxn ang="0">
                  <a:pos x="72" y="165"/>
                </a:cxn>
                <a:cxn ang="0">
                  <a:pos x="47" y="207"/>
                </a:cxn>
                <a:cxn ang="0">
                  <a:pos x="25" y="251"/>
                </a:cxn>
                <a:cxn ang="0">
                  <a:pos x="4" y="296"/>
                </a:cxn>
                <a:cxn ang="0">
                  <a:pos x="2" y="353"/>
                </a:cxn>
                <a:cxn ang="0">
                  <a:pos x="2" y="411"/>
                </a:cxn>
                <a:cxn ang="0">
                  <a:pos x="19" y="467"/>
                </a:cxn>
                <a:cxn ang="0">
                  <a:pos x="44" y="521"/>
                </a:cxn>
                <a:cxn ang="0">
                  <a:pos x="73" y="565"/>
                </a:cxn>
                <a:cxn ang="0">
                  <a:pos x="112" y="595"/>
                </a:cxn>
                <a:cxn ang="0">
                  <a:pos x="164" y="628"/>
                </a:cxn>
                <a:cxn ang="0">
                  <a:pos x="205" y="653"/>
                </a:cxn>
                <a:cxn ang="0">
                  <a:pos x="244" y="685"/>
                </a:cxn>
                <a:cxn ang="0">
                  <a:pos x="282" y="715"/>
                </a:cxn>
                <a:cxn ang="0">
                  <a:pos x="321" y="746"/>
                </a:cxn>
                <a:cxn ang="0">
                  <a:pos x="363" y="771"/>
                </a:cxn>
              </a:cxnLst>
              <a:rect l="0" t="0" r="r" b="b"/>
              <a:pathLst>
                <a:path w="716" h="783">
                  <a:moveTo>
                    <a:pt x="390" y="782"/>
                  </a:moveTo>
                  <a:lnTo>
                    <a:pt x="379" y="756"/>
                  </a:lnTo>
                  <a:lnTo>
                    <a:pt x="368" y="743"/>
                  </a:lnTo>
                  <a:lnTo>
                    <a:pt x="356" y="730"/>
                  </a:lnTo>
                  <a:lnTo>
                    <a:pt x="343" y="721"/>
                  </a:lnTo>
                  <a:lnTo>
                    <a:pt x="332" y="707"/>
                  </a:lnTo>
                  <a:lnTo>
                    <a:pt x="318" y="698"/>
                  </a:lnTo>
                  <a:lnTo>
                    <a:pt x="304" y="690"/>
                  </a:lnTo>
                  <a:lnTo>
                    <a:pt x="291" y="681"/>
                  </a:lnTo>
                  <a:lnTo>
                    <a:pt x="277" y="673"/>
                  </a:lnTo>
                  <a:lnTo>
                    <a:pt x="264" y="664"/>
                  </a:lnTo>
                  <a:lnTo>
                    <a:pt x="249" y="655"/>
                  </a:lnTo>
                  <a:lnTo>
                    <a:pt x="234" y="647"/>
                  </a:lnTo>
                  <a:lnTo>
                    <a:pt x="221" y="638"/>
                  </a:lnTo>
                  <a:lnTo>
                    <a:pt x="207" y="629"/>
                  </a:lnTo>
                  <a:lnTo>
                    <a:pt x="194" y="621"/>
                  </a:lnTo>
                  <a:lnTo>
                    <a:pt x="180" y="611"/>
                  </a:lnTo>
                  <a:lnTo>
                    <a:pt x="164" y="596"/>
                  </a:lnTo>
                  <a:lnTo>
                    <a:pt x="153" y="582"/>
                  </a:lnTo>
                  <a:lnTo>
                    <a:pt x="139" y="574"/>
                  </a:lnTo>
                  <a:lnTo>
                    <a:pt x="127" y="560"/>
                  </a:lnTo>
                  <a:lnTo>
                    <a:pt x="117" y="547"/>
                  </a:lnTo>
                  <a:lnTo>
                    <a:pt x="109" y="529"/>
                  </a:lnTo>
                  <a:lnTo>
                    <a:pt x="98" y="517"/>
                  </a:lnTo>
                  <a:lnTo>
                    <a:pt x="87" y="503"/>
                  </a:lnTo>
                  <a:lnTo>
                    <a:pt x="80" y="486"/>
                  </a:lnTo>
                  <a:lnTo>
                    <a:pt x="68" y="471"/>
                  </a:lnTo>
                  <a:lnTo>
                    <a:pt x="53" y="456"/>
                  </a:lnTo>
                  <a:lnTo>
                    <a:pt x="40" y="435"/>
                  </a:lnTo>
                  <a:lnTo>
                    <a:pt x="40" y="415"/>
                  </a:lnTo>
                  <a:lnTo>
                    <a:pt x="34" y="392"/>
                  </a:lnTo>
                  <a:lnTo>
                    <a:pt x="38" y="376"/>
                  </a:lnTo>
                  <a:lnTo>
                    <a:pt x="30" y="357"/>
                  </a:lnTo>
                  <a:lnTo>
                    <a:pt x="34" y="341"/>
                  </a:lnTo>
                  <a:lnTo>
                    <a:pt x="33" y="321"/>
                  </a:lnTo>
                  <a:lnTo>
                    <a:pt x="33" y="302"/>
                  </a:lnTo>
                  <a:lnTo>
                    <a:pt x="42" y="288"/>
                  </a:lnTo>
                  <a:lnTo>
                    <a:pt x="45" y="271"/>
                  </a:lnTo>
                  <a:lnTo>
                    <a:pt x="50" y="254"/>
                  </a:lnTo>
                  <a:lnTo>
                    <a:pt x="53" y="237"/>
                  </a:lnTo>
                  <a:lnTo>
                    <a:pt x="62" y="224"/>
                  </a:lnTo>
                  <a:lnTo>
                    <a:pt x="71" y="210"/>
                  </a:lnTo>
                  <a:lnTo>
                    <a:pt x="79" y="196"/>
                  </a:lnTo>
                  <a:lnTo>
                    <a:pt x="88" y="182"/>
                  </a:lnTo>
                  <a:lnTo>
                    <a:pt x="97" y="168"/>
                  </a:lnTo>
                  <a:lnTo>
                    <a:pt x="106" y="155"/>
                  </a:lnTo>
                  <a:lnTo>
                    <a:pt x="114" y="140"/>
                  </a:lnTo>
                  <a:lnTo>
                    <a:pt x="122" y="127"/>
                  </a:lnTo>
                  <a:lnTo>
                    <a:pt x="141" y="117"/>
                  </a:lnTo>
                  <a:lnTo>
                    <a:pt x="158" y="110"/>
                  </a:lnTo>
                  <a:lnTo>
                    <a:pt x="177" y="102"/>
                  </a:lnTo>
                  <a:lnTo>
                    <a:pt x="199" y="97"/>
                  </a:lnTo>
                  <a:lnTo>
                    <a:pt x="217" y="89"/>
                  </a:lnTo>
                  <a:lnTo>
                    <a:pt x="237" y="89"/>
                  </a:lnTo>
                  <a:lnTo>
                    <a:pt x="257" y="88"/>
                  </a:lnTo>
                  <a:lnTo>
                    <a:pt x="276" y="87"/>
                  </a:lnTo>
                  <a:lnTo>
                    <a:pt x="292" y="92"/>
                  </a:lnTo>
                  <a:lnTo>
                    <a:pt x="310" y="96"/>
                  </a:lnTo>
                  <a:lnTo>
                    <a:pt x="326" y="100"/>
                  </a:lnTo>
                  <a:lnTo>
                    <a:pt x="341" y="108"/>
                  </a:lnTo>
                  <a:lnTo>
                    <a:pt x="354" y="116"/>
                  </a:lnTo>
                  <a:lnTo>
                    <a:pt x="368" y="126"/>
                  </a:lnTo>
                  <a:lnTo>
                    <a:pt x="381" y="133"/>
                  </a:lnTo>
                  <a:lnTo>
                    <a:pt x="395" y="144"/>
                  </a:lnTo>
                  <a:lnTo>
                    <a:pt x="410" y="151"/>
                  </a:lnTo>
                  <a:lnTo>
                    <a:pt x="423" y="159"/>
                  </a:lnTo>
                  <a:lnTo>
                    <a:pt x="438" y="169"/>
                  </a:lnTo>
                  <a:lnTo>
                    <a:pt x="451" y="177"/>
                  </a:lnTo>
                  <a:lnTo>
                    <a:pt x="465" y="186"/>
                  </a:lnTo>
                  <a:lnTo>
                    <a:pt x="492" y="203"/>
                  </a:lnTo>
                  <a:lnTo>
                    <a:pt x="511" y="215"/>
                  </a:lnTo>
                  <a:lnTo>
                    <a:pt x="526" y="224"/>
                  </a:lnTo>
                  <a:lnTo>
                    <a:pt x="539" y="232"/>
                  </a:lnTo>
                  <a:lnTo>
                    <a:pt x="553" y="241"/>
                  </a:lnTo>
                  <a:lnTo>
                    <a:pt x="567" y="249"/>
                  </a:lnTo>
                  <a:lnTo>
                    <a:pt x="581" y="258"/>
                  </a:lnTo>
                  <a:lnTo>
                    <a:pt x="594" y="267"/>
                  </a:lnTo>
                  <a:lnTo>
                    <a:pt x="608" y="276"/>
                  </a:lnTo>
                  <a:lnTo>
                    <a:pt x="623" y="284"/>
                  </a:lnTo>
                  <a:lnTo>
                    <a:pt x="636" y="293"/>
                  </a:lnTo>
                  <a:lnTo>
                    <a:pt x="653" y="297"/>
                  </a:lnTo>
                  <a:lnTo>
                    <a:pt x="670" y="301"/>
                  </a:lnTo>
                  <a:lnTo>
                    <a:pt x="684" y="310"/>
                  </a:lnTo>
                  <a:lnTo>
                    <a:pt x="697" y="318"/>
                  </a:lnTo>
                  <a:lnTo>
                    <a:pt x="715" y="310"/>
                  </a:lnTo>
                  <a:lnTo>
                    <a:pt x="707" y="293"/>
                  </a:lnTo>
                  <a:lnTo>
                    <a:pt x="688" y="281"/>
                  </a:lnTo>
                  <a:lnTo>
                    <a:pt x="671" y="270"/>
                  </a:lnTo>
                  <a:lnTo>
                    <a:pt x="657" y="261"/>
                  </a:lnTo>
                  <a:lnTo>
                    <a:pt x="643" y="252"/>
                  </a:lnTo>
                  <a:lnTo>
                    <a:pt x="629" y="243"/>
                  </a:lnTo>
                  <a:lnTo>
                    <a:pt x="614" y="235"/>
                  </a:lnTo>
                  <a:lnTo>
                    <a:pt x="601" y="226"/>
                  </a:lnTo>
                  <a:lnTo>
                    <a:pt x="587" y="218"/>
                  </a:lnTo>
                  <a:lnTo>
                    <a:pt x="576" y="204"/>
                  </a:lnTo>
                  <a:lnTo>
                    <a:pt x="562" y="196"/>
                  </a:lnTo>
                  <a:lnTo>
                    <a:pt x="549" y="186"/>
                  </a:lnTo>
                  <a:lnTo>
                    <a:pt x="535" y="178"/>
                  </a:lnTo>
                  <a:lnTo>
                    <a:pt x="520" y="169"/>
                  </a:lnTo>
                  <a:lnTo>
                    <a:pt x="507" y="161"/>
                  </a:lnTo>
                  <a:lnTo>
                    <a:pt x="495" y="146"/>
                  </a:lnTo>
                  <a:lnTo>
                    <a:pt x="484" y="135"/>
                  </a:lnTo>
                  <a:lnTo>
                    <a:pt x="471" y="125"/>
                  </a:lnTo>
                  <a:lnTo>
                    <a:pt x="460" y="112"/>
                  </a:lnTo>
                  <a:lnTo>
                    <a:pt x="449" y="100"/>
                  </a:lnTo>
                  <a:lnTo>
                    <a:pt x="436" y="78"/>
                  </a:lnTo>
                  <a:lnTo>
                    <a:pt x="425" y="64"/>
                  </a:lnTo>
                  <a:lnTo>
                    <a:pt x="414" y="52"/>
                  </a:lnTo>
                  <a:lnTo>
                    <a:pt x="400" y="43"/>
                  </a:lnTo>
                  <a:lnTo>
                    <a:pt x="386" y="34"/>
                  </a:lnTo>
                  <a:lnTo>
                    <a:pt x="373" y="26"/>
                  </a:lnTo>
                  <a:lnTo>
                    <a:pt x="359" y="17"/>
                  </a:lnTo>
                  <a:lnTo>
                    <a:pt x="345" y="9"/>
                  </a:lnTo>
                  <a:lnTo>
                    <a:pt x="328" y="5"/>
                  </a:lnTo>
                  <a:lnTo>
                    <a:pt x="311" y="0"/>
                  </a:lnTo>
                  <a:lnTo>
                    <a:pt x="292" y="1"/>
                  </a:lnTo>
                  <a:lnTo>
                    <a:pt x="271" y="1"/>
                  </a:lnTo>
                  <a:lnTo>
                    <a:pt x="254" y="9"/>
                  </a:lnTo>
                  <a:lnTo>
                    <a:pt x="237" y="18"/>
                  </a:lnTo>
                  <a:lnTo>
                    <a:pt x="223" y="29"/>
                  </a:lnTo>
                  <a:lnTo>
                    <a:pt x="206" y="36"/>
                  </a:lnTo>
                  <a:lnTo>
                    <a:pt x="191" y="48"/>
                  </a:lnTo>
                  <a:lnTo>
                    <a:pt x="178" y="58"/>
                  </a:lnTo>
                  <a:lnTo>
                    <a:pt x="160" y="67"/>
                  </a:lnTo>
                  <a:lnTo>
                    <a:pt x="147" y="77"/>
                  </a:lnTo>
                  <a:lnTo>
                    <a:pt x="134" y="89"/>
                  </a:lnTo>
                  <a:lnTo>
                    <a:pt x="120" y="100"/>
                  </a:lnTo>
                  <a:lnTo>
                    <a:pt x="111" y="113"/>
                  </a:lnTo>
                  <a:lnTo>
                    <a:pt x="99" y="124"/>
                  </a:lnTo>
                  <a:lnTo>
                    <a:pt x="89" y="138"/>
                  </a:lnTo>
                  <a:lnTo>
                    <a:pt x="81" y="151"/>
                  </a:lnTo>
                  <a:lnTo>
                    <a:pt x="72" y="165"/>
                  </a:lnTo>
                  <a:lnTo>
                    <a:pt x="63" y="179"/>
                  </a:lnTo>
                  <a:lnTo>
                    <a:pt x="55" y="193"/>
                  </a:lnTo>
                  <a:lnTo>
                    <a:pt x="47" y="207"/>
                  </a:lnTo>
                  <a:lnTo>
                    <a:pt x="38" y="221"/>
                  </a:lnTo>
                  <a:lnTo>
                    <a:pt x="29" y="235"/>
                  </a:lnTo>
                  <a:lnTo>
                    <a:pt x="25" y="251"/>
                  </a:lnTo>
                  <a:lnTo>
                    <a:pt x="16" y="266"/>
                  </a:lnTo>
                  <a:lnTo>
                    <a:pt x="13" y="283"/>
                  </a:lnTo>
                  <a:lnTo>
                    <a:pt x="4" y="296"/>
                  </a:lnTo>
                  <a:lnTo>
                    <a:pt x="0" y="313"/>
                  </a:lnTo>
                  <a:lnTo>
                    <a:pt x="0" y="332"/>
                  </a:lnTo>
                  <a:lnTo>
                    <a:pt x="2" y="353"/>
                  </a:lnTo>
                  <a:lnTo>
                    <a:pt x="1" y="372"/>
                  </a:lnTo>
                  <a:lnTo>
                    <a:pt x="2" y="392"/>
                  </a:lnTo>
                  <a:lnTo>
                    <a:pt x="2" y="411"/>
                  </a:lnTo>
                  <a:lnTo>
                    <a:pt x="2" y="431"/>
                  </a:lnTo>
                  <a:lnTo>
                    <a:pt x="11" y="450"/>
                  </a:lnTo>
                  <a:lnTo>
                    <a:pt x="19" y="467"/>
                  </a:lnTo>
                  <a:lnTo>
                    <a:pt x="27" y="485"/>
                  </a:lnTo>
                  <a:lnTo>
                    <a:pt x="35" y="502"/>
                  </a:lnTo>
                  <a:lnTo>
                    <a:pt x="44" y="521"/>
                  </a:lnTo>
                  <a:lnTo>
                    <a:pt x="52" y="538"/>
                  </a:lnTo>
                  <a:lnTo>
                    <a:pt x="63" y="552"/>
                  </a:lnTo>
                  <a:lnTo>
                    <a:pt x="73" y="565"/>
                  </a:lnTo>
                  <a:lnTo>
                    <a:pt x="89" y="574"/>
                  </a:lnTo>
                  <a:lnTo>
                    <a:pt x="102" y="583"/>
                  </a:lnTo>
                  <a:lnTo>
                    <a:pt x="112" y="595"/>
                  </a:lnTo>
                  <a:lnTo>
                    <a:pt x="131" y="607"/>
                  </a:lnTo>
                  <a:lnTo>
                    <a:pt x="149" y="619"/>
                  </a:lnTo>
                  <a:lnTo>
                    <a:pt x="164" y="628"/>
                  </a:lnTo>
                  <a:lnTo>
                    <a:pt x="177" y="637"/>
                  </a:lnTo>
                  <a:lnTo>
                    <a:pt x="192" y="645"/>
                  </a:lnTo>
                  <a:lnTo>
                    <a:pt x="205" y="653"/>
                  </a:lnTo>
                  <a:lnTo>
                    <a:pt x="216" y="666"/>
                  </a:lnTo>
                  <a:lnTo>
                    <a:pt x="230" y="676"/>
                  </a:lnTo>
                  <a:lnTo>
                    <a:pt x="244" y="685"/>
                  </a:lnTo>
                  <a:lnTo>
                    <a:pt x="257" y="693"/>
                  </a:lnTo>
                  <a:lnTo>
                    <a:pt x="271" y="702"/>
                  </a:lnTo>
                  <a:lnTo>
                    <a:pt x="282" y="715"/>
                  </a:lnTo>
                  <a:lnTo>
                    <a:pt x="296" y="724"/>
                  </a:lnTo>
                  <a:lnTo>
                    <a:pt x="310" y="733"/>
                  </a:lnTo>
                  <a:lnTo>
                    <a:pt x="321" y="746"/>
                  </a:lnTo>
                  <a:lnTo>
                    <a:pt x="335" y="754"/>
                  </a:lnTo>
                  <a:lnTo>
                    <a:pt x="348" y="763"/>
                  </a:lnTo>
                  <a:lnTo>
                    <a:pt x="363" y="771"/>
                  </a:lnTo>
                  <a:lnTo>
                    <a:pt x="390" y="782"/>
                  </a:lnTo>
                  <a:lnTo>
                    <a:pt x="390" y="782"/>
                  </a:lnTo>
                </a:path>
              </a:pathLst>
            </a:custGeom>
            <a:solidFill>
              <a:schemeClr val="accent1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024" name="Oval 280"/>
            <p:cNvSpPr>
              <a:spLocks noChangeArrowheads="1"/>
            </p:cNvSpPr>
            <p:nvPr/>
          </p:nvSpPr>
          <p:spPr bwMode="auto">
            <a:xfrm rot="12120000">
              <a:off x="343" y="1169"/>
              <a:ext cx="162" cy="39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025" name="Freeform 281"/>
            <p:cNvSpPr>
              <a:spLocks/>
            </p:cNvSpPr>
            <p:nvPr/>
          </p:nvSpPr>
          <p:spPr bwMode="auto">
            <a:xfrm>
              <a:off x="73" y="1099"/>
              <a:ext cx="1555" cy="1315"/>
            </a:xfrm>
            <a:custGeom>
              <a:avLst/>
              <a:gdLst/>
              <a:ahLst/>
              <a:cxnLst>
                <a:cxn ang="0">
                  <a:pos x="1229" y="1291"/>
                </a:cxn>
                <a:cxn ang="0">
                  <a:pos x="1165" y="1252"/>
                </a:cxn>
                <a:cxn ang="0">
                  <a:pos x="1109" y="1217"/>
                </a:cxn>
                <a:cxn ang="0">
                  <a:pos x="1054" y="1182"/>
                </a:cxn>
                <a:cxn ang="0">
                  <a:pos x="1008" y="1153"/>
                </a:cxn>
                <a:cxn ang="0">
                  <a:pos x="958" y="1129"/>
                </a:cxn>
                <a:cxn ang="0">
                  <a:pos x="905" y="1102"/>
                </a:cxn>
                <a:cxn ang="0">
                  <a:pos x="849" y="1068"/>
                </a:cxn>
                <a:cxn ang="0">
                  <a:pos x="793" y="1032"/>
                </a:cxn>
                <a:cxn ang="0">
                  <a:pos x="719" y="986"/>
                </a:cxn>
                <a:cxn ang="0">
                  <a:pos x="678" y="961"/>
                </a:cxn>
                <a:cxn ang="0">
                  <a:pos x="602" y="906"/>
                </a:cxn>
                <a:cxn ang="0">
                  <a:pos x="555" y="878"/>
                </a:cxn>
                <a:cxn ang="0">
                  <a:pos x="476" y="829"/>
                </a:cxn>
                <a:cxn ang="0">
                  <a:pos x="414" y="815"/>
                </a:cxn>
                <a:cxn ang="0">
                  <a:pos x="357" y="805"/>
                </a:cxn>
                <a:cxn ang="0">
                  <a:pos x="311" y="775"/>
                </a:cxn>
                <a:cxn ang="0">
                  <a:pos x="264" y="747"/>
                </a:cxn>
                <a:cxn ang="0">
                  <a:pos x="183" y="689"/>
                </a:cxn>
                <a:cxn ang="0">
                  <a:pos x="142" y="664"/>
                </a:cxn>
                <a:cxn ang="0">
                  <a:pos x="92" y="620"/>
                </a:cxn>
                <a:cxn ang="0">
                  <a:pos x="61" y="575"/>
                </a:cxn>
                <a:cxn ang="0">
                  <a:pos x="35" y="526"/>
                </a:cxn>
                <a:cxn ang="0">
                  <a:pos x="22" y="474"/>
                </a:cxn>
                <a:cxn ang="0">
                  <a:pos x="6" y="418"/>
                </a:cxn>
                <a:cxn ang="0">
                  <a:pos x="4" y="359"/>
                </a:cxn>
                <a:cxn ang="0">
                  <a:pos x="21" y="312"/>
                </a:cxn>
                <a:cxn ang="0">
                  <a:pos x="33" y="261"/>
                </a:cxn>
                <a:cxn ang="0">
                  <a:pos x="59" y="220"/>
                </a:cxn>
                <a:cxn ang="0">
                  <a:pos x="85" y="177"/>
                </a:cxn>
                <a:cxn ang="0">
                  <a:pos x="110" y="137"/>
                </a:cxn>
                <a:cxn ang="0">
                  <a:pos x="156" y="106"/>
                </a:cxn>
                <a:cxn ang="0">
                  <a:pos x="195" y="74"/>
                </a:cxn>
                <a:cxn ang="0">
                  <a:pos x="235" y="40"/>
                </a:cxn>
                <a:cxn ang="0">
                  <a:pos x="285" y="13"/>
                </a:cxn>
                <a:cxn ang="0">
                  <a:pos x="342" y="5"/>
                </a:cxn>
                <a:cxn ang="0">
                  <a:pos x="389" y="21"/>
                </a:cxn>
                <a:cxn ang="0">
                  <a:pos x="431" y="46"/>
                </a:cxn>
                <a:cxn ang="0">
                  <a:pos x="470" y="78"/>
                </a:cxn>
                <a:cxn ang="0">
                  <a:pos x="500" y="122"/>
                </a:cxn>
                <a:cxn ang="0">
                  <a:pos x="540" y="161"/>
                </a:cxn>
                <a:cxn ang="0">
                  <a:pos x="582" y="186"/>
                </a:cxn>
                <a:cxn ang="0">
                  <a:pos x="623" y="212"/>
                </a:cxn>
                <a:cxn ang="0">
                  <a:pos x="662" y="242"/>
                </a:cxn>
                <a:cxn ang="0">
                  <a:pos x="700" y="286"/>
                </a:cxn>
                <a:cxn ang="0">
                  <a:pos x="743" y="320"/>
                </a:cxn>
                <a:cxn ang="0">
                  <a:pos x="802" y="368"/>
                </a:cxn>
                <a:cxn ang="0">
                  <a:pos x="838" y="405"/>
                </a:cxn>
                <a:cxn ang="0">
                  <a:pos x="880" y="430"/>
                </a:cxn>
                <a:cxn ang="0">
                  <a:pos x="927" y="460"/>
                </a:cxn>
                <a:cxn ang="0">
                  <a:pos x="972" y="489"/>
                </a:cxn>
                <a:cxn ang="0">
                  <a:pos x="1022" y="513"/>
                </a:cxn>
                <a:cxn ang="0">
                  <a:pos x="1115" y="571"/>
                </a:cxn>
                <a:cxn ang="0">
                  <a:pos x="1179" y="611"/>
                </a:cxn>
                <a:cxn ang="0">
                  <a:pos x="1225" y="640"/>
                </a:cxn>
                <a:cxn ang="0">
                  <a:pos x="1272" y="669"/>
                </a:cxn>
                <a:cxn ang="0">
                  <a:pos x="1318" y="697"/>
                </a:cxn>
                <a:cxn ang="0">
                  <a:pos x="1382" y="738"/>
                </a:cxn>
                <a:cxn ang="0">
                  <a:pos x="1443" y="775"/>
                </a:cxn>
                <a:cxn ang="0">
                  <a:pos x="1485" y="802"/>
                </a:cxn>
                <a:cxn ang="0">
                  <a:pos x="1526" y="828"/>
                </a:cxn>
                <a:cxn ang="0">
                  <a:pos x="1542" y="835"/>
                </a:cxn>
              </a:cxnLst>
              <a:rect l="0" t="0" r="r" b="b"/>
              <a:pathLst>
                <a:path w="1555" h="1315">
                  <a:moveTo>
                    <a:pt x="1270" y="1314"/>
                  </a:moveTo>
                  <a:lnTo>
                    <a:pt x="1244" y="1301"/>
                  </a:lnTo>
                  <a:lnTo>
                    <a:pt x="1229" y="1291"/>
                  </a:lnTo>
                  <a:lnTo>
                    <a:pt x="1192" y="1270"/>
                  </a:lnTo>
                  <a:lnTo>
                    <a:pt x="1178" y="1261"/>
                  </a:lnTo>
                  <a:lnTo>
                    <a:pt x="1165" y="1252"/>
                  </a:lnTo>
                  <a:lnTo>
                    <a:pt x="1151" y="1243"/>
                  </a:lnTo>
                  <a:lnTo>
                    <a:pt x="1137" y="1234"/>
                  </a:lnTo>
                  <a:lnTo>
                    <a:pt x="1109" y="1217"/>
                  </a:lnTo>
                  <a:lnTo>
                    <a:pt x="1081" y="1201"/>
                  </a:lnTo>
                  <a:lnTo>
                    <a:pt x="1068" y="1191"/>
                  </a:lnTo>
                  <a:lnTo>
                    <a:pt x="1054" y="1182"/>
                  </a:lnTo>
                  <a:lnTo>
                    <a:pt x="1040" y="1173"/>
                  </a:lnTo>
                  <a:lnTo>
                    <a:pt x="1021" y="1163"/>
                  </a:lnTo>
                  <a:lnTo>
                    <a:pt x="1008" y="1153"/>
                  </a:lnTo>
                  <a:lnTo>
                    <a:pt x="988" y="1141"/>
                  </a:lnTo>
                  <a:lnTo>
                    <a:pt x="972" y="1137"/>
                  </a:lnTo>
                  <a:lnTo>
                    <a:pt x="958" y="1129"/>
                  </a:lnTo>
                  <a:lnTo>
                    <a:pt x="937" y="1123"/>
                  </a:lnTo>
                  <a:lnTo>
                    <a:pt x="923" y="1113"/>
                  </a:lnTo>
                  <a:lnTo>
                    <a:pt x="905" y="1102"/>
                  </a:lnTo>
                  <a:lnTo>
                    <a:pt x="885" y="1091"/>
                  </a:lnTo>
                  <a:lnTo>
                    <a:pt x="867" y="1079"/>
                  </a:lnTo>
                  <a:lnTo>
                    <a:pt x="849" y="1068"/>
                  </a:lnTo>
                  <a:lnTo>
                    <a:pt x="831" y="1056"/>
                  </a:lnTo>
                  <a:lnTo>
                    <a:pt x="812" y="1043"/>
                  </a:lnTo>
                  <a:lnTo>
                    <a:pt x="793" y="1032"/>
                  </a:lnTo>
                  <a:lnTo>
                    <a:pt x="775" y="1022"/>
                  </a:lnTo>
                  <a:lnTo>
                    <a:pt x="755" y="1009"/>
                  </a:lnTo>
                  <a:lnTo>
                    <a:pt x="719" y="986"/>
                  </a:lnTo>
                  <a:lnTo>
                    <a:pt x="705" y="978"/>
                  </a:lnTo>
                  <a:lnTo>
                    <a:pt x="691" y="969"/>
                  </a:lnTo>
                  <a:lnTo>
                    <a:pt x="678" y="961"/>
                  </a:lnTo>
                  <a:lnTo>
                    <a:pt x="635" y="927"/>
                  </a:lnTo>
                  <a:lnTo>
                    <a:pt x="620" y="919"/>
                  </a:lnTo>
                  <a:lnTo>
                    <a:pt x="602" y="906"/>
                  </a:lnTo>
                  <a:lnTo>
                    <a:pt x="588" y="897"/>
                  </a:lnTo>
                  <a:lnTo>
                    <a:pt x="573" y="889"/>
                  </a:lnTo>
                  <a:lnTo>
                    <a:pt x="555" y="878"/>
                  </a:lnTo>
                  <a:lnTo>
                    <a:pt x="542" y="869"/>
                  </a:lnTo>
                  <a:lnTo>
                    <a:pt x="505" y="845"/>
                  </a:lnTo>
                  <a:lnTo>
                    <a:pt x="476" y="829"/>
                  </a:lnTo>
                  <a:lnTo>
                    <a:pt x="458" y="817"/>
                  </a:lnTo>
                  <a:lnTo>
                    <a:pt x="441" y="813"/>
                  </a:lnTo>
                  <a:lnTo>
                    <a:pt x="414" y="815"/>
                  </a:lnTo>
                  <a:lnTo>
                    <a:pt x="395" y="815"/>
                  </a:lnTo>
                  <a:lnTo>
                    <a:pt x="378" y="811"/>
                  </a:lnTo>
                  <a:lnTo>
                    <a:pt x="357" y="805"/>
                  </a:lnTo>
                  <a:lnTo>
                    <a:pt x="338" y="792"/>
                  </a:lnTo>
                  <a:lnTo>
                    <a:pt x="324" y="784"/>
                  </a:lnTo>
                  <a:lnTo>
                    <a:pt x="311" y="775"/>
                  </a:lnTo>
                  <a:lnTo>
                    <a:pt x="297" y="767"/>
                  </a:lnTo>
                  <a:lnTo>
                    <a:pt x="278" y="756"/>
                  </a:lnTo>
                  <a:lnTo>
                    <a:pt x="264" y="747"/>
                  </a:lnTo>
                  <a:lnTo>
                    <a:pt x="245" y="735"/>
                  </a:lnTo>
                  <a:lnTo>
                    <a:pt x="218" y="717"/>
                  </a:lnTo>
                  <a:lnTo>
                    <a:pt x="183" y="689"/>
                  </a:lnTo>
                  <a:lnTo>
                    <a:pt x="169" y="681"/>
                  </a:lnTo>
                  <a:lnTo>
                    <a:pt x="155" y="673"/>
                  </a:lnTo>
                  <a:lnTo>
                    <a:pt x="142" y="664"/>
                  </a:lnTo>
                  <a:lnTo>
                    <a:pt x="126" y="647"/>
                  </a:lnTo>
                  <a:lnTo>
                    <a:pt x="107" y="636"/>
                  </a:lnTo>
                  <a:lnTo>
                    <a:pt x="92" y="620"/>
                  </a:lnTo>
                  <a:lnTo>
                    <a:pt x="80" y="607"/>
                  </a:lnTo>
                  <a:lnTo>
                    <a:pt x="70" y="594"/>
                  </a:lnTo>
                  <a:lnTo>
                    <a:pt x="61" y="575"/>
                  </a:lnTo>
                  <a:lnTo>
                    <a:pt x="53" y="558"/>
                  </a:lnTo>
                  <a:lnTo>
                    <a:pt x="43" y="544"/>
                  </a:lnTo>
                  <a:lnTo>
                    <a:pt x="35" y="526"/>
                  </a:lnTo>
                  <a:lnTo>
                    <a:pt x="35" y="506"/>
                  </a:lnTo>
                  <a:lnTo>
                    <a:pt x="23" y="493"/>
                  </a:lnTo>
                  <a:lnTo>
                    <a:pt x="22" y="474"/>
                  </a:lnTo>
                  <a:lnTo>
                    <a:pt x="16" y="456"/>
                  </a:lnTo>
                  <a:lnTo>
                    <a:pt x="14" y="436"/>
                  </a:lnTo>
                  <a:lnTo>
                    <a:pt x="6" y="418"/>
                  </a:lnTo>
                  <a:lnTo>
                    <a:pt x="0" y="396"/>
                  </a:lnTo>
                  <a:lnTo>
                    <a:pt x="5" y="379"/>
                  </a:lnTo>
                  <a:lnTo>
                    <a:pt x="4" y="359"/>
                  </a:lnTo>
                  <a:lnTo>
                    <a:pt x="13" y="345"/>
                  </a:lnTo>
                  <a:lnTo>
                    <a:pt x="17" y="329"/>
                  </a:lnTo>
                  <a:lnTo>
                    <a:pt x="21" y="312"/>
                  </a:lnTo>
                  <a:lnTo>
                    <a:pt x="21" y="293"/>
                  </a:lnTo>
                  <a:lnTo>
                    <a:pt x="29" y="278"/>
                  </a:lnTo>
                  <a:lnTo>
                    <a:pt x="33" y="261"/>
                  </a:lnTo>
                  <a:lnTo>
                    <a:pt x="41" y="247"/>
                  </a:lnTo>
                  <a:lnTo>
                    <a:pt x="51" y="234"/>
                  </a:lnTo>
                  <a:lnTo>
                    <a:pt x="59" y="220"/>
                  </a:lnTo>
                  <a:lnTo>
                    <a:pt x="68" y="207"/>
                  </a:lnTo>
                  <a:lnTo>
                    <a:pt x="77" y="192"/>
                  </a:lnTo>
                  <a:lnTo>
                    <a:pt x="85" y="177"/>
                  </a:lnTo>
                  <a:lnTo>
                    <a:pt x="94" y="164"/>
                  </a:lnTo>
                  <a:lnTo>
                    <a:pt x="102" y="150"/>
                  </a:lnTo>
                  <a:lnTo>
                    <a:pt x="110" y="137"/>
                  </a:lnTo>
                  <a:lnTo>
                    <a:pt x="125" y="125"/>
                  </a:lnTo>
                  <a:lnTo>
                    <a:pt x="142" y="117"/>
                  </a:lnTo>
                  <a:lnTo>
                    <a:pt x="156" y="106"/>
                  </a:lnTo>
                  <a:lnTo>
                    <a:pt x="169" y="96"/>
                  </a:lnTo>
                  <a:lnTo>
                    <a:pt x="181" y="84"/>
                  </a:lnTo>
                  <a:lnTo>
                    <a:pt x="195" y="74"/>
                  </a:lnTo>
                  <a:lnTo>
                    <a:pt x="209" y="61"/>
                  </a:lnTo>
                  <a:lnTo>
                    <a:pt x="222" y="51"/>
                  </a:lnTo>
                  <a:lnTo>
                    <a:pt x="235" y="40"/>
                  </a:lnTo>
                  <a:lnTo>
                    <a:pt x="248" y="29"/>
                  </a:lnTo>
                  <a:lnTo>
                    <a:pt x="266" y="21"/>
                  </a:lnTo>
                  <a:lnTo>
                    <a:pt x="285" y="13"/>
                  </a:lnTo>
                  <a:lnTo>
                    <a:pt x="302" y="5"/>
                  </a:lnTo>
                  <a:lnTo>
                    <a:pt x="324" y="0"/>
                  </a:lnTo>
                  <a:lnTo>
                    <a:pt x="342" y="5"/>
                  </a:lnTo>
                  <a:lnTo>
                    <a:pt x="359" y="9"/>
                  </a:lnTo>
                  <a:lnTo>
                    <a:pt x="375" y="13"/>
                  </a:lnTo>
                  <a:lnTo>
                    <a:pt x="389" y="21"/>
                  </a:lnTo>
                  <a:lnTo>
                    <a:pt x="402" y="30"/>
                  </a:lnTo>
                  <a:lnTo>
                    <a:pt x="418" y="39"/>
                  </a:lnTo>
                  <a:lnTo>
                    <a:pt x="431" y="46"/>
                  </a:lnTo>
                  <a:lnTo>
                    <a:pt x="445" y="56"/>
                  </a:lnTo>
                  <a:lnTo>
                    <a:pt x="459" y="64"/>
                  </a:lnTo>
                  <a:lnTo>
                    <a:pt x="470" y="78"/>
                  </a:lnTo>
                  <a:lnTo>
                    <a:pt x="477" y="95"/>
                  </a:lnTo>
                  <a:lnTo>
                    <a:pt x="489" y="109"/>
                  </a:lnTo>
                  <a:lnTo>
                    <a:pt x="500" y="122"/>
                  </a:lnTo>
                  <a:lnTo>
                    <a:pt x="518" y="133"/>
                  </a:lnTo>
                  <a:lnTo>
                    <a:pt x="530" y="146"/>
                  </a:lnTo>
                  <a:lnTo>
                    <a:pt x="540" y="161"/>
                  </a:lnTo>
                  <a:lnTo>
                    <a:pt x="555" y="169"/>
                  </a:lnTo>
                  <a:lnTo>
                    <a:pt x="568" y="178"/>
                  </a:lnTo>
                  <a:lnTo>
                    <a:pt x="582" y="186"/>
                  </a:lnTo>
                  <a:lnTo>
                    <a:pt x="596" y="194"/>
                  </a:lnTo>
                  <a:lnTo>
                    <a:pt x="609" y="204"/>
                  </a:lnTo>
                  <a:lnTo>
                    <a:pt x="623" y="212"/>
                  </a:lnTo>
                  <a:lnTo>
                    <a:pt x="638" y="221"/>
                  </a:lnTo>
                  <a:lnTo>
                    <a:pt x="649" y="234"/>
                  </a:lnTo>
                  <a:lnTo>
                    <a:pt x="662" y="242"/>
                  </a:lnTo>
                  <a:lnTo>
                    <a:pt x="673" y="255"/>
                  </a:lnTo>
                  <a:lnTo>
                    <a:pt x="689" y="272"/>
                  </a:lnTo>
                  <a:lnTo>
                    <a:pt x="700" y="286"/>
                  </a:lnTo>
                  <a:lnTo>
                    <a:pt x="718" y="297"/>
                  </a:lnTo>
                  <a:lnTo>
                    <a:pt x="729" y="311"/>
                  </a:lnTo>
                  <a:lnTo>
                    <a:pt x="743" y="320"/>
                  </a:lnTo>
                  <a:lnTo>
                    <a:pt x="757" y="329"/>
                  </a:lnTo>
                  <a:lnTo>
                    <a:pt x="772" y="337"/>
                  </a:lnTo>
                  <a:lnTo>
                    <a:pt x="802" y="368"/>
                  </a:lnTo>
                  <a:lnTo>
                    <a:pt x="813" y="382"/>
                  </a:lnTo>
                  <a:lnTo>
                    <a:pt x="824" y="396"/>
                  </a:lnTo>
                  <a:lnTo>
                    <a:pt x="838" y="405"/>
                  </a:lnTo>
                  <a:lnTo>
                    <a:pt x="852" y="413"/>
                  </a:lnTo>
                  <a:lnTo>
                    <a:pt x="866" y="422"/>
                  </a:lnTo>
                  <a:lnTo>
                    <a:pt x="880" y="430"/>
                  </a:lnTo>
                  <a:lnTo>
                    <a:pt x="893" y="440"/>
                  </a:lnTo>
                  <a:lnTo>
                    <a:pt x="908" y="447"/>
                  </a:lnTo>
                  <a:lnTo>
                    <a:pt x="927" y="460"/>
                  </a:lnTo>
                  <a:lnTo>
                    <a:pt x="940" y="468"/>
                  </a:lnTo>
                  <a:lnTo>
                    <a:pt x="959" y="480"/>
                  </a:lnTo>
                  <a:lnTo>
                    <a:pt x="972" y="489"/>
                  </a:lnTo>
                  <a:lnTo>
                    <a:pt x="992" y="500"/>
                  </a:lnTo>
                  <a:lnTo>
                    <a:pt x="1005" y="508"/>
                  </a:lnTo>
                  <a:lnTo>
                    <a:pt x="1022" y="513"/>
                  </a:lnTo>
                  <a:lnTo>
                    <a:pt x="1036" y="521"/>
                  </a:lnTo>
                  <a:lnTo>
                    <a:pt x="1077" y="547"/>
                  </a:lnTo>
                  <a:lnTo>
                    <a:pt x="1115" y="571"/>
                  </a:lnTo>
                  <a:lnTo>
                    <a:pt x="1128" y="579"/>
                  </a:lnTo>
                  <a:lnTo>
                    <a:pt x="1165" y="602"/>
                  </a:lnTo>
                  <a:lnTo>
                    <a:pt x="1179" y="611"/>
                  </a:lnTo>
                  <a:lnTo>
                    <a:pt x="1193" y="620"/>
                  </a:lnTo>
                  <a:lnTo>
                    <a:pt x="1207" y="628"/>
                  </a:lnTo>
                  <a:lnTo>
                    <a:pt x="1225" y="640"/>
                  </a:lnTo>
                  <a:lnTo>
                    <a:pt x="1239" y="649"/>
                  </a:lnTo>
                  <a:lnTo>
                    <a:pt x="1258" y="660"/>
                  </a:lnTo>
                  <a:lnTo>
                    <a:pt x="1272" y="669"/>
                  </a:lnTo>
                  <a:lnTo>
                    <a:pt x="1285" y="678"/>
                  </a:lnTo>
                  <a:lnTo>
                    <a:pt x="1305" y="690"/>
                  </a:lnTo>
                  <a:lnTo>
                    <a:pt x="1318" y="697"/>
                  </a:lnTo>
                  <a:lnTo>
                    <a:pt x="1332" y="706"/>
                  </a:lnTo>
                  <a:lnTo>
                    <a:pt x="1364" y="727"/>
                  </a:lnTo>
                  <a:lnTo>
                    <a:pt x="1382" y="738"/>
                  </a:lnTo>
                  <a:lnTo>
                    <a:pt x="1416" y="758"/>
                  </a:lnTo>
                  <a:lnTo>
                    <a:pt x="1429" y="767"/>
                  </a:lnTo>
                  <a:lnTo>
                    <a:pt x="1443" y="775"/>
                  </a:lnTo>
                  <a:lnTo>
                    <a:pt x="1457" y="785"/>
                  </a:lnTo>
                  <a:lnTo>
                    <a:pt x="1470" y="793"/>
                  </a:lnTo>
                  <a:lnTo>
                    <a:pt x="1485" y="802"/>
                  </a:lnTo>
                  <a:lnTo>
                    <a:pt x="1498" y="811"/>
                  </a:lnTo>
                  <a:lnTo>
                    <a:pt x="1513" y="819"/>
                  </a:lnTo>
                  <a:lnTo>
                    <a:pt x="1526" y="828"/>
                  </a:lnTo>
                  <a:lnTo>
                    <a:pt x="1540" y="836"/>
                  </a:lnTo>
                  <a:lnTo>
                    <a:pt x="1554" y="845"/>
                  </a:lnTo>
                  <a:lnTo>
                    <a:pt x="1542" y="835"/>
                  </a:lnTo>
                </a:path>
              </a:pathLst>
            </a:custGeom>
            <a:noFill/>
            <a:ln w="101600" cap="rnd" cmpd="sng">
              <a:solidFill>
                <a:srgbClr val="FFCCCC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2027" name="Rectangle 283"/>
          <p:cNvSpPr>
            <a:spLocks noChangeArrowheads="1"/>
          </p:cNvSpPr>
          <p:nvPr/>
        </p:nvSpPr>
        <p:spPr bwMode="auto">
          <a:xfrm>
            <a:off x="1295400" y="1143000"/>
            <a:ext cx="2438400" cy="646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ru-RU" u="sng" dirty="0">
                <a:solidFill>
                  <a:srgbClr val="FF0000"/>
                </a:solidFill>
              </a:rPr>
              <a:t>MIXED MUCOUS TUBULES</a:t>
            </a:r>
          </a:p>
        </p:txBody>
      </p:sp>
      <p:sp>
        <p:nvSpPr>
          <p:cNvPr id="32028" name="Arc 284"/>
          <p:cNvSpPr>
            <a:spLocks/>
          </p:cNvSpPr>
          <p:nvPr/>
        </p:nvSpPr>
        <p:spPr bwMode="auto">
          <a:xfrm>
            <a:off x="1905000" y="2209800"/>
            <a:ext cx="457200" cy="304800"/>
          </a:xfrm>
          <a:custGeom>
            <a:avLst/>
            <a:gdLst>
              <a:gd name="G0" fmla="+- 0 0 0"/>
              <a:gd name="G1" fmla="+- 0 0 0"/>
              <a:gd name="G2" fmla="+- 21600 0 0"/>
              <a:gd name="T0" fmla="*/ 21600 w 21600"/>
              <a:gd name="T1" fmla="*/ 0 h 21600"/>
              <a:gd name="T2" fmla="*/ 0 w 21600"/>
              <a:gd name="T3" fmla="*/ 21600 h 21600"/>
              <a:gd name="T4" fmla="*/ 0 w 21600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21600" y="0"/>
                </a:moveTo>
                <a:cubicBezTo>
                  <a:pt x="21600" y="11929"/>
                  <a:pt x="11929" y="21599"/>
                  <a:pt x="0" y="21600"/>
                </a:cubicBezTo>
              </a:path>
              <a:path w="21600" h="21600" stroke="0" extrusionOk="0">
                <a:moveTo>
                  <a:pt x="21600" y="0"/>
                </a:moveTo>
                <a:cubicBezTo>
                  <a:pt x="21600" y="11929"/>
                  <a:pt x="11929" y="21599"/>
                  <a:pt x="0" y="21600"/>
                </a:cubicBezTo>
                <a:lnTo>
                  <a:pt x="0" y="0"/>
                </a:lnTo>
                <a:close/>
              </a:path>
            </a:pathLst>
          </a:custGeom>
          <a:noFill/>
          <a:ln w="12700" cap="rnd">
            <a:solidFill>
              <a:schemeClr val="bg1"/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2029" name="Rectangle 285"/>
          <p:cNvSpPr>
            <a:spLocks noChangeArrowheads="1"/>
          </p:cNvSpPr>
          <p:nvPr/>
        </p:nvSpPr>
        <p:spPr bwMode="auto">
          <a:xfrm>
            <a:off x="0" y="3733800"/>
            <a:ext cx="1905000" cy="708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ru-RU" sz="2000" b="1" dirty="0">
                <a:solidFill>
                  <a:schemeClr val="hlink"/>
                </a:solidFill>
              </a:rPr>
              <a:t>SEROUS </a:t>
            </a:r>
            <a:r>
              <a:rPr lang="ru-RU" sz="20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demilune</a:t>
            </a:r>
          </a:p>
        </p:txBody>
      </p:sp>
      <p:sp>
        <p:nvSpPr>
          <p:cNvPr id="32030" name="Line 286"/>
          <p:cNvSpPr>
            <a:spLocks noChangeShapeType="1"/>
          </p:cNvSpPr>
          <p:nvPr/>
        </p:nvSpPr>
        <p:spPr bwMode="auto">
          <a:xfrm flipV="1">
            <a:off x="381000" y="2590800"/>
            <a:ext cx="0" cy="1066800"/>
          </a:xfrm>
          <a:prstGeom prst="line">
            <a:avLst/>
          </a:prstGeom>
          <a:noFill/>
          <a:ln w="25400">
            <a:solidFill>
              <a:schemeClr val="accent5">
                <a:lumMod val="75000"/>
              </a:schemeClr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  <p:grpSp>
        <p:nvGrpSpPr>
          <p:cNvPr id="31808" name="Group 324"/>
          <p:cNvGrpSpPr>
            <a:grpSpLocks/>
          </p:cNvGrpSpPr>
          <p:nvPr/>
        </p:nvGrpSpPr>
        <p:grpSpPr bwMode="auto">
          <a:xfrm>
            <a:off x="4926013" y="5576888"/>
            <a:ext cx="2563812" cy="1122362"/>
            <a:chOff x="3103" y="3513"/>
            <a:chExt cx="1615" cy="707"/>
          </a:xfrm>
        </p:grpSpPr>
        <p:sp>
          <p:nvSpPr>
            <p:cNvPr id="32031" name="Freeform 287"/>
            <p:cNvSpPr>
              <a:spLocks/>
            </p:cNvSpPr>
            <p:nvPr/>
          </p:nvSpPr>
          <p:spPr bwMode="auto">
            <a:xfrm>
              <a:off x="3324" y="3541"/>
              <a:ext cx="245" cy="228"/>
            </a:xfrm>
            <a:custGeom>
              <a:avLst/>
              <a:gdLst/>
              <a:ahLst/>
              <a:cxnLst>
                <a:cxn ang="0">
                  <a:pos x="14" y="10"/>
                </a:cxn>
                <a:cxn ang="0">
                  <a:pos x="13" y="31"/>
                </a:cxn>
                <a:cxn ang="0">
                  <a:pos x="11" y="64"/>
                </a:cxn>
                <a:cxn ang="0">
                  <a:pos x="9" y="108"/>
                </a:cxn>
                <a:cxn ang="0">
                  <a:pos x="2" y="124"/>
                </a:cxn>
                <a:cxn ang="0">
                  <a:pos x="1" y="141"/>
                </a:cxn>
                <a:cxn ang="0">
                  <a:pos x="0" y="161"/>
                </a:cxn>
                <a:cxn ang="0">
                  <a:pos x="0" y="178"/>
                </a:cxn>
                <a:cxn ang="0">
                  <a:pos x="4" y="195"/>
                </a:cxn>
                <a:cxn ang="0">
                  <a:pos x="20" y="206"/>
                </a:cxn>
                <a:cxn ang="0">
                  <a:pos x="37" y="213"/>
                </a:cxn>
                <a:cxn ang="0">
                  <a:pos x="52" y="220"/>
                </a:cxn>
                <a:cxn ang="0">
                  <a:pos x="67" y="220"/>
                </a:cxn>
                <a:cxn ang="0">
                  <a:pos x="85" y="222"/>
                </a:cxn>
                <a:cxn ang="0">
                  <a:pos x="102" y="221"/>
                </a:cxn>
                <a:cxn ang="0">
                  <a:pos x="117" y="222"/>
                </a:cxn>
                <a:cxn ang="0">
                  <a:pos x="134" y="224"/>
                </a:cxn>
                <a:cxn ang="0">
                  <a:pos x="149" y="225"/>
                </a:cxn>
                <a:cxn ang="0">
                  <a:pos x="188" y="226"/>
                </a:cxn>
                <a:cxn ang="0">
                  <a:pos x="205" y="227"/>
                </a:cxn>
                <a:cxn ang="0">
                  <a:pos x="221" y="227"/>
                </a:cxn>
                <a:cxn ang="0">
                  <a:pos x="227" y="211"/>
                </a:cxn>
                <a:cxn ang="0">
                  <a:pos x="234" y="195"/>
                </a:cxn>
                <a:cxn ang="0">
                  <a:pos x="234" y="180"/>
                </a:cxn>
                <a:cxn ang="0">
                  <a:pos x="236" y="163"/>
                </a:cxn>
                <a:cxn ang="0">
                  <a:pos x="236" y="148"/>
                </a:cxn>
                <a:cxn ang="0">
                  <a:pos x="237" y="132"/>
                </a:cxn>
                <a:cxn ang="0">
                  <a:pos x="238" y="114"/>
                </a:cxn>
                <a:cxn ang="0">
                  <a:pos x="239" y="99"/>
                </a:cxn>
                <a:cxn ang="0">
                  <a:pos x="238" y="81"/>
                </a:cxn>
                <a:cxn ang="0">
                  <a:pos x="241" y="66"/>
                </a:cxn>
                <a:cxn ang="0">
                  <a:pos x="242" y="49"/>
                </a:cxn>
                <a:cxn ang="0">
                  <a:pos x="243" y="32"/>
                </a:cxn>
                <a:cxn ang="0">
                  <a:pos x="244" y="17"/>
                </a:cxn>
                <a:cxn ang="0">
                  <a:pos x="226" y="14"/>
                </a:cxn>
                <a:cxn ang="0">
                  <a:pos x="211" y="14"/>
                </a:cxn>
                <a:cxn ang="0">
                  <a:pos x="194" y="15"/>
                </a:cxn>
                <a:cxn ang="0">
                  <a:pos x="178" y="7"/>
                </a:cxn>
                <a:cxn ang="0">
                  <a:pos x="162" y="7"/>
                </a:cxn>
                <a:cxn ang="0">
                  <a:pos x="146" y="6"/>
                </a:cxn>
                <a:cxn ang="0">
                  <a:pos x="129" y="5"/>
                </a:cxn>
                <a:cxn ang="0">
                  <a:pos x="113" y="3"/>
                </a:cxn>
                <a:cxn ang="0">
                  <a:pos x="97" y="3"/>
                </a:cxn>
                <a:cxn ang="0">
                  <a:pos x="81" y="2"/>
                </a:cxn>
                <a:cxn ang="0">
                  <a:pos x="63" y="0"/>
                </a:cxn>
                <a:cxn ang="0">
                  <a:pos x="46" y="0"/>
                </a:cxn>
                <a:cxn ang="0">
                  <a:pos x="14" y="10"/>
                </a:cxn>
                <a:cxn ang="0">
                  <a:pos x="14" y="10"/>
                </a:cxn>
              </a:cxnLst>
              <a:rect l="0" t="0" r="r" b="b"/>
              <a:pathLst>
                <a:path w="245" h="228">
                  <a:moveTo>
                    <a:pt x="14" y="10"/>
                  </a:moveTo>
                  <a:lnTo>
                    <a:pt x="13" y="31"/>
                  </a:lnTo>
                  <a:lnTo>
                    <a:pt x="11" y="64"/>
                  </a:lnTo>
                  <a:lnTo>
                    <a:pt x="9" y="108"/>
                  </a:lnTo>
                  <a:lnTo>
                    <a:pt x="2" y="124"/>
                  </a:lnTo>
                  <a:lnTo>
                    <a:pt x="1" y="141"/>
                  </a:lnTo>
                  <a:lnTo>
                    <a:pt x="0" y="161"/>
                  </a:lnTo>
                  <a:lnTo>
                    <a:pt x="0" y="178"/>
                  </a:lnTo>
                  <a:lnTo>
                    <a:pt x="4" y="195"/>
                  </a:lnTo>
                  <a:lnTo>
                    <a:pt x="20" y="206"/>
                  </a:lnTo>
                  <a:lnTo>
                    <a:pt x="37" y="213"/>
                  </a:lnTo>
                  <a:lnTo>
                    <a:pt x="52" y="220"/>
                  </a:lnTo>
                  <a:lnTo>
                    <a:pt x="67" y="220"/>
                  </a:lnTo>
                  <a:lnTo>
                    <a:pt x="85" y="222"/>
                  </a:lnTo>
                  <a:lnTo>
                    <a:pt x="102" y="221"/>
                  </a:lnTo>
                  <a:lnTo>
                    <a:pt x="117" y="222"/>
                  </a:lnTo>
                  <a:lnTo>
                    <a:pt x="134" y="224"/>
                  </a:lnTo>
                  <a:lnTo>
                    <a:pt x="149" y="225"/>
                  </a:lnTo>
                  <a:lnTo>
                    <a:pt x="188" y="226"/>
                  </a:lnTo>
                  <a:lnTo>
                    <a:pt x="205" y="227"/>
                  </a:lnTo>
                  <a:lnTo>
                    <a:pt x="221" y="227"/>
                  </a:lnTo>
                  <a:lnTo>
                    <a:pt x="227" y="211"/>
                  </a:lnTo>
                  <a:lnTo>
                    <a:pt x="234" y="195"/>
                  </a:lnTo>
                  <a:lnTo>
                    <a:pt x="234" y="180"/>
                  </a:lnTo>
                  <a:lnTo>
                    <a:pt x="236" y="163"/>
                  </a:lnTo>
                  <a:lnTo>
                    <a:pt x="236" y="148"/>
                  </a:lnTo>
                  <a:lnTo>
                    <a:pt x="237" y="132"/>
                  </a:lnTo>
                  <a:lnTo>
                    <a:pt x="238" y="114"/>
                  </a:lnTo>
                  <a:lnTo>
                    <a:pt x="239" y="99"/>
                  </a:lnTo>
                  <a:lnTo>
                    <a:pt x="238" y="81"/>
                  </a:lnTo>
                  <a:lnTo>
                    <a:pt x="241" y="66"/>
                  </a:lnTo>
                  <a:lnTo>
                    <a:pt x="242" y="49"/>
                  </a:lnTo>
                  <a:lnTo>
                    <a:pt x="243" y="32"/>
                  </a:lnTo>
                  <a:lnTo>
                    <a:pt x="244" y="17"/>
                  </a:lnTo>
                  <a:lnTo>
                    <a:pt x="226" y="14"/>
                  </a:lnTo>
                  <a:lnTo>
                    <a:pt x="211" y="14"/>
                  </a:lnTo>
                  <a:lnTo>
                    <a:pt x="194" y="15"/>
                  </a:lnTo>
                  <a:lnTo>
                    <a:pt x="178" y="7"/>
                  </a:lnTo>
                  <a:lnTo>
                    <a:pt x="162" y="7"/>
                  </a:lnTo>
                  <a:lnTo>
                    <a:pt x="146" y="6"/>
                  </a:lnTo>
                  <a:lnTo>
                    <a:pt x="129" y="5"/>
                  </a:lnTo>
                  <a:lnTo>
                    <a:pt x="113" y="3"/>
                  </a:lnTo>
                  <a:lnTo>
                    <a:pt x="97" y="3"/>
                  </a:lnTo>
                  <a:lnTo>
                    <a:pt x="81" y="2"/>
                  </a:lnTo>
                  <a:lnTo>
                    <a:pt x="63" y="0"/>
                  </a:lnTo>
                  <a:lnTo>
                    <a:pt x="46" y="0"/>
                  </a:lnTo>
                  <a:lnTo>
                    <a:pt x="14" y="10"/>
                  </a:lnTo>
                  <a:lnTo>
                    <a:pt x="14" y="10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032" name="Oval 288"/>
            <p:cNvSpPr>
              <a:spLocks noChangeArrowheads="1"/>
            </p:cNvSpPr>
            <p:nvPr/>
          </p:nvSpPr>
          <p:spPr bwMode="auto">
            <a:xfrm rot="180000">
              <a:off x="3364" y="3557"/>
              <a:ext cx="185" cy="43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033" name="Freeform 289"/>
            <p:cNvSpPr>
              <a:spLocks/>
            </p:cNvSpPr>
            <p:nvPr/>
          </p:nvSpPr>
          <p:spPr bwMode="auto">
            <a:xfrm>
              <a:off x="3539" y="3553"/>
              <a:ext cx="244" cy="227"/>
            </a:xfrm>
            <a:custGeom>
              <a:avLst/>
              <a:gdLst/>
              <a:ahLst/>
              <a:cxnLst>
                <a:cxn ang="0">
                  <a:pos x="14" y="7"/>
                </a:cxn>
                <a:cxn ang="0">
                  <a:pos x="13" y="31"/>
                </a:cxn>
                <a:cxn ang="0">
                  <a:pos x="12" y="63"/>
                </a:cxn>
                <a:cxn ang="0">
                  <a:pos x="8" y="107"/>
                </a:cxn>
                <a:cxn ang="0">
                  <a:pos x="2" y="123"/>
                </a:cxn>
                <a:cxn ang="0">
                  <a:pos x="1" y="139"/>
                </a:cxn>
                <a:cxn ang="0">
                  <a:pos x="0" y="161"/>
                </a:cxn>
                <a:cxn ang="0">
                  <a:pos x="0" y="177"/>
                </a:cxn>
                <a:cxn ang="0">
                  <a:pos x="6" y="194"/>
                </a:cxn>
                <a:cxn ang="0">
                  <a:pos x="20" y="206"/>
                </a:cxn>
                <a:cxn ang="0">
                  <a:pos x="36" y="212"/>
                </a:cxn>
                <a:cxn ang="0">
                  <a:pos x="53" y="218"/>
                </a:cxn>
                <a:cxn ang="0">
                  <a:pos x="70" y="219"/>
                </a:cxn>
                <a:cxn ang="0">
                  <a:pos x="84" y="219"/>
                </a:cxn>
                <a:cxn ang="0">
                  <a:pos x="101" y="221"/>
                </a:cxn>
                <a:cxn ang="0">
                  <a:pos x="118" y="222"/>
                </a:cxn>
                <a:cxn ang="0">
                  <a:pos x="133" y="222"/>
                </a:cxn>
                <a:cxn ang="0">
                  <a:pos x="150" y="223"/>
                </a:cxn>
                <a:cxn ang="0">
                  <a:pos x="189" y="226"/>
                </a:cxn>
                <a:cxn ang="0">
                  <a:pos x="205" y="226"/>
                </a:cxn>
                <a:cxn ang="0">
                  <a:pos x="222" y="226"/>
                </a:cxn>
                <a:cxn ang="0">
                  <a:pos x="226" y="211"/>
                </a:cxn>
                <a:cxn ang="0">
                  <a:pos x="233" y="195"/>
                </a:cxn>
                <a:cxn ang="0">
                  <a:pos x="235" y="178"/>
                </a:cxn>
                <a:cxn ang="0">
                  <a:pos x="236" y="163"/>
                </a:cxn>
                <a:cxn ang="0">
                  <a:pos x="236" y="147"/>
                </a:cxn>
                <a:cxn ang="0">
                  <a:pos x="238" y="129"/>
                </a:cxn>
                <a:cxn ang="0">
                  <a:pos x="238" y="114"/>
                </a:cxn>
                <a:cxn ang="0">
                  <a:pos x="238" y="97"/>
                </a:cxn>
                <a:cxn ang="0">
                  <a:pos x="240" y="81"/>
                </a:cxn>
                <a:cxn ang="0">
                  <a:pos x="240" y="65"/>
                </a:cxn>
                <a:cxn ang="0">
                  <a:pos x="242" y="48"/>
                </a:cxn>
                <a:cxn ang="0">
                  <a:pos x="243" y="31"/>
                </a:cxn>
                <a:cxn ang="0">
                  <a:pos x="243" y="15"/>
                </a:cxn>
                <a:cxn ang="0">
                  <a:pos x="227" y="15"/>
                </a:cxn>
                <a:cxn ang="0">
                  <a:pos x="211" y="13"/>
                </a:cxn>
                <a:cxn ang="0">
                  <a:pos x="194" y="13"/>
                </a:cxn>
                <a:cxn ang="0">
                  <a:pos x="178" y="7"/>
                </a:cxn>
                <a:cxn ang="0">
                  <a:pos x="162" y="6"/>
                </a:cxn>
                <a:cxn ang="0">
                  <a:pos x="146" y="5"/>
                </a:cxn>
                <a:cxn ang="0">
                  <a:pos x="129" y="3"/>
                </a:cxn>
                <a:cxn ang="0">
                  <a:pos x="112" y="3"/>
                </a:cxn>
                <a:cxn ang="0">
                  <a:pos x="96" y="3"/>
                </a:cxn>
                <a:cxn ang="0">
                  <a:pos x="80" y="2"/>
                </a:cxn>
                <a:cxn ang="0">
                  <a:pos x="65" y="1"/>
                </a:cxn>
                <a:cxn ang="0">
                  <a:pos x="48" y="0"/>
                </a:cxn>
                <a:cxn ang="0">
                  <a:pos x="14" y="7"/>
                </a:cxn>
                <a:cxn ang="0">
                  <a:pos x="14" y="7"/>
                </a:cxn>
              </a:cxnLst>
              <a:rect l="0" t="0" r="r" b="b"/>
              <a:pathLst>
                <a:path w="244" h="227">
                  <a:moveTo>
                    <a:pt x="14" y="7"/>
                  </a:moveTo>
                  <a:lnTo>
                    <a:pt x="13" y="31"/>
                  </a:lnTo>
                  <a:lnTo>
                    <a:pt x="12" y="63"/>
                  </a:lnTo>
                  <a:lnTo>
                    <a:pt x="8" y="107"/>
                  </a:lnTo>
                  <a:lnTo>
                    <a:pt x="2" y="123"/>
                  </a:lnTo>
                  <a:lnTo>
                    <a:pt x="1" y="139"/>
                  </a:lnTo>
                  <a:lnTo>
                    <a:pt x="0" y="161"/>
                  </a:lnTo>
                  <a:lnTo>
                    <a:pt x="0" y="177"/>
                  </a:lnTo>
                  <a:lnTo>
                    <a:pt x="6" y="194"/>
                  </a:lnTo>
                  <a:lnTo>
                    <a:pt x="20" y="206"/>
                  </a:lnTo>
                  <a:lnTo>
                    <a:pt x="36" y="212"/>
                  </a:lnTo>
                  <a:lnTo>
                    <a:pt x="53" y="218"/>
                  </a:lnTo>
                  <a:lnTo>
                    <a:pt x="70" y="219"/>
                  </a:lnTo>
                  <a:lnTo>
                    <a:pt x="84" y="219"/>
                  </a:lnTo>
                  <a:lnTo>
                    <a:pt x="101" y="221"/>
                  </a:lnTo>
                  <a:lnTo>
                    <a:pt x="118" y="222"/>
                  </a:lnTo>
                  <a:lnTo>
                    <a:pt x="133" y="222"/>
                  </a:lnTo>
                  <a:lnTo>
                    <a:pt x="150" y="223"/>
                  </a:lnTo>
                  <a:lnTo>
                    <a:pt x="189" y="226"/>
                  </a:lnTo>
                  <a:lnTo>
                    <a:pt x="205" y="226"/>
                  </a:lnTo>
                  <a:lnTo>
                    <a:pt x="222" y="226"/>
                  </a:lnTo>
                  <a:lnTo>
                    <a:pt x="226" y="211"/>
                  </a:lnTo>
                  <a:lnTo>
                    <a:pt x="233" y="195"/>
                  </a:lnTo>
                  <a:lnTo>
                    <a:pt x="235" y="178"/>
                  </a:lnTo>
                  <a:lnTo>
                    <a:pt x="236" y="163"/>
                  </a:lnTo>
                  <a:lnTo>
                    <a:pt x="236" y="147"/>
                  </a:lnTo>
                  <a:lnTo>
                    <a:pt x="238" y="129"/>
                  </a:lnTo>
                  <a:lnTo>
                    <a:pt x="238" y="114"/>
                  </a:lnTo>
                  <a:lnTo>
                    <a:pt x="238" y="97"/>
                  </a:lnTo>
                  <a:lnTo>
                    <a:pt x="240" y="81"/>
                  </a:lnTo>
                  <a:lnTo>
                    <a:pt x="240" y="65"/>
                  </a:lnTo>
                  <a:lnTo>
                    <a:pt x="242" y="48"/>
                  </a:lnTo>
                  <a:lnTo>
                    <a:pt x="243" y="31"/>
                  </a:lnTo>
                  <a:lnTo>
                    <a:pt x="243" y="15"/>
                  </a:lnTo>
                  <a:lnTo>
                    <a:pt x="227" y="15"/>
                  </a:lnTo>
                  <a:lnTo>
                    <a:pt x="211" y="13"/>
                  </a:lnTo>
                  <a:lnTo>
                    <a:pt x="194" y="13"/>
                  </a:lnTo>
                  <a:lnTo>
                    <a:pt x="178" y="7"/>
                  </a:lnTo>
                  <a:lnTo>
                    <a:pt x="162" y="6"/>
                  </a:lnTo>
                  <a:lnTo>
                    <a:pt x="146" y="5"/>
                  </a:lnTo>
                  <a:lnTo>
                    <a:pt x="129" y="3"/>
                  </a:lnTo>
                  <a:lnTo>
                    <a:pt x="112" y="3"/>
                  </a:lnTo>
                  <a:lnTo>
                    <a:pt x="96" y="3"/>
                  </a:lnTo>
                  <a:lnTo>
                    <a:pt x="80" y="2"/>
                  </a:lnTo>
                  <a:lnTo>
                    <a:pt x="65" y="1"/>
                  </a:lnTo>
                  <a:lnTo>
                    <a:pt x="48" y="0"/>
                  </a:lnTo>
                  <a:lnTo>
                    <a:pt x="14" y="7"/>
                  </a:lnTo>
                  <a:lnTo>
                    <a:pt x="14" y="7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034" name="Oval 290"/>
            <p:cNvSpPr>
              <a:spLocks noChangeArrowheads="1"/>
            </p:cNvSpPr>
            <p:nvPr/>
          </p:nvSpPr>
          <p:spPr bwMode="auto">
            <a:xfrm rot="180000">
              <a:off x="3580" y="3570"/>
              <a:ext cx="186" cy="42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035" name="Freeform 291"/>
            <p:cNvSpPr>
              <a:spLocks/>
            </p:cNvSpPr>
            <p:nvPr/>
          </p:nvSpPr>
          <p:spPr bwMode="auto">
            <a:xfrm>
              <a:off x="3755" y="3564"/>
              <a:ext cx="246" cy="229"/>
            </a:xfrm>
            <a:custGeom>
              <a:avLst/>
              <a:gdLst/>
              <a:ahLst/>
              <a:cxnLst>
                <a:cxn ang="0">
                  <a:pos x="14" y="8"/>
                </a:cxn>
                <a:cxn ang="0">
                  <a:pos x="13" y="30"/>
                </a:cxn>
                <a:cxn ang="0">
                  <a:pos x="11" y="64"/>
                </a:cxn>
                <a:cxn ang="0">
                  <a:pos x="9" y="106"/>
                </a:cxn>
                <a:cxn ang="0">
                  <a:pos x="3" y="124"/>
                </a:cxn>
                <a:cxn ang="0">
                  <a:pos x="1" y="140"/>
                </a:cxn>
                <a:cxn ang="0">
                  <a:pos x="1" y="161"/>
                </a:cxn>
                <a:cxn ang="0">
                  <a:pos x="0" y="179"/>
                </a:cxn>
                <a:cxn ang="0">
                  <a:pos x="4" y="194"/>
                </a:cxn>
                <a:cxn ang="0">
                  <a:pos x="21" y="206"/>
                </a:cxn>
                <a:cxn ang="0">
                  <a:pos x="35" y="212"/>
                </a:cxn>
                <a:cxn ang="0">
                  <a:pos x="52" y="218"/>
                </a:cxn>
                <a:cxn ang="0">
                  <a:pos x="68" y="219"/>
                </a:cxn>
                <a:cxn ang="0">
                  <a:pos x="85" y="222"/>
                </a:cxn>
                <a:cxn ang="0">
                  <a:pos x="100" y="222"/>
                </a:cxn>
                <a:cxn ang="0">
                  <a:pos x="119" y="222"/>
                </a:cxn>
                <a:cxn ang="0">
                  <a:pos x="135" y="224"/>
                </a:cxn>
                <a:cxn ang="0">
                  <a:pos x="151" y="223"/>
                </a:cxn>
                <a:cxn ang="0">
                  <a:pos x="189" y="225"/>
                </a:cxn>
                <a:cxn ang="0">
                  <a:pos x="207" y="227"/>
                </a:cxn>
                <a:cxn ang="0">
                  <a:pos x="222" y="228"/>
                </a:cxn>
                <a:cxn ang="0">
                  <a:pos x="228" y="212"/>
                </a:cxn>
                <a:cxn ang="0">
                  <a:pos x="235" y="196"/>
                </a:cxn>
                <a:cxn ang="0">
                  <a:pos x="235" y="179"/>
                </a:cxn>
                <a:cxn ang="0">
                  <a:pos x="235" y="162"/>
                </a:cxn>
                <a:cxn ang="0">
                  <a:pos x="237" y="146"/>
                </a:cxn>
                <a:cxn ang="0">
                  <a:pos x="237" y="130"/>
                </a:cxn>
                <a:cxn ang="0">
                  <a:pos x="238" y="113"/>
                </a:cxn>
                <a:cxn ang="0">
                  <a:pos x="240" y="97"/>
                </a:cxn>
                <a:cxn ang="0">
                  <a:pos x="241" y="80"/>
                </a:cxn>
                <a:cxn ang="0">
                  <a:pos x="242" y="64"/>
                </a:cxn>
                <a:cxn ang="0">
                  <a:pos x="241" y="48"/>
                </a:cxn>
                <a:cxn ang="0">
                  <a:pos x="243" y="31"/>
                </a:cxn>
                <a:cxn ang="0">
                  <a:pos x="245" y="15"/>
                </a:cxn>
                <a:cxn ang="0">
                  <a:pos x="226" y="16"/>
                </a:cxn>
                <a:cxn ang="0">
                  <a:pos x="211" y="14"/>
                </a:cxn>
                <a:cxn ang="0">
                  <a:pos x="194" y="14"/>
                </a:cxn>
                <a:cxn ang="0">
                  <a:pos x="177" y="6"/>
                </a:cxn>
                <a:cxn ang="0">
                  <a:pos x="161" y="6"/>
                </a:cxn>
                <a:cxn ang="0">
                  <a:pos x="145" y="4"/>
                </a:cxn>
                <a:cxn ang="0">
                  <a:pos x="129" y="4"/>
                </a:cxn>
                <a:cxn ang="0">
                  <a:pos x="112" y="2"/>
                </a:cxn>
                <a:cxn ang="0">
                  <a:pos x="96" y="2"/>
                </a:cxn>
                <a:cxn ang="0">
                  <a:pos x="79" y="2"/>
                </a:cxn>
                <a:cxn ang="0">
                  <a:pos x="64" y="1"/>
                </a:cxn>
                <a:cxn ang="0">
                  <a:pos x="47" y="0"/>
                </a:cxn>
                <a:cxn ang="0">
                  <a:pos x="14" y="8"/>
                </a:cxn>
                <a:cxn ang="0">
                  <a:pos x="14" y="8"/>
                </a:cxn>
              </a:cxnLst>
              <a:rect l="0" t="0" r="r" b="b"/>
              <a:pathLst>
                <a:path w="246" h="229">
                  <a:moveTo>
                    <a:pt x="14" y="8"/>
                  </a:moveTo>
                  <a:lnTo>
                    <a:pt x="13" y="30"/>
                  </a:lnTo>
                  <a:lnTo>
                    <a:pt x="11" y="64"/>
                  </a:lnTo>
                  <a:lnTo>
                    <a:pt x="9" y="106"/>
                  </a:lnTo>
                  <a:lnTo>
                    <a:pt x="3" y="124"/>
                  </a:lnTo>
                  <a:lnTo>
                    <a:pt x="1" y="140"/>
                  </a:lnTo>
                  <a:lnTo>
                    <a:pt x="1" y="161"/>
                  </a:lnTo>
                  <a:lnTo>
                    <a:pt x="0" y="179"/>
                  </a:lnTo>
                  <a:lnTo>
                    <a:pt x="4" y="194"/>
                  </a:lnTo>
                  <a:lnTo>
                    <a:pt x="21" y="206"/>
                  </a:lnTo>
                  <a:lnTo>
                    <a:pt x="35" y="212"/>
                  </a:lnTo>
                  <a:lnTo>
                    <a:pt x="52" y="218"/>
                  </a:lnTo>
                  <a:lnTo>
                    <a:pt x="68" y="219"/>
                  </a:lnTo>
                  <a:lnTo>
                    <a:pt x="85" y="222"/>
                  </a:lnTo>
                  <a:lnTo>
                    <a:pt x="100" y="222"/>
                  </a:lnTo>
                  <a:lnTo>
                    <a:pt x="119" y="222"/>
                  </a:lnTo>
                  <a:lnTo>
                    <a:pt x="135" y="224"/>
                  </a:lnTo>
                  <a:lnTo>
                    <a:pt x="151" y="223"/>
                  </a:lnTo>
                  <a:lnTo>
                    <a:pt x="189" y="225"/>
                  </a:lnTo>
                  <a:lnTo>
                    <a:pt x="207" y="227"/>
                  </a:lnTo>
                  <a:lnTo>
                    <a:pt x="222" y="228"/>
                  </a:lnTo>
                  <a:lnTo>
                    <a:pt x="228" y="212"/>
                  </a:lnTo>
                  <a:lnTo>
                    <a:pt x="235" y="196"/>
                  </a:lnTo>
                  <a:lnTo>
                    <a:pt x="235" y="179"/>
                  </a:lnTo>
                  <a:lnTo>
                    <a:pt x="235" y="162"/>
                  </a:lnTo>
                  <a:lnTo>
                    <a:pt x="237" y="146"/>
                  </a:lnTo>
                  <a:lnTo>
                    <a:pt x="237" y="130"/>
                  </a:lnTo>
                  <a:lnTo>
                    <a:pt x="238" y="113"/>
                  </a:lnTo>
                  <a:lnTo>
                    <a:pt x="240" y="97"/>
                  </a:lnTo>
                  <a:lnTo>
                    <a:pt x="241" y="80"/>
                  </a:lnTo>
                  <a:lnTo>
                    <a:pt x="242" y="64"/>
                  </a:lnTo>
                  <a:lnTo>
                    <a:pt x="241" y="48"/>
                  </a:lnTo>
                  <a:lnTo>
                    <a:pt x="243" y="31"/>
                  </a:lnTo>
                  <a:lnTo>
                    <a:pt x="245" y="15"/>
                  </a:lnTo>
                  <a:lnTo>
                    <a:pt x="226" y="16"/>
                  </a:lnTo>
                  <a:lnTo>
                    <a:pt x="211" y="14"/>
                  </a:lnTo>
                  <a:lnTo>
                    <a:pt x="194" y="14"/>
                  </a:lnTo>
                  <a:lnTo>
                    <a:pt x="177" y="6"/>
                  </a:lnTo>
                  <a:lnTo>
                    <a:pt x="161" y="6"/>
                  </a:lnTo>
                  <a:lnTo>
                    <a:pt x="145" y="4"/>
                  </a:lnTo>
                  <a:lnTo>
                    <a:pt x="129" y="4"/>
                  </a:lnTo>
                  <a:lnTo>
                    <a:pt x="112" y="2"/>
                  </a:lnTo>
                  <a:lnTo>
                    <a:pt x="96" y="2"/>
                  </a:lnTo>
                  <a:lnTo>
                    <a:pt x="79" y="2"/>
                  </a:lnTo>
                  <a:lnTo>
                    <a:pt x="64" y="1"/>
                  </a:lnTo>
                  <a:lnTo>
                    <a:pt x="47" y="0"/>
                  </a:lnTo>
                  <a:lnTo>
                    <a:pt x="14" y="8"/>
                  </a:lnTo>
                  <a:lnTo>
                    <a:pt x="14" y="8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036" name="Oval 292"/>
            <p:cNvSpPr>
              <a:spLocks noChangeArrowheads="1"/>
            </p:cNvSpPr>
            <p:nvPr/>
          </p:nvSpPr>
          <p:spPr bwMode="auto">
            <a:xfrm rot="180000">
              <a:off x="3794" y="3578"/>
              <a:ext cx="187" cy="44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037" name="Freeform 293"/>
            <p:cNvSpPr>
              <a:spLocks/>
            </p:cNvSpPr>
            <p:nvPr/>
          </p:nvSpPr>
          <p:spPr bwMode="auto">
            <a:xfrm>
              <a:off x="3970" y="3576"/>
              <a:ext cx="246" cy="229"/>
            </a:xfrm>
            <a:custGeom>
              <a:avLst/>
              <a:gdLst/>
              <a:ahLst/>
              <a:cxnLst>
                <a:cxn ang="0">
                  <a:pos x="15" y="8"/>
                </a:cxn>
                <a:cxn ang="0">
                  <a:pos x="14" y="30"/>
                </a:cxn>
                <a:cxn ang="0">
                  <a:pos x="11" y="63"/>
                </a:cxn>
                <a:cxn ang="0">
                  <a:pos x="10" y="107"/>
                </a:cxn>
                <a:cxn ang="0">
                  <a:pos x="3" y="123"/>
                </a:cxn>
                <a:cxn ang="0">
                  <a:pos x="3" y="139"/>
                </a:cxn>
                <a:cxn ang="0">
                  <a:pos x="1" y="161"/>
                </a:cxn>
                <a:cxn ang="0">
                  <a:pos x="0" y="177"/>
                </a:cxn>
                <a:cxn ang="0">
                  <a:pos x="4" y="194"/>
                </a:cxn>
                <a:cxn ang="0">
                  <a:pos x="22" y="206"/>
                </a:cxn>
                <a:cxn ang="0">
                  <a:pos x="37" y="212"/>
                </a:cxn>
                <a:cxn ang="0">
                  <a:pos x="53" y="218"/>
                </a:cxn>
                <a:cxn ang="0">
                  <a:pos x="69" y="219"/>
                </a:cxn>
                <a:cxn ang="0">
                  <a:pos x="86" y="219"/>
                </a:cxn>
                <a:cxn ang="0">
                  <a:pos x="102" y="221"/>
                </a:cxn>
                <a:cxn ang="0">
                  <a:pos x="119" y="221"/>
                </a:cxn>
                <a:cxn ang="0">
                  <a:pos x="135" y="221"/>
                </a:cxn>
                <a:cxn ang="0">
                  <a:pos x="152" y="224"/>
                </a:cxn>
                <a:cxn ang="0">
                  <a:pos x="190" y="226"/>
                </a:cxn>
                <a:cxn ang="0">
                  <a:pos x="205" y="225"/>
                </a:cxn>
                <a:cxn ang="0">
                  <a:pos x="223" y="228"/>
                </a:cxn>
                <a:cxn ang="0">
                  <a:pos x="229" y="212"/>
                </a:cxn>
                <a:cxn ang="0">
                  <a:pos x="235" y="195"/>
                </a:cxn>
                <a:cxn ang="0">
                  <a:pos x="236" y="178"/>
                </a:cxn>
                <a:cxn ang="0">
                  <a:pos x="238" y="162"/>
                </a:cxn>
                <a:cxn ang="0">
                  <a:pos x="238" y="146"/>
                </a:cxn>
                <a:cxn ang="0">
                  <a:pos x="238" y="130"/>
                </a:cxn>
                <a:cxn ang="0">
                  <a:pos x="239" y="112"/>
                </a:cxn>
                <a:cxn ang="0">
                  <a:pos x="240" y="97"/>
                </a:cxn>
                <a:cxn ang="0">
                  <a:pos x="240" y="81"/>
                </a:cxn>
                <a:cxn ang="0">
                  <a:pos x="242" y="64"/>
                </a:cxn>
                <a:cxn ang="0">
                  <a:pos x="243" y="49"/>
                </a:cxn>
                <a:cxn ang="0">
                  <a:pos x="243" y="32"/>
                </a:cxn>
                <a:cxn ang="0">
                  <a:pos x="245" y="15"/>
                </a:cxn>
                <a:cxn ang="0">
                  <a:pos x="228" y="15"/>
                </a:cxn>
                <a:cxn ang="0">
                  <a:pos x="213" y="14"/>
                </a:cxn>
                <a:cxn ang="0">
                  <a:pos x="195" y="13"/>
                </a:cxn>
                <a:cxn ang="0">
                  <a:pos x="179" y="6"/>
                </a:cxn>
                <a:cxn ang="0">
                  <a:pos x="162" y="5"/>
                </a:cxn>
                <a:cxn ang="0">
                  <a:pos x="145" y="6"/>
                </a:cxn>
                <a:cxn ang="0">
                  <a:pos x="130" y="4"/>
                </a:cxn>
                <a:cxn ang="0">
                  <a:pos x="113" y="4"/>
                </a:cxn>
                <a:cxn ang="0">
                  <a:pos x="97" y="3"/>
                </a:cxn>
                <a:cxn ang="0">
                  <a:pos x="81" y="1"/>
                </a:cxn>
                <a:cxn ang="0">
                  <a:pos x="64" y="0"/>
                </a:cxn>
                <a:cxn ang="0">
                  <a:pos x="48" y="0"/>
                </a:cxn>
                <a:cxn ang="0">
                  <a:pos x="15" y="8"/>
                </a:cxn>
                <a:cxn ang="0">
                  <a:pos x="15" y="8"/>
                </a:cxn>
              </a:cxnLst>
              <a:rect l="0" t="0" r="r" b="b"/>
              <a:pathLst>
                <a:path w="246" h="229">
                  <a:moveTo>
                    <a:pt x="15" y="8"/>
                  </a:moveTo>
                  <a:lnTo>
                    <a:pt x="14" y="30"/>
                  </a:lnTo>
                  <a:lnTo>
                    <a:pt x="11" y="63"/>
                  </a:lnTo>
                  <a:lnTo>
                    <a:pt x="10" y="107"/>
                  </a:lnTo>
                  <a:lnTo>
                    <a:pt x="3" y="123"/>
                  </a:lnTo>
                  <a:lnTo>
                    <a:pt x="3" y="139"/>
                  </a:lnTo>
                  <a:lnTo>
                    <a:pt x="1" y="161"/>
                  </a:lnTo>
                  <a:lnTo>
                    <a:pt x="0" y="177"/>
                  </a:lnTo>
                  <a:lnTo>
                    <a:pt x="4" y="194"/>
                  </a:lnTo>
                  <a:lnTo>
                    <a:pt x="22" y="206"/>
                  </a:lnTo>
                  <a:lnTo>
                    <a:pt x="37" y="212"/>
                  </a:lnTo>
                  <a:lnTo>
                    <a:pt x="53" y="218"/>
                  </a:lnTo>
                  <a:lnTo>
                    <a:pt x="69" y="219"/>
                  </a:lnTo>
                  <a:lnTo>
                    <a:pt x="86" y="219"/>
                  </a:lnTo>
                  <a:lnTo>
                    <a:pt x="102" y="221"/>
                  </a:lnTo>
                  <a:lnTo>
                    <a:pt x="119" y="221"/>
                  </a:lnTo>
                  <a:lnTo>
                    <a:pt x="135" y="221"/>
                  </a:lnTo>
                  <a:lnTo>
                    <a:pt x="152" y="224"/>
                  </a:lnTo>
                  <a:lnTo>
                    <a:pt x="190" y="226"/>
                  </a:lnTo>
                  <a:lnTo>
                    <a:pt x="205" y="225"/>
                  </a:lnTo>
                  <a:lnTo>
                    <a:pt x="223" y="228"/>
                  </a:lnTo>
                  <a:lnTo>
                    <a:pt x="229" y="212"/>
                  </a:lnTo>
                  <a:lnTo>
                    <a:pt x="235" y="195"/>
                  </a:lnTo>
                  <a:lnTo>
                    <a:pt x="236" y="178"/>
                  </a:lnTo>
                  <a:lnTo>
                    <a:pt x="238" y="162"/>
                  </a:lnTo>
                  <a:lnTo>
                    <a:pt x="238" y="146"/>
                  </a:lnTo>
                  <a:lnTo>
                    <a:pt x="238" y="130"/>
                  </a:lnTo>
                  <a:lnTo>
                    <a:pt x="239" y="112"/>
                  </a:lnTo>
                  <a:lnTo>
                    <a:pt x="240" y="97"/>
                  </a:lnTo>
                  <a:lnTo>
                    <a:pt x="240" y="81"/>
                  </a:lnTo>
                  <a:lnTo>
                    <a:pt x="242" y="64"/>
                  </a:lnTo>
                  <a:lnTo>
                    <a:pt x="243" y="49"/>
                  </a:lnTo>
                  <a:lnTo>
                    <a:pt x="243" y="32"/>
                  </a:lnTo>
                  <a:lnTo>
                    <a:pt x="245" y="15"/>
                  </a:lnTo>
                  <a:lnTo>
                    <a:pt x="228" y="15"/>
                  </a:lnTo>
                  <a:lnTo>
                    <a:pt x="213" y="14"/>
                  </a:lnTo>
                  <a:lnTo>
                    <a:pt x="195" y="13"/>
                  </a:lnTo>
                  <a:lnTo>
                    <a:pt x="179" y="6"/>
                  </a:lnTo>
                  <a:lnTo>
                    <a:pt x="162" y="5"/>
                  </a:lnTo>
                  <a:lnTo>
                    <a:pt x="145" y="6"/>
                  </a:lnTo>
                  <a:lnTo>
                    <a:pt x="130" y="4"/>
                  </a:lnTo>
                  <a:lnTo>
                    <a:pt x="113" y="4"/>
                  </a:lnTo>
                  <a:lnTo>
                    <a:pt x="97" y="3"/>
                  </a:lnTo>
                  <a:lnTo>
                    <a:pt x="81" y="1"/>
                  </a:lnTo>
                  <a:lnTo>
                    <a:pt x="64" y="0"/>
                  </a:lnTo>
                  <a:lnTo>
                    <a:pt x="48" y="0"/>
                  </a:lnTo>
                  <a:lnTo>
                    <a:pt x="15" y="8"/>
                  </a:lnTo>
                  <a:lnTo>
                    <a:pt x="15" y="8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038" name="Oval 294"/>
            <p:cNvSpPr>
              <a:spLocks noChangeArrowheads="1"/>
            </p:cNvSpPr>
            <p:nvPr/>
          </p:nvSpPr>
          <p:spPr bwMode="auto">
            <a:xfrm rot="180000">
              <a:off x="4011" y="3591"/>
              <a:ext cx="185" cy="43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039" name="Freeform 295"/>
            <p:cNvSpPr>
              <a:spLocks/>
            </p:cNvSpPr>
            <p:nvPr/>
          </p:nvSpPr>
          <p:spPr bwMode="auto">
            <a:xfrm>
              <a:off x="3107" y="3531"/>
              <a:ext cx="245" cy="227"/>
            </a:xfrm>
            <a:custGeom>
              <a:avLst/>
              <a:gdLst/>
              <a:ahLst/>
              <a:cxnLst>
                <a:cxn ang="0">
                  <a:pos x="15" y="6"/>
                </a:cxn>
                <a:cxn ang="0">
                  <a:pos x="14" y="29"/>
                </a:cxn>
                <a:cxn ang="0">
                  <a:pos x="12" y="63"/>
                </a:cxn>
                <a:cxn ang="0">
                  <a:pos x="9" y="105"/>
                </a:cxn>
                <a:cxn ang="0">
                  <a:pos x="3" y="122"/>
                </a:cxn>
                <a:cxn ang="0">
                  <a:pos x="3" y="139"/>
                </a:cxn>
                <a:cxn ang="0">
                  <a:pos x="2" y="161"/>
                </a:cxn>
                <a:cxn ang="0">
                  <a:pos x="0" y="177"/>
                </a:cxn>
                <a:cxn ang="0">
                  <a:pos x="5" y="193"/>
                </a:cxn>
                <a:cxn ang="0">
                  <a:pos x="22" y="205"/>
                </a:cxn>
                <a:cxn ang="0">
                  <a:pos x="36" y="212"/>
                </a:cxn>
                <a:cxn ang="0">
                  <a:pos x="53" y="217"/>
                </a:cxn>
                <a:cxn ang="0">
                  <a:pos x="70" y="218"/>
                </a:cxn>
                <a:cxn ang="0">
                  <a:pos x="86" y="218"/>
                </a:cxn>
                <a:cxn ang="0">
                  <a:pos x="102" y="219"/>
                </a:cxn>
                <a:cxn ang="0">
                  <a:pos x="120" y="222"/>
                </a:cxn>
                <a:cxn ang="0">
                  <a:pos x="136" y="221"/>
                </a:cxn>
                <a:cxn ang="0">
                  <a:pos x="151" y="223"/>
                </a:cxn>
                <a:cxn ang="0">
                  <a:pos x="191" y="224"/>
                </a:cxn>
                <a:cxn ang="0">
                  <a:pos x="207" y="225"/>
                </a:cxn>
                <a:cxn ang="0">
                  <a:pos x="223" y="226"/>
                </a:cxn>
                <a:cxn ang="0">
                  <a:pos x="229" y="211"/>
                </a:cxn>
                <a:cxn ang="0">
                  <a:pos x="236" y="194"/>
                </a:cxn>
                <a:cxn ang="0">
                  <a:pos x="236" y="178"/>
                </a:cxn>
                <a:cxn ang="0">
                  <a:pos x="237" y="161"/>
                </a:cxn>
                <a:cxn ang="0">
                  <a:pos x="238" y="146"/>
                </a:cxn>
                <a:cxn ang="0">
                  <a:pos x="238" y="128"/>
                </a:cxn>
                <a:cxn ang="0">
                  <a:pos x="239" y="113"/>
                </a:cxn>
                <a:cxn ang="0">
                  <a:pos x="240" y="96"/>
                </a:cxn>
                <a:cxn ang="0">
                  <a:pos x="242" y="81"/>
                </a:cxn>
                <a:cxn ang="0">
                  <a:pos x="243" y="64"/>
                </a:cxn>
                <a:cxn ang="0">
                  <a:pos x="243" y="47"/>
                </a:cxn>
                <a:cxn ang="0">
                  <a:pos x="243" y="31"/>
                </a:cxn>
                <a:cxn ang="0">
                  <a:pos x="244" y="14"/>
                </a:cxn>
                <a:cxn ang="0">
                  <a:pos x="228" y="14"/>
                </a:cxn>
                <a:cxn ang="0">
                  <a:pos x="212" y="13"/>
                </a:cxn>
                <a:cxn ang="0">
                  <a:pos x="195" y="12"/>
                </a:cxn>
                <a:cxn ang="0">
                  <a:pos x="179" y="6"/>
                </a:cxn>
                <a:cxn ang="0">
                  <a:pos x="162" y="5"/>
                </a:cxn>
                <a:cxn ang="0">
                  <a:pos x="146" y="4"/>
                </a:cxn>
                <a:cxn ang="0">
                  <a:pos x="130" y="3"/>
                </a:cxn>
                <a:cxn ang="0">
                  <a:pos x="114" y="2"/>
                </a:cxn>
                <a:cxn ang="0">
                  <a:pos x="97" y="1"/>
                </a:cxn>
                <a:cxn ang="0">
                  <a:pos x="81" y="0"/>
                </a:cxn>
                <a:cxn ang="0">
                  <a:pos x="64" y="1"/>
                </a:cxn>
                <a:cxn ang="0">
                  <a:pos x="47" y="0"/>
                </a:cxn>
                <a:cxn ang="0">
                  <a:pos x="15" y="6"/>
                </a:cxn>
                <a:cxn ang="0">
                  <a:pos x="15" y="6"/>
                </a:cxn>
              </a:cxnLst>
              <a:rect l="0" t="0" r="r" b="b"/>
              <a:pathLst>
                <a:path w="245" h="227">
                  <a:moveTo>
                    <a:pt x="15" y="6"/>
                  </a:moveTo>
                  <a:lnTo>
                    <a:pt x="14" y="29"/>
                  </a:lnTo>
                  <a:lnTo>
                    <a:pt x="12" y="63"/>
                  </a:lnTo>
                  <a:lnTo>
                    <a:pt x="9" y="105"/>
                  </a:lnTo>
                  <a:lnTo>
                    <a:pt x="3" y="122"/>
                  </a:lnTo>
                  <a:lnTo>
                    <a:pt x="3" y="139"/>
                  </a:lnTo>
                  <a:lnTo>
                    <a:pt x="2" y="161"/>
                  </a:lnTo>
                  <a:lnTo>
                    <a:pt x="0" y="177"/>
                  </a:lnTo>
                  <a:lnTo>
                    <a:pt x="5" y="193"/>
                  </a:lnTo>
                  <a:lnTo>
                    <a:pt x="22" y="205"/>
                  </a:lnTo>
                  <a:lnTo>
                    <a:pt x="36" y="212"/>
                  </a:lnTo>
                  <a:lnTo>
                    <a:pt x="53" y="217"/>
                  </a:lnTo>
                  <a:lnTo>
                    <a:pt x="70" y="218"/>
                  </a:lnTo>
                  <a:lnTo>
                    <a:pt x="86" y="218"/>
                  </a:lnTo>
                  <a:lnTo>
                    <a:pt x="102" y="219"/>
                  </a:lnTo>
                  <a:lnTo>
                    <a:pt x="120" y="222"/>
                  </a:lnTo>
                  <a:lnTo>
                    <a:pt x="136" y="221"/>
                  </a:lnTo>
                  <a:lnTo>
                    <a:pt x="151" y="223"/>
                  </a:lnTo>
                  <a:lnTo>
                    <a:pt x="191" y="224"/>
                  </a:lnTo>
                  <a:lnTo>
                    <a:pt x="207" y="225"/>
                  </a:lnTo>
                  <a:lnTo>
                    <a:pt x="223" y="226"/>
                  </a:lnTo>
                  <a:lnTo>
                    <a:pt x="229" y="211"/>
                  </a:lnTo>
                  <a:lnTo>
                    <a:pt x="236" y="194"/>
                  </a:lnTo>
                  <a:lnTo>
                    <a:pt x="236" y="178"/>
                  </a:lnTo>
                  <a:lnTo>
                    <a:pt x="237" y="161"/>
                  </a:lnTo>
                  <a:lnTo>
                    <a:pt x="238" y="146"/>
                  </a:lnTo>
                  <a:lnTo>
                    <a:pt x="238" y="128"/>
                  </a:lnTo>
                  <a:lnTo>
                    <a:pt x="239" y="113"/>
                  </a:lnTo>
                  <a:lnTo>
                    <a:pt x="240" y="96"/>
                  </a:lnTo>
                  <a:lnTo>
                    <a:pt x="242" y="81"/>
                  </a:lnTo>
                  <a:lnTo>
                    <a:pt x="243" y="64"/>
                  </a:lnTo>
                  <a:lnTo>
                    <a:pt x="243" y="47"/>
                  </a:lnTo>
                  <a:lnTo>
                    <a:pt x="243" y="31"/>
                  </a:lnTo>
                  <a:lnTo>
                    <a:pt x="244" y="14"/>
                  </a:lnTo>
                  <a:lnTo>
                    <a:pt x="228" y="14"/>
                  </a:lnTo>
                  <a:lnTo>
                    <a:pt x="212" y="13"/>
                  </a:lnTo>
                  <a:lnTo>
                    <a:pt x="195" y="12"/>
                  </a:lnTo>
                  <a:lnTo>
                    <a:pt x="179" y="6"/>
                  </a:lnTo>
                  <a:lnTo>
                    <a:pt x="162" y="5"/>
                  </a:lnTo>
                  <a:lnTo>
                    <a:pt x="146" y="4"/>
                  </a:lnTo>
                  <a:lnTo>
                    <a:pt x="130" y="3"/>
                  </a:lnTo>
                  <a:lnTo>
                    <a:pt x="114" y="2"/>
                  </a:lnTo>
                  <a:lnTo>
                    <a:pt x="97" y="1"/>
                  </a:lnTo>
                  <a:lnTo>
                    <a:pt x="81" y="0"/>
                  </a:lnTo>
                  <a:lnTo>
                    <a:pt x="64" y="1"/>
                  </a:lnTo>
                  <a:lnTo>
                    <a:pt x="47" y="0"/>
                  </a:lnTo>
                  <a:lnTo>
                    <a:pt x="15" y="6"/>
                  </a:lnTo>
                  <a:lnTo>
                    <a:pt x="15" y="6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040" name="Oval 296"/>
            <p:cNvSpPr>
              <a:spLocks noChangeArrowheads="1"/>
            </p:cNvSpPr>
            <p:nvPr/>
          </p:nvSpPr>
          <p:spPr bwMode="auto">
            <a:xfrm rot="180000">
              <a:off x="3147" y="3545"/>
              <a:ext cx="186" cy="42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041" name="Freeform 297"/>
            <p:cNvSpPr>
              <a:spLocks/>
            </p:cNvSpPr>
            <p:nvPr/>
          </p:nvSpPr>
          <p:spPr bwMode="auto">
            <a:xfrm>
              <a:off x="4187" y="3586"/>
              <a:ext cx="244" cy="229"/>
            </a:xfrm>
            <a:custGeom>
              <a:avLst/>
              <a:gdLst/>
              <a:ahLst/>
              <a:cxnLst>
                <a:cxn ang="0">
                  <a:pos x="14" y="9"/>
                </a:cxn>
                <a:cxn ang="0">
                  <a:pos x="12" y="32"/>
                </a:cxn>
                <a:cxn ang="0">
                  <a:pos x="10" y="64"/>
                </a:cxn>
                <a:cxn ang="0">
                  <a:pos x="8" y="108"/>
                </a:cxn>
                <a:cxn ang="0">
                  <a:pos x="3" y="125"/>
                </a:cxn>
                <a:cxn ang="0">
                  <a:pos x="1" y="140"/>
                </a:cxn>
                <a:cxn ang="0">
                  <a:pos x="0" y="161"/>
                </a:cxn>
                <a:cxn ang="0">
                  <a:pos x="0" y="178"/>
                </a:cxn>
                <a:cxn ang="0">
                  <a:pos x="4" y="195"/>
                </a:cxn>
                <a:cxn ang="0">
                  <a:pos x="19" y="207"/>
                </a:cxn>
                <a:cxn ang="0">
                  <a:pos x="36" y="212"/>
                </a:cxn>
                <a:cxn ang="0">
                  <a:pos x="52" y="219"/>
                </a:cxn>
                <a:cxn ang="0">
                  <a:pos x="68" y="219"/>
                </a:cxn>
                <a:cxn ang="0">
                  <a:pos x="84" y="221"/>
                </a:cxn>
                <a:cxn ang="0">
                  <a:pos x="100" y="222"/>
                </a:cxn>
                <a:cxn ang="0">
                  <a:pos x="116" y="222"/>
                </a:cxn>
                <a:cxn ang="0">
                  <a:pos x="133" y="223"/>
                </a:cxn>
                <a:cxn ang="0">
                  <a:pos x="149" y="224"/>
                </a:cxn>
                <a:cxn ang="0">
                  <a:pos x="188" y="226"/>
                </a:cxn>
                <a:cxn ang="0">
                  <a:pos x="204" y="228"/>
                </a:cxn>
                <a:cxn ang="0">
                  <a:pos x="221" y="228"/>
                </a:cxn>
                <a:cxn ang="0">
                  <a:pos x="226" y="212"/>
                </a:cxn>
                <a:cxn ang="0">
                  <a:pos x="233" y="196"/>
                </a:cxn>
                <a:cxn ang="0">
                  <a:pos x="234" y="180"/>
                </a:cxn>
                <a:cxn ang="0">
                  <a:pos x="236" y="163"/>
                </a:cxn>
                <a:cxn ang="0">
                  <a:pos x="236" y="147"/>
                </a:cxn>
                <a:cxn ang="0">
                  <a:pos x="237" y="131"/>
                </a:cxn>
                <a:cxn ang="0">
                  <a:pos x="238" y="114"/>
                </a:cxn>
                <a:cxn ang="0">
                  <a:pos x="238" y="98"/>
                </a:cxn>
                <a:cxn ang="0">
                  <a:pos x="240" y="82"/>
                </a:cxn>
                <a:cxn ang="0">
                  <a:pos x="239" y="65"/>
                </a:cxn>
                <a:cxn ang="0">
                  <a:pos x="242" y="49"/>
                </a:cxn>
                <a:cxn ang="0">
                  <a:pos x="243" y="32"/>
                </a:cxn>
                <a:cxn ang="0">
                  <a:pos x="243" y="18"/>
                </a:cxn>
                <a:cxn ang="0">
                  <a:pos x="226" y="16"/>
                </a:cxn>
                <a:cxn ang="0">
                  <a:pos x="211" y="15"/>
                </a:cxn>
                <a:cxn ang="0">
                  <a:pos x="194" y="14"/>
                </a:cxn>
                <a:cxn ang="0">
                  <a:pos x="178" y="8"/>
                </a:cxn>
                <a:cxn ang="0">
                  <a:pos x="162" y="7"/>
                </a:cxn>
                <a:cxn ang="0">
                  <a:pos x="146" y="5"/>
                </a:cxn>
                <a:cxn ang="0">
                  <a:pos x="129" y="5"/>
                </a:cxn>
                <a:cxn ang="0">
                  <a:pos x="111" y="5"/>
                </a:cxn>
                <a:cxn ang="0">
                  <a:pos x="96" y="3"/>
                </a:cxn>
                <a:cxn ang="0">
                  <a:pos x="79" y="3"/>
                </a:cxn>
                <a:cxn ang="0">
                  <a:pos x="63" y="1"/>
                </a:cxn>
                <a:cxn ang="0">
                  <a:pos x="47" y="0"/>
                </a:cxn>
                <a:cxn ang="0">
                  <a:pos x="14" y="9"/>
                </a:cxn>
                <a:cxn ang="0">
                  <a:pos x="14" y="9"/>
                </a:cxn>
              </a:cxnLst>
              <a:rect l="0" t="0" r="r" b="b"/>
              <a:pathLst>
                <a:path w="244" h="229">
                  <a:moveTo>
                    <a:pt x="14" y="9"/>
                  </a:moveTo>
                  <a:lnTo>
                    <a:pt x="12" y="32"/>
                  </a:lnTo>
                  <a:lnTo>
                    <a:pt x="10" y="64"/>
                  </a:lnTo>
                  <a:lnTo>
                    <a:pt x="8" y="108"/>
                  </a:lnTo>
                  <a:lnTo>
                    <a:pt x="3" y="125"/>
                  </a:lnTo>
                  <a:lnTo>
                    <a:pt x="1" y="140"/>
                  </a:lnTo>
                  <a:lnTo>
                    <a:pt x="0" y="161"/>
                  </a:lnTo>
                  <a:lnTo>
                    <a:pt x="0" y="178"/>
                  </a:lnTo>
                  <a:lnTo>
                    <a:pt x="4" y="195"/>
                  </a:lnTo>
                  <a:lnTo>
                    <a:pt x="19" y="207"/>
                  </a:lnTo>
                  <a:lnTo>
                    <a:pt x="36" y="212"/>
                  </a:lnTo>
                  <a:lnTo>
                    <a:pt x="52" y="219"/>
                  </a:lnTo>
                  <a:lnTo>
                    <a:pt x="68" y="219"/>
                  </a:lnTo>
                  <a:lnTo>
                    <a:pt x="84" y="221"/>
                  </a:lnTo>
                  <a:lnTo>
                    <a:pt x="100" y="222"/>
                  </a:lnTo>
                  <a:lnTo>
                    <a:pt x="116" y="222"/>
                  </a:lnTo>
                  <a:lnTo>
                    <a:pt x="133" y="223"/>
                  </a:lnTo>
                  <a:lnTo>
                    <a:pt x="149" y="224"/>
                  </a:lnTo>
                  <a:lnTo>
                    <a:pt x="188" y="226"/>
                  </a:lnTo>
                  <a:lnTo>
                    <a:pt x="204" y="228"/>
                  </a:lnTo>
                  <a:lnTo>
                    <a:pt x="221" y="228"/>
                  </a:lnTo>
                  <a:lnTo>
                    <a:pt x="226" y="212"/>
                  </a:lnTo>
                  <a:lnTo>
                    <a:pt x="233" y="196"/>
                  </a:lnTo>
                  <a:lnTo>
                    <a:pt x="234" y="180"/>
                  </a:lnTo>
                  <a:lnTo>
                    <a:pt x="236" y="163"/>
                  </a:lnTo>
                  <a:lnTo>
                    <a:pt x="236" y="147"/>
                  </a:lnTo>
                  <a:lnTo>
                    <a:pt x="237" y="131"/>
                  </a:lnTo>
                  <a:lnTo>
                    <a:pt x="238" y="114"/>
                  </a:lnTo>
                  <a:lnTo>
                    <a:pt x="238" y="98"/>
                  </a:lnTo>
                  <a:lnTo>
                    <a:pt x="240" y="82"/>
                  </a:lnTo>
                  <a:lnTo>
                    <a:pt x="239" y="65"/>
                  </a:lnTo>
                  <a:lnTo>
                    <a:pt x="242" y="49"/>
                  </a:lnTo>
                  <a:lnTo>
                    <a:pt x="243" y="32"/>
                  </a:lnTo>
                  <a:lnTo>
                    <a:pt x="243" y="18"/>
                  </a:lnTo>
                  <a:lnTo>
                    <a:pt x="226" y="16"/>
                  </a:lnTo>
                  <a:lnTo>
                    <a:pt x="211" y="15"/>
                  </a:lnTo>
                  <a:lnTo>
                    <a:pt x="194" y="14"/>
                  </a:lnTo>
                  <a:lnTo>
                    <a:pt x="178" y="8"/>
                  </a:lnTo>
                  <a:lnTo>
                    <a:pt x="162" y="7"/>
                  </a:lnTo>
                  <a:lnTo>
                    <a:pt x="146" y="5"/>
                  </a:lnTo>
                  <a:lnTo>
                    <a:pt x="129" y="5"/>
                  </a:lnTo>
                  <a:lnTo>
                    <a:pt x="111" y="5"/>
                  </a:lnTo>
                  <a:lnTo>
                    <a:pt x="96" y="3"/>
                  </a:lnTo>
                  <a:lnTo>
                    <a:pt x="79" y="3"/>
                  </a:lnTo>
                  <a:lnTo>
                    <a:pt x="63" y="1"/>
                  </a:lnTo>
                  <a:lnTo>
                    <a:pt x="47" y="0"/>
                  </a:lnTo>
                  <a:lnTo>
                    <a:pt x="14" y="9"/>
                  </a:lnTo>
                  <a:lnTo>
                    <a:pt x="14" y="9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042" name="Oval 298"/>
            <p:cNvSpPr>
              <a:spLocks noChangeArrowheads="1"/>
            </p:cNvSpPr>
            <p:nvPr/>
          </p:nvSpPr>
          <p:spPr bwMode="auto">
            <a:xfrm rot="180000">
              <a:off x="4228" y="3603"/>
              <a:ext cx="185" cy="45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1809" name="Group 301"/>
            <p:cNvGrpSpPr>
              <a:grpSpLocks/>
            </p:cNvGrpSpPr>
            <p:nvPr/>
          </p:nvGrpSpPr>
          <p:grpSpPr bwMode="auto">
            <a:xfrm>
              <a:off x="3336" y="3831"/>
              <a:ext cx="240" cy="225"/>
              <a:chOff x="3336" y="3831"/>
              <a:chExt cx="240" cy="225"/>
            </a:xfrm>
          </p:grpSpPr>
          <p:sp>
            <p:nvSpPr>
              <p:cNvPr id="32043" name="Freeform 299"/>
              <p:cNvSpPr>
                <a:spLocks/>
              </p:cNvSpPr>
              <p:nvPr/>
            </p:nvSpPr>
            <p:spPr bwMode="auto">
              <a:xfrm>
                <a:off x="3336" y="3831"/>
                <a:ext cx="240" cy="225"/>
              </a:xfrm>
              <a:custGeom>
                <a:avLst/>
                <a:gdLst/>
                <a:ahLst/>
                <a:cxnLst>
                  <a:cxn ang="0">
                    <a:pos x="0" y="205"/>
                  </a:cxn>
                  <a:cxn ang="0">
                    <a:pos x="1" y="182"/>
                  </a:cxn>
                  <a:cxn ang="0">
                    <a:pos x="4" y="149"/>
                  </a:cxn>
                  <a:cxn ang="0">
                    <a:pos x="5" y="106"/>
                  </a:cxn>
                  <a:cxn ang="0">
                    <a:pos x="0" y="89"/>
                  </a:cxn>
                  <a:cxn ang="0">
                    <a:pos x="1" y="73"/>
                  </a:cxn>
                  <a:cxn ang="0">
                    <a:pos x="3" y="52"/>
                  </a:cxn>
                  <a:cxn ang="0">
                    <a:pos x="3" y="34"/>
                  </a:cxn>
                  <a:cxn ang="0">
                    <a:pos x="11" y="19"/>
                  </a:cxn>
                  <a:cxn ang="0">
                    <a:pos x="26" y="9"/>
                  </a:cxn>
                  <a:cxn ang="0">
                    <a:pos x="43" y="5"/>
                  </a:cxn>
                  <a:cxn ang="0">
                    <a:pos x="60" y="0"/>
                  </a:cxn>
                  <a:cxn ang="0">
                    <a:pos x="76" y="2"/>
                  </a:cxn>
                  <a:cxn ang="0">
                    <a:pos x="93" y="2"/>
                  </a:cxn>
                  <a:cxn ang="0">
                    <a:pos x="109" y="2"/>
                  </a:cxn>
                  <a:cxn ang="0">
                    <a:pos x="126" y="3"/>
                  </a:cxn>
                  <a:cxn ang="0">
                    <a:pos x="143" y="5"/>
                  </a:cxn>
                  <a:cxn ang="0">
                    <a:pos x="159" y="6"/>
                  </a:cxn>
                  <a:cxn ang="0">
                    <a:pos x="197" y="6"/>
                  </a:cxn>
                  <a:cxn ang="0">
                    <a:pos x="214" y="7"/>
                  </a:cxn>
                  <a:cxn ang="0">
                    <a:pos x="230" y="8"/>
                  </a:cxn>
                  <a:cxn ang="0">
                    <a:pos x="235" y="25"/>
                  </a:cxn>
                  <a:cxn ang="0">
                    <a:pos x="239" y="42"/>
                  </a:cxn>
                  <a:cxn ang="0">
                    <a:pos x="238" y="59"/>
                  </a:cxn>
                  <a:cxn ang="0">
                    <a:pos x="237" y="76"/>
                  </a:cxn>
                  <a:cxn ang="0">
                    <a:pos x="236" y="91"/>
                  </a:cxn>
                  <a:cxn ang="0">
                    <a:pos x="235" y="107"/>
                  </a:cxn>
                  <a:cxn ang="0">
                    <a:pos x="234" y="123"/>
                  </a:cxn>
                  <a:cxn ang="0">
                    <a:pos x="234" y="141"/>
                  </a:cxn>
                  <a:cxn ang="0">
                    <a:pos x="233" y="156"/>
                  </a:cxn>
                  <a:cxn ang="0">
                    <a:pos x="232" y="173"/>
                  </a:cxn>
                  <a:cxn ang="0">
                    <a:pos x="231" y="189"/>
                  </a:cxn>
                  <a:cxn ang="0">
                    <a:pos x="229" y="205"/>
                  </a:cxn>
                  <a:cxn ang="0">
                    <a:pos x="229" y="221"/>
                  </a:cxn>
                  <a:cxn ang="0">
                    <a:pos x="213" y="221"/>
                  </a:cxn>
                  <a:cxn ang="0">
                    <a:pos x="197" y="219"/>
                  </a:cxn>
                  <a:cxn ang="0">
                    <a:pos x="181" y="219"/>
                  </a:cxn>
                  <a:cxn ang="0">
                    <a:pos x="164" y="224"/>
                  </a:cxn>
                  <a:cxn ang="0">
                    <a:pos x="148" y="223"/>
                  </a:cxn>
                  <a:cxn ang="0">
                    <a:pos x="130" y="222"/>
                  </a:cxn>
                  <a:cxn ang="0">
                    <a:pos x="114" y="221"/>
                  </a:cxn>
                  <a:cxn ang="0">
                    <a:pos x="98" y="220"/>
                  </a:cxn>
                  <a:cxn ang="0">
                    <a:pos x="81" y="220"/>
                  </a:cxn>
                  <a:cxn ang="0">
                    <a:pos x="65" y="218"/>
                  </a:cxn>
                  <a:cxn ang="0">
                    <a:pos x="49" y="218"/>
                  </a:cxn>
                  <a:cxn ang="0">
                    <a:pos x="33" y="216"/>
                  </a:cxn>
                  <a:cxn ang="0">
                    <a:pos x="0" y="205"/>
                  </a:cxn>
                  <a:cxn ang="0">
                    <a:pos x="0" y="205"/>
                  </a:cxn>
                </a:cxnLst>
                <a:rect l="0" t="0" r="r" b="b"/>
                <a:pathLst>
                  <a:path w="240" h="225">
                    <a:moveTo>
                      <a:pt x="0" y="205"/>
                    </a:moveTo>
                    <a:lnTo>
                      <a:pt x="1" y="182"/>
                    </a:lnTo>
                    <a:lnTo>
                      <a:pt x="4" y="149"/>
                    </a:lnTo>
                    <a:lnTo>
                      <a:pt x="5" y="106"/>
                    </a:lnTo>
                    <a:lnTo>
                      <a:pt x="0" y="89"/>
                    </a:lnTo>
                    <a:lnTo>
                      <a:pt x="1" y="73"/>
                    </a:lnTo>
                    <a:lnTo>
                      <a:pt x="3" y="52"/>
                    </a:lnTo>
                    <a:lnTo>
                      <a:pt x="3" y="34"/>
                    </a:lnTo>
                    <a:lnTo>
                      <a:pt x="11" y="19"/>
                    </a:lnTo>
                    <a:lnTo>
                      <a:pt x="26" y="9"/>
                    </a:lnTo>
                    <a:lnTo>
                      <a:pt x="43" y="5"/>
                    </a:lnTo>
                    <a:lnTo>
                      <a:pt x="60" y="0"/>
                    </a:lnTo>
                    <a:lnTo>
                      <a:pt x="76" y="2"/>
                    </a:lnTo>
                    <a:lnTo>
                      <a:pt x="93" y="2"/>
                    </a:lnTo>
                    <a:lnTo>
                      <a:pt x="109" y="2"/>
                    </a:lnTo>
                    <a:lnTo>
                      <a:pt x="126" y="3"/>
                    </a:lnTo>
                    <a:lnTo>
                      <a:pt x="143" y="5"/>
                    </a:lnTo>
                    <a:lnTo>
                      <a:pt x="159" y="6"/>
                    </a:lnTo>
                    <a:lnTo>
                      <a:pt x="197" y="6"/>
                    </a:lnTo>
                    <a:lnTo>
                      <a:pt x="214" y="7"/>
                    </a:lnTo>
                    <a:lnTo>
                      <a:pt x="230" y="8"/>
                    </a:lnTo>
                    <a:lnTo>
                      <a:pt x="235" y="25"/>
                    </a:lnTo>
                    <a:lnTo>
                      <a:pt x="239" y="42"/>
                    </a:lnTo>
                    <a:lnTo>
                      <a:pt x="238" y="59"/>
                    </a:lnTo>
                    <a:lnTo>
                      <a:pt x="237" y="76"/>
                    </a:lnTo>
                    <a:lnTo>
                      <a:pt x="236" y="91"/>
                    </a:lnTo>
                    <a:lnTo>
                      <a:pt x="235" y="107"/>
                    </a:lnTo>
                    <a:lnTo>
                      <a:pt x="234" y="123"/>
                    </a:lnTo>
                    <a:lnTo>
                      <a:pt x="234" y="141"/>
                    </a:lnTo>
                    <a:lnTo>
                      <a:pt x="233" y="156"/>
                    </a:lnTo>
                    <a:lnTo>
                      <a:pt x="232" y="173"/>
                    </a:lnTo>
                    <a:lnTo>
                      <a:pt x="231" y="189"/>
                    </a:lnTo>
                    <a:lnTo>
                      <a:pt x="229" y="205"/>
                    </a:lnTo>
                    <a:lnTo>
                      <a:pt x="229" y="221"/>
                    </a:lnTo>
                    <a:lnTo>
                      <a:pt x="213" y="221"/>
                    </a:lnTo>
                    <a:lnTo>
                      <a:pt x="197" y="219"/>
                    </a:lnTo>
                    <a:lnTo>
                      <a:pt x="181" y="219"/>
                    </a:lnTo>
                    <a:lnTo>
                      <a:pt x="164" y="224"/>
                    </a:lnTo>
                    <a:lnTo>
                      <a:pt x="148" y="223"/>
                    </a:lnTo>
                    <a:lnTo>
                      <a:pt x="130" y="222"/>
                    </a:lnTo>
                    <a:lnTo>
                      <a:pt x="114" y="221"/>
                    </a:lnTo>
                    <a:lnTo>
                      <a:pt x="98" y="220"/>
                    </a:lnTo>
                    <a:lnTo>
                      <a:pt x="81" y="220"/>
                    </a:lnTo>
                    <a:lnTo>
                      <a:pt x="65" y="218"/>
                    </a:lnTo>
                    <a:lnTo>
                      <a:pt x="49" y="218"/>
                    </a:lnTo>
                    <a:lnTo>
                      <a:pt x="33" y="216"/>
                    </a:lnTo>
                    <a:lnTo>
                      <a:pt x="0" y="205"/>
                    </a:lnTo>
                    <a:lnTo>
                      <a:pt x="0" y="205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044" name="Oval 300"/>
              <p:cNvSpPr>
                <a:spLocks noChangeArrowheads="1"/>
              </p:cNvSpPr>
              <p:nvPr/>
            </p:nvSpPr>
            <p:spPr bwMode="auto">
              <a:xfrm rot="180000">
                <a:off x="3365" y="3997"/>
                <a:ext cx="186" cy="43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1818" name="Group 304"/>
            <p:cNvGrpSpPr>
              <a:grpSpLocks/>
            </p:cNvGrpSpPr>
            <p:nvPr/>
          </p:nvGrpSpPr>
          <p:grpSpPr bwMode="auto">
            <a:xfrm>
              <a:off x="3551" y="3843"/>
              <a:ext cx="240" cy="224"/>
              <a:chOff x="3551" y="3843"/>
              <a:chExt cx="240" cy="224"/>
            </a:xfrm>
          </p:grpSpPr>
          <p:sp>
            <p:nvSpPr>
              <p:cNvPr id="32046" name="Freeform 302"/>
              <p:cNvSpPr>
                <a:spLocks/>
              </p:cNvSpPr>
              <p:nvPr/>
            </p:nvSpPr>
            <p:spPr bwMode="auto">
              <a:xfrm>
                <a:off x="3551" y="3843"/>
                <a:ext cx="240" cy="224"/>
              </a:xfrm>
              <a:custGeom>
                <a:avLst/>
                <a:gdLst/>
                <a:ahLst/>
                <a:cxnLst>
                  <a:cxn ang="0">
                    <a:pos x="0" y="205"/>
                  </a:cxn>
                  <a:cxn ang="0">
                    <a:pos x="3" y="182"/>
                  </a:cxn>
                  <a:cxn ang="0">
                    <a:pos x="4" y="149"/>
                  </a:cxn>
                  <a:cxn ang="0">
                    <a:pos x="7" y="104"/>
                  </a:cxn>
                  <a:cxn ang="0">
                    <a:pos x="2" y="89"/>
                  </a:cxn>
                  <a:cxn ang="0">
                    <a:pos x="3" y="74"/>
                  </a:cxn>
                  <a:cxn ang="0">
                    <a:pos x="4" y="51"/>
                  </a:cxn>
                  <a:cxn ang="0">
                    <a:pos x="4" y="34"/>
                  </a:cxn>
                  <a:cxn ang="0">
                    <a:pos x="11" y="18"/>
                  </a:cxn>
                  <a:cxn ang="0">
                    <a:pos x="28" y="9"/>
                  </a:cxn>
                  <a:cxn ang="0">
                    <a:pos x="44" y="4"/>
                  </a:cxn>
                  <a:cxn ang="0">
                    <a:pos x="61" y="0"/>
                  </a:cxn>
                  <a:cxn ang="0">
                    <a:pos x="78" y="0"/>
                  </a:cxn>
                  <a:cxn ang="0">
                    <a:pos x="94" y="2"/>
                  </a:cxn>
                  <a:cxn ang="0">
                    <a:pos x="110" y="1"/>
                  </a:cxn>
                  <a:cxn ang="0">
                    <a:pos x="127" y="2"/>
                  </a:cxn>
                  <a:cxn ang="0">
                    <a:pos x="143" y="4"/>
                  </a:cxn>
                  <a:cxn ang="0">
                    <a:pos x="159" y="4"/>
                  </a:cxn>
                  <a:cxn ang="0">
                    <a:pos x="197" y="7"/>
                  </a:cxn>
                  <a:cxn ang="0">
                    <a:pos x="215" y="8"/>
                  </a:cxn>
                  <a:cxn ang="0">
                    <a:pos x="230" y="9"/>
                  </a:cxn>
                  <a:cxn ang="0">
                    <a:pos x="235" y="25"/>
                  </a:cxn>
                  <a:cxn ang="0">
                    <a:pos x="239" y="41"/>
                  </a:cxn>
                  <a:cxn ang="0">
                    <a:pos x="238" y="58"/>
                  </a:cxn>
                  <a:cxn ang="0">
                    <a:pos x="238" y="73"/>
                  </a:cxn>
                  <a:cxn ang="0">
                    <a:pos x="237" y="91"/>
                  </a:cxn>
                  <a:cxn ang="0">
                    <a:pos x="236" y="106"/>
                  </a:cxn>
                  <a:cxn ang="0">
                    <a:pos x="235" y="123"/>
                  </a:cxn>
                  <a:cxn ang="0">
                    <a:pos x="234" y="140"/>
                  </a:cxn>
                  <a:cxn ang="0">
                    <a:pos x="233" y="155"/>
                  </a:cxn>
                  <a:cxn ang="0">
                    <a:pos x="232" y="173"/>
                  </a:cxn>
                  <a:cxn ang="0">
                    <a:pos x="231" y="188"/>
                  </a:cxn>
                  <a:cxn ang="0">
                    <a:pos x="231" y="205"/>
                  </a:cxn>
                  <a:cxn ang="0">
                    <a:pos x="230" y="221"/>
                  </a:cxn>
                  <a:cxn ang="0">
                    <a:pos x="213" y="220"/>
                  </a:cxn>
                  <a:cxn ang="0">
                    <a:pos x="197" y="218"/>
                  </a:cxn>
                  <a:cxn ang="0">
                    <a:pos x="181" y="218"/>
                  </a:cxn>
                  <a:cxn ang="0">
                    <a:pos x="163" y="223"/>
                  </a:cxn>
                  <a:cxn ang="0">
                    <a:pos x="147" y="222"/>
                  </a:cxn>
                  <a:cxn ang="0">
                    <a:pos x="132" y="221"/>
                  </a:cxn>
                  <a:cxn ang="0">
                    <a:pos x="115" y="220"/>
                  </a:cxn>
                  <a:cxn ang="0">
                    <a:pos x="98" y="219"/>
                  </a:cxn>
                  <a:cxn ang="0">
                    <a:pos x="82" y="219"/>
                  </a:cxn>
                  <a:cxn ang="0">
                    <a:pos x="66" y="219"/>
                  </a:cxn>
                  <a:cxn ang="0">
                    <a:pos x="49" y="217"/>
                  </a:cxn>
                  <a:cxn ang="0">
                    <a:pos x="32" y="216"/>
                  </a:cxn>
                  <a:cxn ang="0">
                    <a:pos x="0" y="205"/>
                  </a:cxn>
                  <a:cxn ang="0">
                    <a:pos x="0" y="205"/>
                  </a:cxn>
                </a:cxnLst>
                <a:rect l="0" t="0" r="r" b="b"/>
                <a:pathLst>
                  <a:path w="240" h="224">
                    <a:moveTo>
                      <a:pt x="0" y="205"/>
                    </a:moveTo>
                    <a:lnTo>
                      <a:pt x="3" y="182"/>
                    </a:lnTo>
                    <a:lnTo>
                      <a:pt x="4" y="149"/>
                    </a:lnTo>
                    <a:lnTo>
                      <a:pt x="7" y="104"/>
                    </a:lnTo>
                    <a:lnTo>
                      <a:pt x="2" y="89"/>
                    </a:lnTo>
                    <a:lnTo>
                      <a:pt x="3" y="74"/>
                    </a:lnTo>
                    <a:lnTo>
                      <a:pt x="4" y="51"/>
                    </a:lnTo>
                    <a:lnTo>
                      <a:pt x="4" y="34"/>
                    </a:lnTo>
                    <a:lnTo>
                      <a:pt x="11" y="18"/>
                    </a:lnTo>
                    <a:lnTo>
                      <a:pt x="28" y="9"/>
                    </a:lnTo>
                    <a:lnTo>
                      <a:pt x="44" y="4"/>
                    </a:lnTo>
                    <a:lnTo>
                      <a:pt x="61" y="0"/>
                    </a:lnTo>
                    <a:lnTo>
                      <a:pt x="78" y="0"/>
                    </a:lnTo>
                    <a:lnTo>
                      <a:pt x="94" y="2"/>
                    </a:lnTo>
                    <a:lnTo>
                      <a:pt x="110" y="1"/>
                    </a:lnTo>
                    <a:lnTo>
                      <a:pt x="127" y="2"/>
                    </a:lnTo>
                    <a:lnTo>
                      <a:pt x="143" y="4"/>
                    </a:lnTo>
                    <a:lnTo>
                      <a:pt x="159" y="4"/>
                    </a:lnTo>
                    <a:lnTo>
                      <a:pt x="197" y="7"/>
                    </a:lnTo>
                    <a:lnTo>
                      <a:pt x="215" y="8"/>
                    </a:lnTo>
                    <a:lnTo>
                      <a:pt x="230" y="9"/>
                    </a:lnTo>
                    <a:lnTo>
                      <a:pt x="235" y="25"/>
                    </a:lnTo>
                    <a:lnTo>
                      <a:pt x="239" y="41"/>
                    </a:lnTo>
                    <a:lnTo>
                      <a:pt x="238" y="58"/>
                    </a:lnTo>
                    <a:lnTo>
                      <a:pt x="238" y="73"/>
                    </a:lnTo>
                    <a:lnTo>
                      <a:pt x="237" y="91"/>
                    </a:lnTo>
                    <a:lnTo>
                      <a:pt x="236" y="106"/>
                    </a:lnTo>
                    <a:lnTo>
                      <a:pt x="235" y="123"/>
                    </a:lnTo>
                    <a:lnTo>
                      <a:pt x="234" y="140"/>
                    </a:lnTo>
                    <a:lnTo>
                      <a:pt x="233" y="155"/>
                    </a:lnTo>
                    <a:lnTo>
                      <a:pt x="232" y="173"/>
                    </a:lnTo>
                    <a:lnTo>
                      <a:pt x="231" y="188"/>
                    </a:lnTo>
                    <a:lnTo>
                      <a:pt x="231" y="205"/>
                    </a:lnTo>
                    <a:lnTo>
                      <a:pt x="230" y="221"/>
                    </a:lnTo>
                    <a:lnTo>
                      <a:pt x="213" y="220"/>
                    </a:lnTo>
                    <a:lnTo>
                      <a:pt x="197" y="218"/>
                    </a:lnTo>
                    <a:lnTo>
                      <a:pt x="181" y="218"/>
                    </a:lnTo>
                    <a:lnTo>
                      <a:pt x="163" y="223"/>
                    </a:lnTo>
                    <a:lnTo>
                      <a:pt x="147" y="222"/>
                    </a:lnTo>
                    <a:lnTo>
                      <a:pt x="132" y="221"/>
                    </a:lnTo>
                    <a:lnTo>
                      <a:pt x="115" y="220"/>
                    </a:lnTo>
                    <a:lnTo>
                      <a:pt x="98" y="219"/>
                    </a:lnTo>
                    <a:lnTo>
                      <a:pt x="82" y="219"/>
                    </a:lnTo>
                    <a:lnTo>
                      <a:pt x="66" y="219"/>
                    </a:lnTo>
                    <a:lnTo>
                      <a:pt x="49" y="217"/>
                    </a:lnTo>
                    <a:lnTo>
                      <a:pt x="32" y="216"/>
                    </a:lnTo>
                    <a:lnTo>
                      <a:pt x="0" y="205"/>
                    </a:lnTo>
                    <a:lnTo>
                      <a:pt x="0" y="205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047" name="Oval 303"/>
              <p:cNvSpPr>
                <a:spLocks noChangeArrowheads="1"/>
              </p:cNvSpPr>
              <p:nvPr/>
            </p:nvSpPr>
            <p:spPr bwMode="auto">
              <a:xfrm rot="180000">
                <a:off x="3580" y="4008"/>
                <a:ext cx="187" cy="42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1819" name="Group 307"/>
            <p:cNvGrpSpPr>
              <a:grpSpLocks/>
            </p:cNvGrpSpPr>
            <p:nvPr/>
          </p:nvGrpSpPr>
          <p:grpSpPr bwMode="auto">
            <a:xfrm>
              <a:off x="3768" y="3853"/>
              <a:ext cx="239" cy="226"/>
              <a:chOff x="3768" y="3853"/>
              <a:chExt cx="239" cy="226"/>
            </a:xfrm>
          </p:grpSpPr>
          <p:sp>
            <p:nvSpPr>
              <p:cNvPr id="32049" name="Freeform 305"/>
              <p:cNvSpPr>
                <a:spLocks/>
              </p:cNvSpPr>
              <p:nvPr/>
            </p:nvSpPr>
            <p:spPr bwMode="auto">
              <a:xfrm>
                <a:off x="3768" y="3853"/>
                <a:ext cx="239" cy="226"/>
              </a:xfrm>
              <a:custGeom>
                <a:avLst/>
                <a:gdLst/>
                <a:ahLst/>
                <a:cxnLst>
                  <a:cxn ang="0">
                    <a:pos x="0" y="206"/>
                  </a:cxn>
                  <a:cxn ang="0">
                    <a:pos x="1" y="183"/>
                  </a:cxn>
                  <a:cxn ang="0">
                    <a:pos x="2" y="151"/>
                  </a:cxn>
                  <a:cxn ang="0">
                    <a:pos x="6" y="107"/>
                  </a:cxn>
                  <a:cxn ang="0">
                    <a:pos x="1" y="90"/>
                  </a:cxn>
                  <a:cxn ang="0">
                    <a:pos x="1" y="74"/>
                  </a:cxn>
                  <a:cxn ang="0">
                    <a:pos x="2" y="54"/>
                  </a:cxn>
                  <a:cxn ang="0">
                    <a:pos x="4" y="36"/>
                  </a:cxn>
                  <a:cxn ang="0">
                    <a:pos x="9" y="19"/>
                  </a:cxn>
                  <a:cxn ang="0">
                    <a:pos x="26" y="9"/>
                  </a:cxn>
                  <a:cxn ang="0">
                    <a:pos x="42" y="4"/>
                  </a:cxn>
                  <a:cxn ang="0">
                    <a:pos x="59" y="0"/>
                  </a:cxn>
                  <a:cxn ang="0">
                    <a:pos x="76" y="1"/>
                  </a:cxn>
                  <a:cxn ang="0">
                    <a:pos x="92" y="2"/>
                  </a:cxn>
                  <a:cxn ang="0">
                    <a:pos x="109" y="3"/>
                  </a:cxn>
                  <a:cxn ang="0">
                    <a:pos x="126" y="5"/>
                  </a:cxn>
                  <a:cxn ang="0">
                    <a:pos x="141" y="5"/>
                  </a:cxn>
                  <a:cxn ang="0">
                    <a:pos x="158" y="6"/>
                  </a:cxn>
                  <a:cxn ang="0">
                    <a:pos x="196" y="9"/>
                  </a:cxn>
                  <a:cxn ang="0">
                    <a:pos x="212" y="8"/>
                  </a:cxn>
                  <a:cxn ang="0">
                    <a:pos x="229" y="9"/>
                  </a:cxn>
                  <a:cxn ang="0">
                    <a:pos x="233" y="26"/>
                  </a:cxn>
                  <a:cxn ang="0">
                    <a:pos x="238" y="43"/>
                  </a:cxn>
                  <a:cxn ang="0">
                    <a:pos x="237" y="60"/>
                  </a:cxn>
                  <a:cxn ang="0">
                    <a:pos x="236" y="76"/>
                  </a:cxn>
                  <a:cxn ang="0">
                    <a:pos x="234" y="91"/>
                  </a:cxn>
                  <a:cxn ang="0">
                    <a:pos x="234" y="108"/>
                  </a:cxn>
                  <a:cxn ang="0">
                    <a:pos x="234" y="124"/>
                  </a:cxn>
                  <a:cxn ang="0">
                    <a:pos x="232" y="141"/>
                  </a:cxn>
                  <a:cxn ang="0">
                    <a:pos x="231" y="158"/>
                  </a:cxn>
                  <a:cxn ang="0">
                    <a:pos x="232" y="173"/>
                  </a:cxn>
                  <a:cxn ang="0">
                    <a:pos x="230" y="190"/>
                  </a:cxn>
                  <a:cxn ang="0">
                    <a:pos x="229" y="207"/>
                  </a:cxn>
                  <a:cxn ang="0">
                    <a:pos x="229" y="222"/>
                  </a:cxn>
                  <a:cxn ang="0">
                    <a:pos x="212" y="222"/>
                  </a:cxn>
                  <a:cxn ang="0">
                    <a:pos x="196" y="222"/>
                  </a:cxn>
                  <a:cxn ang="0">
                    <a:pos x="179" y="220"/>
                  </a:cxn>
                  <a:cxn ang="0">
                    <a:pos x="161" y="225"/>
                  </a:cxn>
                  <a:cxn ang="0">
                    <a:pos x="146" y="224"/>
                  </a:cxn>
                  <a:cxn ang="0">
                    <a:pos x="130" y="223"/>
                  </a:cxn>
                  <a:cxn ang="0">
                    <a:pos x="115" y="221"/>
                  </a:cxn>
                  <a:cxn ang="0">
                    <a:pos x="97" y="222"/>
                  </a:cxn>
                  <a:cxn ang="0">
                    <a:pos x="80" y="220"/>
                  </a:cxn>
                  <a:cxn ang="0">
                    <a:pos x="64" y="219"/>
                  </a:cxn>
                  <a:cxn ang="0">
                    <a:pos x="48" y="219"/>
                  </a:cxn>
                  <a:cxn ang="0">
                    <a:pos x="31" y="218"/>
                  </a:cxn>
                  <a:cxn ang="0">
                    <a:pos x="0" y="206"/>
                  </a:cxn>
                  <a:cxn ang="0">
                    <a:pos x="0" y="206"/>
                  </a:cxn>
                </a:cxnLst>
                <a:rect l="0" t="0" r="r" b="b"/>
                <a:pathLst>
                  <a:path w="239" h="226">
                    <a:moveTo>
                      <a:pt x="0" y="206"/>
                    </a:moveTo>
                    <a:lnTo>
                      <a:pt x="1" y="183"/>
                    </a:lnTo>
                    <a:lnTo>
                      <a:pt x="2" y="151"/>
                    </a:lnTo>
                    <a:lnTo>
                      <a:pt x="6" y="107"/>
                    </a:lnTo>
                    <a:lnTo>
                      <a:pt x="1" y="90"/>
                    </a:lnTo>
                    <a:lnTo>
                      <a:pt x="1" y="74"/>
                    </a:lnTo>
                    <a:lnTo>
                      <a:pt x="2" y="54"/>
                    </a:lnTo>
                    <a:lnTo>
                      <a:pt x="4" y="36"/>
                    </a:lnTo>
                    <a:lnTo>
                      <a:pt x="9" y="19"/>
                    </a:lnTo>
                    <a:lnTo>
                      <a:pt x="26" y="9"/>
                    </a:lnTo>
                    <a:lnTo>
                      <a:pt x="42" y="4"/>
                    </a:lnTo>
                    <a:lnTo>
                      <a:pt x="59" y="0"/>
                    </a:lnTo>
                    <a:lnTo>
                      <a:pt x="76" y="1"/>
                    </a:lnTo>
                    <a:lnTo>
                      <a:pt x="92" y="2"/>
                    </a:lnTo>
                    <a:lnTo>
                      <a:pt x="109" y="3"/>
                    </a:lnTo>
                    <a:lnTo>
                      <a:pt x="126" y="5"/>
                    </a:lnTo>
                    <a:lnTo>
                      <a:pt x="141" y="5"/>
                    </a:lnTo>
                    <a:lnTo>
                      <a:pt x="158" y="6"/>
                    </a:lnTo>
                    <a:lnTo>
                      <a:pt x="196" y="9"/>
                    </a:lnTo>
                    <a:lnTo>
                      <a:pt x="212" y="8"/>
                    </a:lnTo>
                    <a:lnTo>
                      <a:pt x="229" y="9"/>
                    </a:lnTo>
                    <a:lnTo>
                      <a:pt x="233" y="26"/>
                    </a:lnTo>
                    <a:lnTo>
                      <a:pt x="238" y="43"/>
                    </a:lnTo>
                    <a:lnTo>
                      <a:pt x="237" y="60"/>
                    </a:lnTo>
                    <a:lnTo>
                      <a:pt x="236" y="76"/>
                    </a:lnTo>
                    <a:lnTo>
                      <a:pt x="234" y="91"/>
                    </a:lnTo>
                    <a:lnTo>
                      <a:pt x="234" y="108"/>
                    </a:lnTo>
                    <a:lnTo>
                      <a:pt x="234" y="124"/>
                    </a:lnTo>
                    <a:lnTo>
                      <a:pt x="232" y="141"/>
                    </a:lnTo>
                    <a:lnTo>
                      <a:pt x="231" y="158"/>
                    </a:lnTo>
                    <a:lnTo>
                      <a:pt x="232" y="173"/>
                    </a:lnTo>
                    <a:lnTo>
                      <a:pt x="230" y="190"/>
                    </a:lnTo>
                    <a:lnTo>
                      <a:pt x="229" y="207"/>
                    </a:lnTo>
                    <a:lnTo>
                      <a:pt x="229" y="222"/>
                    </a:lnTo>
                    <a:lnTo>
                      <a:pt x="212" y="222"/>
                    </a:lnTo>
                    <a:lnTo>
                      <a:pt x="196" y="222"/>
                    </a:lnTo>
                    <a:lnTo>
                      <a:pt x="179" y="220"/>
                    </a:lnTo>
                    <a:lnTo>
                      <a:pt x="161" y="225"/>
                    </a:lnTo>
                    <a:lnTo>
                      <a:pt x="146" y="224"/>
                    </a:lnTo>
                    <a:lnTo>
                      <a:pt x="130" y="223"/>
                    </a:lnTo>
                    <a:lnTo>
                      <a:pt x="115" y="221"/>
                    </a:lnTo>
                    <a:lnTo>
                      <a:pt x="97" y="222"/>
                    </a:lnTo>
                    <a:lnTo>
                      <a:pt x="80" y="220"/>
                    </a:lnTo>
                    <a:lnTo>
                      <a:pt x="64" y="219"/>
                    </a:lnTo>
                    <a:lnTo>
                      <a:pt x="48" y="219"/>
                    </a:lnTo>
                    <a:lnTo>
                      <a:pt x="31" y="218"/>
                    </a:lnTo>
                    <a:lnTo>
                      <a:pt x="0" y="206"/>
                    </a:lnTo>
                    <a:lnTo>
                      <a:pt x="0" y="206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050" name="Oval 306"/>
              <p:cNvSpPr>
                <a:spLocks noChangeArrowheads="1"/>
              </p:cNvSpPr>
              <p:nvPr/>
            </p:nvSpPr>
            <p:spPr bwMode="auto">
              <a:xfrm rot="180000">
                <a:off x="3796" y="4018"/>
                <a:ext cx="185" cy="44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1828" name="Group 310"/>
            <p:cNvGrpSpPr>
              <a:grpSpLocks/>
            </p:cNvGrpSpPr>
            <p:nvPr/>
          </p:nvGrpSpPr>
          <p:grpSpPr bwMode="auto">
            <a:xfrm>
              <a:off x="3983" y="3865"/>
              <a:ext cx="240" cy="225"/>
              <a:chOff x="3983" y="3865"/>
              <a:chExt cx="240" cy="225"/>
            </a:xfrm>
          </p:grpSpPr>
          <p:sp>
            <p:nvSpPr>
              <p:cNvPr id="32052" name="Freeform 308"/>
              <p:cNvSpPr>
                <a:spLocks/>
              </p:cNvSpPr>
              <p:nvPr/>
            </p:nvSpPr>
            <p:spPr bwMode="auto">
              <a:xfrm>
                <a:off x="3983" y="3865"/>
                <a:ext cx="240" cy="225"/>
              </a:xfrm>
              <a:custGeom>
                <a:avLst/>
                <a:gdLst/>
                <a:ahLst/>
                <a:cxnLst>
                  <a:cxn ang="0">
                    <a:pos x="1" y="205"/>
                  </a:cxn>
                  <a:cxn ang="0">
                    <a:pos x="2" y="182"/>
                  </a:cxn>
                  <a:cxn ang="0">
                    <a:pos x="3" y="150"/>
                  </a:cxn>
                  <a:cxn ang="0">
                    <a:pos x="6" y="106"/>
                  </a:cxn>
                  <a:cxn ang="0">
                    <a:pos x="0" y="89"/>
                  </a:cxn>
                  <a:cxn ang="0">
                    <a:pos x="2" y="73"/>
                  </a:cxn>
                  <a:cxn ang="0">
                    <a:pos x="1" y="51"/>
                  </a:cxn>
                  <a:cxn ang="0">
                    <a:pos x="3" y="36"/>
                  </a:cxn>
                  <a:cxn ang="0">
                    <a:pos x="11" y="18"/>
                  </a:cxn>
                  <a:cxn ang="0">
                    <a:pos x="28" y="9"/>
                  </a:cxn>
                  <a:cxn ang="0">
                    <a:pos x="43" y="5"/>
                  </a:cxn>
                  <a:cxn ang="0">
                    <a:pos x="60" y="0"/>
                  </a:cxn>
                  <a:cxn ang="0">
                    <a:pos x="77" y="1"/>
                  </a:cxn>
                  <a:cxn ang="0">
                    <a:pos x="92" y="3"/>
                  </a:cxn>
                  <a:cxn ang="0">
                    <a:pos x="110" y="3"/>
                  </a:cxn>
                  <a:cxn ang="0">
                    <a:pos x="125" y="3"/>
                  </a:cxn>
                  <a:cxn ang="0">
                    <a:pos x="142" y="4"/>
                  </a:cxn>
                  <a:cxn ang="0">
                    <a:pos x="158" y="5"/>
                  </a:cxn>
                  <a:cxn ang="0">
                    <a:pos x="196" y="6"/>
                  </a:cxn>
                  <a:cxn ang="0">
                    <a:pos x="213" y="9"/>
                  </a:cxn>
                  <a:cxn ang="0">
                    <a:pos x="228" y="9"/>
                  </a:cxn>
                  <a:cxn ang="0">
                    <a:pos x="233" y="24"/>
                  </a:cxn>
                  <a:cxn ang="0">
                    <a:pos x="239" y="42"/>
                  </a:cxn>
                  <a:cxn ang="0">
                    <a:pos x="238" y="59"/>
                  </a:cxn>
                  <a:cxn ang="0">
                    <a:pos x="237" y="76"/>
                  </a:cxn>
                  <a:cxn ang="0">
                    <a:pos x="236" y="91"/>
                  </a:cxn>
                  <a:cxn ang="0">
                    <a:pos x="235" y="107"/>
                  </a:cxn>
                  <a:cxn ang="0">
                    <a:pos x="234" y="124"/>
                  </a:cxn>
                  <a:cxn ang="0">
                    <a:pos x="234" y="140"/>
                  </a:cxn>
                  <a:cxn ang="0">
                    <a:pos x="232" y="157"/>
                  </a:cxn>
                  <a:cxn ang="0">
                    <a:pos x="231" y="173"/>
                  </a:cxn>
                  <a:cxn ang="0">
                    <a:pos x="231" y="189"/>
                  </a:cxn>
                  <a:cxn ang="0">
                    <a:pos x="229" y="207"/>
                  </a:cxn>
                  <a:cxn ang="0">
                    <a:pos x="229" y="221"/>
                  </a:cxn>
                  <a:cxn ang="0">
                    <a:pos x="212" y="222"/>
                  </a:cxn>
                  <a:cxn ang="0">
                    <a:pos x="197" y="220"/>
                  </a:cxn>
                  <a:cxn ang="0">
                    <a:pos x="179" y="219"/>
                  </a:cxn>
                  <a:cxn ang="0">
                    <a:pos x="164" y="224"/>
                  </a:cxn>
                  <a:cxn ang="0">
                    <a:pos x="147" y="223"/>
                  </a:cxn>
                  <a:cxn ang="0">
                    <a:pos x="131" y="221"/>
                  </a:cxn>
                  <a:cxn ang="0">
                    <a:pos x="115" y="221"/>
                  </a:cxn>
                  <a:cxn ang="0">
                    <a:pos x="98" y="220"/>
                  </a:cxn>
                  <a:cxn ang="0">
                    <a:pos x="81" y="219"/>
                  </a:cxn>
                  <a:cxn ang="0">
                    <a:pos x="66" y="218"/>
                  </a:cxn>
                  <a:cxn ang="0">
                    <a:pos x="50" y="217"/>
                  </a:cxn>
                  <a:cxn ang="0">
                    <a:pos x="32" y="217"/>
                  </a:cxn>
                  <a:cxn ang="0">
                    <a:pos x="1" y="205"/>
                  </a:cxn>
                  <a:cxn ang="0">
                    <a:pos x="1" y="205"/>
                  </a:cxn>
                </a:cxnLst>
                <a:rect l="0" t="0" r="r" b="b"/>
                <a:pathLst>
                  <a:path w="240" h="225">
                    <a:moveTo>
                      <a:pt x="1" y="205"/>
                    </a:moveTo>
                    <a:lnTo>
                      <a:pt x="2" y="182"/>
                    </a:lnTo>
                    <a:lnTo>
                      <a:pt x="3" y="150"/>
                    </a:lnTo>
                    <a:lnTo>
                      <a:pt x="6" y="106"/>
                    </a:lnTo>
                    <a:lnTo>
                      <a:pt x="0" y="89"/>
                    </a:lnTo>
                    <a:lnTo>
                      <a:pt x="2" y="73"/>
                    </a:lnTo>
                    <a:lnTo>
                      <a:pt x="1" y="51"/>
                    </a:lnTo>
                    <a:lnTo>
                      <a:pt x="3" y="36"/>
                    </a:lnTo>
                    <a:lnTo>
                      <a:pt x="11" y="18"/>
                    </a:lnTo>
                    <a:lnTo>
                      <a:pt x="28" y="9"/>
                    </a:lnTo>
                    <a:lnTo>
                      <a:pt x="43" y="5"/>
                    </a:lnTo>
                    <a:lnTo>
                      <a:pt x="60" y="0"/>
                    </a:lnTo>
                    <a:lnTo>
                      <a:pt x="77" y="1"/>
                    </a:lnTo>
                    <a:lnTo>
                      <a:pt x="92" y="3"/>
                    </a:lnTo>
                    <a:lnTo>
                      <a:pt x="110" y="3"/>
                    </a:lnTo>
                    <a:lnTo>
                      <a:pt x="125" y="3"/>
                    </a:lnTo>
                    <a:lnTo>
                      <a:pt x="142" y="4"/>
                    </a:lnTo>
                    <a:lnTo>
                      <a:pt x="158" y="5"/>
                    </a:lnTo>
                    <a:lnTo>
                      <a:pt x="196" y="6"/>
                    </a:lnTo>
                    <a:lnTo>
                      <a:pt x="213" y="9"/>
                    </a:lnTo>
                    <a:lnTo>
                      <a:pt x="228" y="9"/>
                    </a:lnTo>
                    <a:lnTo>
                      <a:pt x="233" y="24"/>
                    </a:lnTo>
                    <a:lnTo>
                      <a:pt x="239" y="42"/>
                    </a:lnTo>
                    <a:lnTo>
                      <a:pt x="238" y="59"/>
                    </a:lnTo>
                    <a:lnTo>
                      <a:pt x="237" y="76"/>
                    </a:lnTo>
                    <a:lnTo>
                      <a:pt x="236" y="91"/>
                    </a:lnTo>
                    <a:lnTo>
                      <a:pt x="235" y="107"/>
                    </a:lnTo>
                    <a:lnTo>
                      <a:pt x="234" y="124"/>
                    </a:lnTo>
                    <a:lnTo>
                      <a:pt x="234" y="140"/>
                    </a:lnTo>
                    <a:lnTo>
                      <a:pt x="232" y="157"/>
                    </a:lnTo>
                    <a:lnTo>
                      <a:pt x="231" y="173"/>
                    </a:lnTo>
                    <a:lnTo>
                      <a:pt x="231" y="189"/>
                    </a:lnTo>
                    <a:lnTo>
                      <a:pt x="229" y="207"/>
                    </a:lnTo>
                    <a:lnTo>
                      <a:pt x="229" y="221"/>
                    </a:lnTo>
                    <a:lnTo>
                      <a:pt x="212" y="222"/>
                    </a:lnTo>
                    <a:lnTo>
                      <a:pt x="197" y="220"/>
                    </a:lnTo>
                    <a:lnTo>
                      <a:pt x="179" y="219"/>
                    </a:lnTo>
                    <a:lnTo>
                      <a:pt x="164" y="224"/>
                    </a:lnTo>
                    <a:lnTo>
                      <a:pt x="147" y="223"/>
                    </a:lnTo>
                    <a:lnTo>
                      <a:pt x="131" y="221"/>
                    </a:lnTo>
                    <a:lnTo>
                      <a:pt x="115" y="221"/>
                    </a:lnTo>
                    <a:lnTo>
                      <a:pt x="98" y="220"/>
                    </a:lnTo>
                    <a:lnTo>
                      <a:pt x="81" y="219"/>
                    </a:lnTo>
                    <a:lnTo>
                      <a:pt x="66" y="218"/>
                    </a:lnTo>
                    <a:lnTo>
                      <a:pt x="50" y="217"/>
                    </a:lnTo>
                    <a:lnTo>
                      <a:pt x="32" y="217"/>
                    </a:lnTo>
                    <a:lnTo>
                      <a:pt x="1" y="205"/>
                    </a:lnTo>
                    <a:lnTo>
                      <a:pt x="1" y="205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053" name="Oval 309"/>
              <p:cNvSpPr>
                <a:spLocks noChangeArrowheads="1"/>
              </p:cNvSpPr>
              <p:nvPr/>
            </p:nvSpPr>
            <p:spPr bwMode="auto">
              <a:xfrm rot="180000">
                <a:off x="4014" y="4029"/>
                <a:ext cx="185" cy="44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1829" name="Group 313"/>
            <p:cNvGrpSpPr>
              <a:grpSpLocks/>
            </p:cNvGrpSpPr>
            <p:nvPr/>
          </p:nvGrpSpPr>
          <p:grpSpPr bwMode="auto">
            <a:xfrm>
              <a:off x="3121" y="3820"/>
              <a:ext cx="240" cy="224"/>
              <a:chOff x="3121" y="3820"/>
              <a:chExt cx="240" cy="224"/>
            </a:xfrm>
          </p:grpSpPr>
          <p:sp>
            <p:nvSpPr>
              <p:cNvPr id="32055" name="Freeform 311"/>
              <p:cNvSpPr>
                <a:spLocks/>
              </p:cNvSpPr>
              <p:nvPr/>
            </p:nvSpPr>
            <p:spPr bwMode="auto">
              <a:xfrm>
                <a:off x="3121" y="3820"/>
                <a:ext cx="240" cy="224"/>
              </a:xfrm>
              <a:custGeom>
                <a:avLst/>
                <a:gdLst/>
                <a:ahLst/>
                <a:cxnLst>
                  <a:cxn ang="0">
                    <a:pos x="0" y="205"/>
                  </a:cxn>
                  <a:cxn ang="0">
                    <a:pos x="2" y="183"/>
                  </a:cxn>
                  <a:cxn ang="0">
                    <a:pos x="3" y="149"/>
                  </a:cxn>
                  <a:cxn ang="0">
                    <a:pos x="5" y="106"/>
                  </a:cxn>
                  <a:cxn ang="0">
                    <a:pos x="0" y="90"/>
                  </a:cxn>
                  <a:cxn ang="0">
                    <a:pos x="0" y="74"/>
                  </a:cxn>
                  <a:cxn ang="0">
                    <a:pos x="3" y="52"/>
                  </a:cxn>
                  <a:cxn ang="0">
                    <a:pos x="4" y="35"/>
                  </a:cxn>
                  <a:cxn ang="0">
                    <a:pos x="10" y="19"/>
                  </a:cxn>
                  <a:cxn ang="0">
                    <a:pos x="27" y="9"/>
                  </a:cxn>
                  <a:cxn ang="0">
                    <a:pos x="42" y="5"/>
                  </a:cxn>
                  <a:cxn ang="0">
                    <a:pos x="59" y="0"/>
                  </a:cxn>
                  <a:cxn ang="0">
                    <a:pos x="76" y="0"/>
                  </a:cxn>
                  <a:cxn ang="0">
                    <a:pos x="92" y="1"/>
                  </a:cxn>
                  <a:cxn ang="0">
                    <a:pos x="109" y="2"/>
                  </a:cxn>
                  <a:cxn ang="0">
                    <a:pos x="125" y="3"/>
                  </a:cxn>
                  <a:cxn ang="0">
                    <a:pos x="140" y="4"/>
                  </a:cxn>
                  <a:cxn ang="0">
                    <a:pos x="157" y="4"/>
                  </a:cxn>
                  <a:cxn ang="0">
                    <a:pos x="196" y="6"/>
                  </a:cxn>
                  <a:cxn ang="0">
                    <a:pos x="213" y="8"/>
                  </a:cxn>
                  <a:cxn ang="0">
                    <a:pos x="229" y="8"/>
                  </a:cxn>
                  <a:cxn ang="0">
                    <a:pos x="233" y="26"/>
                  </a:cxn>
                  <a:cxn ang="0">
                    <a:pos x="239" y="41"/>
                  </a:cxn>
                  <a:cxn ang="0">
                    <a:pos x="238" y="57"/>
                  </a:cxn>
                  <a:cxn ang="0">
                    <a:pos x="236" y="75"/>
                  </a:cxn>
                  <a:cxn ang="0">
                    <a:pos x="235" y="91"/>
                  </a:cxn>
                  <a:cxn ang="0">
                    <a:pos x="234" y="107"/>
                  </a:cxn>
                  <a:cxn ang="0">
                    <a:pos x="233" y="123"/>
                  </a:cxn>
                  <a:cxn ang="0">
                    <a:pos x="234" y="140"/>
                  </a:cxn>
                  <a:cxn ang="0">
                    <a:pos x="233" y="156"/>
                  </a:cxn>
                  <a:cxn ang="0">
                    <a:pos x="231" y="173"/>
                  </a:cxn>
                  <a:cxn ang="0">
                    <a:pos x="230" y="190"/>
                  </a:cxn>
                  <a:cxn ang="0">
                    <a:pos x="229" y="206"/>
                  </a:cxn>
                  <a:cxn ang="0">
                    <a:pos x="229" y="221"/>
                  </a:cxn>
                  <a:cxn ang="0">
                    <a:pos x="212" y="220"/>
                  </a:cxn>
                  <a:cxn ang="0">
                    <a:pos x="195" y="220"/>
                  </a:cxn>
                  <a:cxn ang="0">
                    <a:pos x="180" y="219"/>
                  </a:cxn>
                  <a:cxn ang="0">
                    <a:pos x="162" y="223"/>
                  </a:cxn>
                  <a:cxn ang="0">
                    <a:pos x="146" y="223"/>
                  </a:cxn>
                  <a:cxn ang="0">
                    <a:pos x="130" y="223"/>
                  </a:cxn>
                  <a:cxn ang="0">
                    <a:pos x="114" y="221"/>
                  </a:cxn>
                  <a:cxn ang="0">
                    <a:pos x="97" y="219"/>
                  </a:cxn>
                  <a:cxn ang="0">
                    <a:pos x="81" y="220"/>
                  </a:cxn>
                  <a:cxn ang="0">
                    <a:pos x="65" y="219"/>
                  </a:cxn>
                  <a:cxn ang="0">
                    <a:pos x="48" y="218"/>
                  </a:cxn>
                  <a:cxn ang="0">
                    <a:pos x="32" y="217"/>
                  </a:cxn>
                  <a:cxn ang="0">
                    <a:pos x="0" y="205"/>
                  </a:cxn>
                  <a:cxn ang="0">
                    <a:pos x="0" y="205"/>
                  </a:cxn>
                </a:cxnLst>
                <a:rect l="0" t="0" r="r" b="b"/>
                <a:pathLst>
                  <a:path w="240" h="224">
                    <a:moveTo>
                      <a:pt x="0" y="205"/>
                    </a:moveTo>
                    <a:lnTo>
                      <a:pt x="2" y="183"/>
                    </a:lnTo>
                    <a:lnTo>
                      <a:pt x="3" y="149"/>
                    </a:lnTo>
                    <a:lnTo>
                      <a:pt x="5" y="106"/>
                    </a:lnTo>
                    <a:lnTo>
                      <a:pt x="0" y="90"/>
                    </a:lnTo>
                    <a:lnTo>
                      <a:pt x="0" y="74"/>
                    </a:lnTo>
                    <a:lnTo>
                      <a:pt x="3" y="52"/>
                    </a:lnTo>
                    <a:lnTo>
                      <a:pt x="4" y="35"/>
                    </a:lnTo>
                    <a:lnTo>
                      <a:pt x="10" y="19"/>
                    </a:lnTo>
                    <a:lnTo>
                      <a:pt x="27" y="9"/>
                    </a:lnTo>
                    <a:lnTo>
                      <a:pt x="42" y="5"/>
                    </a:lnTo>
                    <a:lnTo>
                      <a:pt x="59" y="0"/>
                    </a:lnTo>
                    <a:lnTo>
                      <a:pt x="76" y="0"/>
                    </a:lnTo>
                    <a:lnTo>
                      <a:pt x="92" y="1"/>
                    </a:lnTo>
                    <a:lnTo>
                      <a:pt x="109" y="2"/>
                    </a:lnTo>
                    <a:lnTo>
                      <a:pt x="125" y="3"/>
                    </a:lnTo>
                    <a:lnTo>
                      <a:pt x="140" y="4"/>
                    </a:lnTo>
                    <a:lnTo>
                      <a:pt x="157" y="4"/>
                    </a:lnTo>
                    <a:lnTo>
                      <a:pt x="196" y="6"/>
                    </a:lnTo>
                    <a:lnTo>
                      <a:pt x="213" y="8"/>
                    </a:lnTo>
                    <a:lnTo>
                      <a:pt x="229" y="8"/>
                    </a:lnTo>
                    <a:lnTo>
                      <a:pt x="233" y="26"/>
                    </a:lnTo>
                    <a:lnTo>
                      <a:pt x="239" y="41"/>
                    </a:lnTo>
                    <a:lnTo>
                      <a:pt x="238" y="57"/>
                    </a:lnTo>
                    <a:lnTo>
                      <a:pt x="236" y="75"/>
                    </a:lnTo>
                    <a:lnTo>
                      <a:pt x="235" y="91"/>
                    </a:lnTo>
                    <a:lnTo>
                      <a:pt x="234" y="107"/>
                    </a:lnTo>
                    <a:lnTo>
                      <a:pt x="233" y="123"/>
                    </a:lnTo>
                    <a:lnTo>
                      <a:pt x="234" y="140"/>
                    </a:lnTo>
                    <a:lnTo>
                      <a:pt x="233" y="156"/>
                    </a:lnTo>
                    <a:lnTo>
                      <a:pt x="231" y="173"/>
                    </a:lnTo>
                    <a:lnTo>
                      <a:pt x="230" y="190"/>
                    </a:lnTo>
                    <a:lnTo>
                      <a:pt x="229" y="206"/>
                    </a:lnTo>
                    <a:lnTo>
                      <a:pt x="229" y="221"/>
                    </a:lnTo>
                    <a:lnTo>
                      <a:pt x="212" y="220"/>
                    </a:lnTo>
                    <a:lnTo>
                      <a:pt x="195" y="220"/>
                    </a:lnTo>
                    <a:lnTo>
                      <a:pt x="180" y="219"/>
                    </a:lnTo>
                    <a:lnTo>
                      <a:pt x="162" y="223"/>
                    </a:lnTo>
                    <a:lnTo>
                      <a:pt x="146" y="223"/>
                    </a:lnTo>
                    <a:lnTo>
                      <a:pt x="130" y="223"/>
                    </a:lnTo>
                    <a:lnTo>
                      <a:pt x="114" y="221"/>
                    </a:lnTo>
                    <a:lnTo>
                      <a:pt x="97" y="219"/>
                    </a:lnTo>
                    <a:lnTo>
                      <a:pt x="81" y="220"/>
                    </a:lnTo>
                    <a:lnTo>
                      <a:pt x="65" y="219"/>
                    </a:lnTo>
                    <a:lnTo>
                      <a:pt x="48" y="218"/>
                    </a:lnTo>
                    <a:lnTo>
                      <a:pt x="32" y="217"/>
                    </a:lnTo>
                    <a:lnTo>
                      <a:pt x="0" y="205"/>
                    </a:lnTo>
                    <a:lnTo>
                      <a:pt x="0" y="205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056" name="Oval 312"/>
              <p:cNvSpPr>
                <a:spLocks noChangeArrowheads="1"/>
              </p:cNvSpPr>
              <p:nvPr/>
            </p:nvSpPr>
            <p:spPr bwMode="auto">
              <a:xfrm rot="180000">
                <a:off x="3150" y="3984"/>
                <a:ext cx="185" cy="44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1838" name="Group 316"/>
            <p:cNvGrpSpPr>
              <a:grpSpLocks/>
            </p:cNvGrpSpPr>
            <p:nvPr/>
          </p:nvGrpSpPr>
          <p:grpSpPr bwMode="auto">
            <a:xfrm>
              <a:off x="4199" y="3876"/>
              <a:ext cx="239" cy="224"/>
              <a:chOff x="4199" y="3876"/>
              <a:chExt cx="239" cy="224"/>
            </a:xfrm>
          </p:grpSpPr>
          <p:sp>
            <p:nvSpPr>
              <p:cNvPr id="32058" name="Freeform 314"/>
              <p:cNvSpPr>
                <a:spLocks/>
              </p:cNvSpPr>
              <p:nvPr/>
            </p:nvSpPr>
            <p:spPr bwMode="auto">
              <a:xfrm>
                <a:off x="4199" y="3876"/>
                <a:ext cx="239" cy="224"/>
              </a:xfrm>
              <a:custGeom>
                <a:avLst/>
                <a:gdLst/>
                <a:ahLst/>
                <a:cxnLst>
                  <a:cxn ang="0">
                    <a:pos x="0" y="205"/>
                  </a:cxn>
                  <a:cxn ang="0">
                    <a:pos x="2" y="182"/>
                  </a:cxn>
                  <a:cxn ang="0">
                    <a:pos x="3" y="149"/>
                  </a:cxn>
                  <a:cxn ang="0">
                    <a:pos x="5" y="106"/>
                  </a:cxn>
                  <a:cxn ang="0">
                    <a:pos x="1" y="89"/>
                  </a:cxn>
                  <a:cxn ang="0">
                    <a:pos x="1" y="74"/>
                  </a:cxn>
                  <a:cxn ang="0">
                    <a:pos x="3" y="52"/>
                  </a:cxn>
                  <a:cxn ang="0">
                    <a:pos x="3" y="35"/>
                  </a:cxn>
                  <a:cxn ang="0">
                    <a:pos x="11" y="19"/>
                  </a:cxn>
                  <a:cxn ang="0">
                    <a:pos x="27" y="9"/>
                  </a:cxn>
                  <a:cxn ang="0">
                    <a:pos x="44" y="4"/>
                  </a:cxn>
                  <a:cxn ang="0">
                    <a:pos x="60" y="0"/>
                  </a:cxn>
                  <a:cxn ang="0">
                    <a:pos x="76" y="2"/>
                  </a:cxn>
                  <a:cxn ang="0">
                    <a:pos x="92" y="2"/>
                  </a:cxn>
                  <a:cxn ang="0">
                    <a:pos x="109" y="3"/>
                  </a:cxn>
                  <a:cxn ang="0">
                    <a:pos x="126" y="3"/>
                  </a:cxn>
                  <a:cxn ang="0">
                    <a:pos x="142" y="4"/>
                  </a:cxn>
                  <a:cxn ang="0">
                    <a:pos x="159" y="5"/>
                  </a:cxn>
                  <a:cxn ang="0">
                    <a:pos x="196" y="8"/>
                  </a:cxn>
                  <a:cxn ang="0">
                    <a:pos x="212" y="9"/>
                  </a:cxn>
                  <a:cxn ang="0">
                    <a:pos x="228" y="10"/>
                  </a:cxn>
                  <a:cxn ang="0">
                    <a:pos x="234" y="26"/>
                  </a:cxn>
                  <a:cxn ang="0">
                    <a:pos x="237" y="43"/>
                  </a:cxn>
                  <a:cxn ang="0">
                    <a:pos x="238" y="59"/>
                  </a:cxn>
                  <a:cxn ang="0">
                    <a:pos x="236" y="74"/>
                  </a:cxn>
                  <a:cxn ang="0">
                    <a:pos x="236" y="90"/>
                  </a:cxn>
                  <a:cxn ang="0">
                    <a:pos x="236" y="107"/>
                  </a:cxn>
                  <a:cxn ang="0">
                    <a:pos x="233" y="125"/>
                  </a:cxn>
                  <a:cxn ang="0">
                    <a:pos x="233" y="141"/>
                  </a:cxn>
                  <a:cxn ang="0">
                    <a:pos x="233" y="156"/>
                  </a:cxn>
                  <a:cxn ang="0">
                    <a:pos x="231" y="173"/>
                  </a:cxn>
                  <a:cxn ang="0">
                    <a:pos x="231" y="188"/>
                  </a:cxn>
                  <a:cxn ang="0">
                    <a:pos x="230" y="206"/>
                  </a:cxn>
                  <a:cxn ang="0">
                    <a:pos x="229" y="222"/>
                  </a:cxn>
                  <a:cxn ang="0">
                    <a:pos x="213" y="221"/>
                  </a:cxn>
                  <a:cxn ang="0">
                    <a:pos x="197" y="220"/>
                  </a:cxn>
                  <a:cxn ang="0">
                    <a:pos x="180" y="218"/>
                  </a:cxn>
                  <a:cxn ang="0">
                    <a:pos x="163" y="223"/>
                  </a:cxn>
                  <a:cxn ang="0">
                    <a:pos x="146" y="222"/>
                  </a:cxn>
                  <a:cxn ang="0">
                    <a:pos x="131" y="222"/>
                  </a:cxn>
                  <a:cxn ang="0">
                    <a:pos x="114" y="221"/>
                  </a:cxn>
                  <a:cxn ang="0">
                    <a:pos x="98" y="221"/>
                  </a:cxn>
                  <a:cxn ang="0">
                    <a:pos x="81" y="220"/>
                  </a:cxn>
                  <a:cxn ang="0">
                    <a:pos x="65" y="218"/>
                  </a:cxn>
                  <a:cxn ang="0">
                    <a:pos x="49" y="217"/>
                  </a:cxn>
                  <a:cxn ang="0">
                    <a:pos x="33" y="217"/>
                  </a:cxn>
                  <a:cxn ang="0">
                    <a:pos x="0" y="205"/>
                  </a:cxn>
                  <a:cxn ang="0">
                    <a:pos x="0" y="205"/>
                  </a:cxn>
                </a:cxnLst>
                <a:rect l="0" t="0" r="r" b="b"/>
                <a:pathLst>
                  <a:path w="239" h="224">
                    <a:moveTo>
                      <a:pt x="0" y="205"/>
                    </a:moveTo>
                    <a:lnTo>
                      <a:pt x="2" y="182"/>
                    </a:lnTo>
                    <a:lnTo>
                      <a:pt x="3" y="149"/>
                    </a:lnTo>
                    <a:lnTo>
                      <a:pt x="5" y="106"/>
                    </a:lnTo>
                    <a:lnTo>
                      <a:pt x="1" y="89"/>
                    </a:lnTo>
                    <a:lnTo>
                      <a:pt x="1" y="74"/>
                    </a:lnTo>
                    <a:lnTo>
                      <a:pt x="3" y="52"/>
                    </a:lnTo>
                    <a:lnTo>
                      <a:pt x="3" y="35"/>
                    </a:lnTo>
                    <a:lnTo>
                      <a:pt x="11" y="19"/>
                    </a:lnTo>
                    <a:lnTo>
                      <a:pt x="27" y="9"/>
                    </a:lnTo>
                    <a:lnTo>
                      <a:pt x="44" y="4"/>
                    </a:lnTo>
                    <a:lnTo>
                      <a:pt x="60" y="0"/>
                    </a:lnTo>
                    <a:lnTo>
                      <a:pt x="76" y="2"/>
                    </a:lnTo>
                    <a:lnTo>
                      <a:pt x="92" y="2"/>
                    </a:lnTo>
                    <a:lnTo>
                      <a:pt x="109" y="3"/>
                    </a:lnTo>
                    <a:lnTo>
                      <a:pt x="126" y="3"/>
                    </a:lnTo>
                    <a:lnTo>
                      <a:pt x="142" y="4"/>
                    </a:lnTo>
                    <a:lnTo>
                      <a:pt x="159" y="5"/>
                    </a:lnTo>
                    <a:lnTo>
                      <a:pt x="196" y="8"/>
                    </a:lnTo>
                    <a:lnTo>
                      <a:pt x="212" y="9"/>
                    </a:lnTo>
                    <a:lnTo>
                      <a:pt x="228" y="10"/>
                    </a:lnTo>
                    <a:lnTo>
                      <a:pt x="234" y="26"/>
                    </a:lnTo>
                    <a:lnTo>
                      <a:pt x="237" y="43"/>
                    </a:lnTo>
                    <a:lnTo>
                      <a:pt x="238" y="59"/>
                    </a:lnTo>
                    <a:lnTo>
                      <a:pt x="236" y="74"/>
                    </a:lnTo>
                    <a:lnTo>
                      <a:pt x="236" y="90"/>
                    </a:lnTo>
                    <a:lnTo>
                      <a:pt x="236" y="107"/>
                    </a:lnTo>
                    <a:lnTo>
                      <a:pt x="233" y="125"/>
                    </a:lnTo>
                    <a:lnTo>
                      <a:pt x="233" y="141"/>
                    </a:lnTo>
                    <a:lnTo>
                      <a:pt x="233" y="156"/>
                    </a:lnTo>
                    <a:lnTo>
                      <a:pt x="231" y="173"/>
                    </a:lnTo>
                    <a:lnTo>
                      <a:pt x="231" y="188"/>
                    </a:lnTo>
                    <a:lnTo>
                      <a:pt x="230" y="206"/>
                    </a:lnTo>
                    <a:lnTo>
                      <a:pt x="229" y="222"/>
                    </a:lnTo>
                    <a:lnTo>
                      <a:pt x="213" y="221"/>
                    </a:lnTo>
                    <a:lnTo>
                      <a:pt x="197" y="220"/>
                    </a:lnTo>
                    <a:lnTo>
                      <a:pt x="180" y="218"/>
                    </a:lnTo>
                    <a:lnTo>
                      <a:pt x="163" y="223"/>
                    </a:lnTo>
                    <a:lnTo>
                      <a:pt x="146" y="222"/>
                    </a:lnTo>
                    <a:lnTo>
                      <a:pt x="131" y="222"/>
                    </a:lnTo>
                    <a:lnTo>
                      <a:pt x="114" y="221"/>
                    </a:lnTo>
                    <a:lnTo>
                      <a:pt x="98" y="221"/>
                    </a:lnTo>
                    <a:lnTo>
                      <a:pt x="81" y="220"/>
                    </a:lnTo>
                    <a:lnTo>
                      <a:pt x="65" y="218"/>
                    </a:lnTo>
                    <a:lnTo>
                      <a:pt x="49" y="217"/>
                    </a:lnTo>
                    <a:lnTo>
                      <a:pt x="33" y="217"/>
                    </a:lnTo>
                    <a:lnTo>
                      <a:pt x="0" y="205"/>
                    </a:lnTo>
                    <a:lnTo>
                      <a:pt x="0" y="205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059" name="Oval 315"/>
              <p:cNvSpPr>
                <a:spLocks noChangeArrowheads="1"/>
              </p:cNvSpPr>
              <p:nvPr/>
            </p:nvSpPr>
            <p:spPr bwMode="auto">
              <a:xfrm rot="180000">
                <a:off x="4227" y="4041"/>
                <a:ext cx="185" cy="42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32061" name="Freeform 317"/>
            <p:cNvSpPr>
              <a:spLocks/>
            </p:cNvSpPr>
            <p:nvPr/>
          </p:nvSpPr>
          <p:spPr bwMode="auto">
            <a:xfrm>
              <a:off x="4421" y="3607"/>
              <a:ext cx="221" cy="275"/>
            </a:xfrm>
            <a:custGeom>
              <a:avLst/>
              <a:gdLst/>
              <a:ahLst/>
              <a:cxnLst>
                <a:cxn ang="0">
                  <a:pos x="20" y="0"/>
                </a:cxn>
                <a:cxn ang="0">
                  <a:pos x="44" y="8"/>
                </a:cxn>
                <a:cxn ang="0">
                  <a:pos x="60" y="14"/>
                </a:cxn>
                <a:cxn ang="0">
                  <a:pos x="76" y="18"/>
                </a:cxn>
                <a:cxn ang="0">
                  <a:pos x="98" y="29"/>
                </a:cxn>
                <a:cxn ang="0">
                  <a:pos x="113" y="39"/>
                </a:cxn>
                <a:cxn ang="0">
                  <a:pos x="129" y="49"/>
                </a:cxn>
                <a:cxn ang="0">
                  <a:pos x="146" y="60"/>
                </a:cxn>
                <a:cxn ang="0">
                  <a:pos x="156" y="73"/>
                </a:cxn>
                <a:cxn ang="0">
                  <a:pos x="170" y="89"/>
                </a:cxn>
                <a:cxn ang="0">
                  <a:pos x="181" y="104"/>
                </a:cxn>
                <a:cxn ang="0">
                  <a:pos x="185" y="118"/>
                </a:cxn>
                <a:cxn ang="0">
                  <a:pos x="197" y="133"/>
                </a:cxn>
                <a:cxn ang="0">
                  <a:pos x="206" y="146"/>
                </a:cxn>
                <a:cxn ang="0">
                  <a:pos x="211" y="161"/>
                </a:cxn>
                <a:cxn ang="0">
                  <a:pos x="214" y="177"/>
                </a:cxn>
                <a:cxn ang="0">
                  <a:pos x="220" y="190"/>
                </a:cxn>
                <a:cxn ang="0">
                  <a:pos x="220" y="204"/>
                </a:cxn>
                <a:cxn ang="0">
                  <a:pos x="218" y="219"/>
                </a:cxn>
                <a:cxn ang="0">
                  <a:pos x="217" y="233"/>
                </a:cxn>
                <a:cxn ang="0">
                  <a:pos x="217" y="247"/>
                </a:cxn>
                <a:cxn ang="0">
                  <a:pos x="216" y="261"/>
                </a:cxn>
                <a:cxn ang="0">
                  <a:pos x="199" y="274"/>
                </a:cxn>
                <a:cxn ang="0">
                  <a:pos x="182" y="273"/>
                </a:cxn>
                <a:cxn ang="0">
                  <a:pos x="166" y="272"/>
                </a:cxn>
                <a:cxn ang="0">
                  <a:pos x="150" y="271"/>
                </a:cxn>
                <a:cxn ang="0">
                  <a:pos x="134" y="271"/>
                </a:cxn>
                <a:cxn ang="0">
                  <a:pos x="118" y="270"/>
                </a:cxn>
                <a:cxn ang="0">
                  <a:pos x="101" y="268"/>
                </a:cxn>
                <a:cxn ang="0">
                  <a:pos x="84" y="269"/>
                </a:cxn>
                <a:cxn ang="0">
                  <a:pos x="69" y="259"/>
                </a:cxn>
                <a:cxn ang="0">
                  <a:pos x="64" y="244"/>
                </a:cxn>
                <a:cxn ang="0">
                  <a:pos x="60" y="229"/>
                </a:cxn>
                <a:cxn ang="0">
                  <a:pos x="51" y="215"/>
                </a:cxn>
                <a:cxn ang="0">
                  <a:pos x="45" y="200"/>
                </a:cxn>
                <a:cxn ang="0">
                  <a:pos x="36" y="186"/>
                </a:cxn>
                <a:cxn ang="0">
                  <a:pos x="25" y="171"/>
                </a:cxn>
                <a:cxn ang="0">
                  <a:pos x="14" y="157"/>
                </a:cxn>
                <a:cxn ang="0">
                  <a:pos x="10" y="142"/>
                </a:cxn>
                <a:cxn ang="0">
                  <a:pos x="5" y="128"/>
                </a:cxn>
                <a:cxn ang="0">
                  <a:pos x="1" y="113"/>
                </a:cxn>
                <a:cxn ang="0">
                  <a:pos x="0" y="100"/>
                </a:cxn>
                <a:cxn ang="0">
                  <a:pos x="2" y="85"/>
                </a:cxn>
                <a:cxn ang="0">
                  <a:pos x="3" y="72"/>
                </a:cxn>
                <a:cxn ang="0">
                  <a:pos x="3" y="58"/>
                </a:cxn>
                <a:cxn ang="0">
                  <a:pos x="4" y="44"/>
                </a:cxn>
                <a:cxn ang="0">
                  <a:pos x="4" y="28"/>
                </a:cxn>
                <a:cxn ang="0">
                  <a:pos x="20" y="0"/>
                </a:cxn>
                <a:cxn ang="0">
                  <a:pos x="20" y="0"/>
                </a:cxn>
              </a:cxnLst>
              <a:rect l="0" t="0" r="r" b="b"/>
              <a:pathLst>
                <a:path w="221" h="275">
                  <a:moveTo>
                    <a:pt x="20" y="0"/>
                  </a:moveTo>
                  <a:lnTo>
                    <a:pt x="44" y="8"/>
                  </a:lnTo>
                  <a:lnTo>
                    <a:pt x="60" y="14"/>
                  </a:lnTo>
                  <a:lnTo>
                    <a:pt x="76" y="18"/>
                  </a:lnTo>
                  <a:lnTo>
                    <a:pt x="98" y="29"/>
                  </a:lnTo>
                  <a:lnTo>
                    <a:pt x="113" y="39"/>
                  </a:lnTo>
                  <a:lnTo>
                    <a:pt x="129" y="49"/>
                  </a:lnTo>
                  <a:lnTo>
                    <a:pt x="146" y="60"/>
                  </a:lnTo>
                  <a:lnTo>
                    <a:pt x="156" y="73"/>
                  </a:lnTo>
                  <a:lnTo>
                    <a:pt x="170" y="89"/>
                  </a:lnTo>
                  <a:lnTo>
                    <a:pt x="181" y="104"/>
                  </a:lnTo>
                  <a:lnTo>
                    <a:pt x="185" y="118"/>
                  </a:lnTo>
                  <a:lnTo>
                    <a:pt x="197" y="133"/>
                  </a:lnTo>
                  <a:lnTo>
                    <a:pt x="206" y="146"/>
                  </a:lnTo>
                  <a:lnTo>
                    <a:pt x="211" y="161"/>
                  </a:lnTo>
                  <a:lnTo>
                    <a:pt x="214" y="177"/>
                  </a:lnTo>
                  <a:lnTo>
                    <a:pt x="220" y="190"/>
                  </a:lnTo>
                  <a:lnTo>
                    <a:pt x="220" y="204"/>
                  </a:lnTo>
                  <a:lnTo>
                    <a:pt x="218" y="219"/>
                  </a:lnTo>
                  <a:lnTo>
                    <a:pt x="217" y="233"/>
                  </a:lnTo>
                  <a:lnTo>
                    <a:pt x="217" y="247"/>
                  </a:lnTo>
                  <a:lnTo>
                    <a:pt x="216" y="261"/>
                  </a:lnTo>
                  <a:lnTo>
                    <a:pt x="199" y="274"/>
                  </a:lnTo>
                  <a:lnTo>
                    <a:pt x="182" y="273"/>
                  </a:lnTo>
                  <a:lnTo>
                    <a:pt x="166" y="272"/>
                  </a:lnTo>
                  <a:lnTo>
                    <a:pt x="150" y="271"/>
                  </a:lnTo>
                  <a:lnTo>
                    <a:pt x="134" y="271"/>
                  </a:lnTo>
                  <a:lnTo>
                    <a:pt x="118" y="270"/>
                  </a:lnTo>
                  <a:lnTo>
                    <a:pt x="101" y="268"/>
                  </a:lnTo>
                  <a:lnTo>
                    <a:pt x="84" y="269"/>
                  </a:lnTo>
                  <a:lnTo>
                    <a:pt x="69" y="259"/>
                  </a:lnTo>
                  <a:lnTo>
                    <a:pt x="64" y="244"/>
                  </a:lnTo>
                  <a:lnTo>
                    <a:pt x="60" y="229"/>
                  </a:lnTo>
                  <a:lnTo>
                    <a:pt x="51" y="215"/>
                  </a:lnTo>
                  <a:lnTo>
                    <a:pt x="45" y="200"/>
                  </a:lnTo>
                  <a:lnTo>
                    <a:pt x="36" y="186"/>
                  </a:lnTo>
                  <a:lnTo>
                    <a:pt x="25" y="171"/>
                  </a:lnTo>
                  <a:lnTo>
                    <a:pt x="14" y="157"/>
                  </a:lnTo>
                  <a:lnTo>
                    <a:pt x="10" y="142"/>
                  </a:lnTo>
                  <a:lnTo>
                    <a:pt x="5" y="128"/>
                  </a:lnTo>
                  <a:lnTo>
                    <a:pt x="1" y="113"/>
                  </a:lnTo>
                  <a:lnTo>
                    <a:pt x="0" y="100"/>
                  </a:lnTo>
                  <a:lnTo>
                    <a:pt x="2" y="85"/>
                  </a:lnTo>
                  <a:lnTo>
                    <a:pt x="3" y="72"/>
                  </a:lnTo>
                  <a:lnTo>
                    <a:pt x="3" y="58"/>
                  </a:lnTo>
                  <a:lnTo>
                    <a:pt x="4" y="44"/>
                  </a:lnTo>
                  <a:lnTo>
                    <a:pt x="4" y="28"/>
                  </a:lnTo>
                  <a:lnTo>
                    <a:pt x="20" y="0"/>
                  </a:lnTo>
                  <a:lnTo>
                    <a:pt x="20" y="0"/>
                  </a:lnTo>
                </a:path>
              </a:pathLst>
            </a:custGeom>
            <a:pattFill prst="lgCheck">
              <a:fgClr>
                <a:srgbClr val="0066CC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062" name="Freeform 318"/>
            <p:cNvSpPr>
              <a:spLocks/>
            </p:cNvSpPr>
            <p:nvPr/>
          </p:nvSpPr>
          <p:spPr bwMode="auto">
            <a:xfrm>
              <a:off x="4427" y="3852"/>
              <a:ext cx="235" cy="261"/>
            </a:xfrm>
            <a:custGeom>
              <a:avLst/>
              <a:gdLst/>
              <a:ahLst/>
              <a:cxnLst>
                <a:cxn ang="0">
                  <a:pos x="12" y="260"/>
                </a:cxn>
                <a:cxn ang="0">
                  <a:pos x="37" y="255"/>
                </a:cxn>
                <a:cxn ang="0">
                  <a:pos x="53" y="252"/>
                </a:cxn>
                <a:cxn ang="0">
                  <a:pos x="70" y="248"/>
                </a:cxn>
                <a:cxn ang="0">
                  <a:pos x="91" y="240"/>
                </a:cxn>
                <a:cxn ang="0">
                  <a:pos x="109" y="233"/>
                </a:cxn>
                <a:cxn ang="0">
                  <a:pos x="124" y="222"/>
                </a:cxn>
                <a:cxn ang="0">
                  <a:pos x="142" y="214"/>
                </a:cxn>
                <a:cxn ang="0">
                  <a:pos x="153" y="201"/>
                </a:cxn>
                <a:cxn ang="0">
                  <a:pos x="171" y="188"/>
                </a:cxn>
                <a:cxn ang="0">
                  <a:pos x="183" y="173"/>
                </a:cxn>
                <a:cxn ang="0">
                  <a:pos x="189" y="160"/>
                </a:cxn>
                <a:cxn ang="0">
                  <a:pos x="200" y="146"/>
                </a:cxn>
                <a:cxn ang="0">
                  <a:pos x="211" y="133"/>
                </a:cxn>
                <a:cxn ang="0">
                  <a:pos x="217" y="119"/>
                </a:cxn>
                <a:cxn ang="0">
                  <a:pos x="222" y="105"/>
                </a:cxn>
                <a:cxn ang="0">
                  <a:pos x="229" y="92"/>
                </a:cxn>
                <a:cxn ang="0">
                  <a:pos x="231" y="78"/>
                </a:cxn>
                <a:cxn ang="0">
                  <a:pos x="232" y="63"/>
                </a:cxn>
                <a:cxn ang="0">
                  <a:pos x="233" y="49"/>
                </a:cxn>
                <a:cxn ang="0">
                  <a:pos x="234" y="35"/>
                </a:cxn>
                <a:cxn ang="0">
                  <a:pos x="234" y="21"/>
                </a:cxn>
                <a:cxn ang="0">
                  <a:pos x="220" y="5"/>
                </a:cxn>
                <a:cxn ang="0">
                  <a:pos x="202" y="6"/>
                </a:cxn>
                <a:cxn ang="0">
                  <a:pos x="184" y="5"/>
                </a:cxn>
                <a:cxn ang="0">
                  <a:pos x="169" y="4"/>
                </a:cxn>
                <a:cxn ang="0">
                  <a:pos x="152" y="3"/>
                </a:cxn>
                <a:cxn ang="0">
                  <a:pos x="137" y="2"/>
                </a:cxn>
                <a:cxn ang="0">
                  <a:pos x="121" y="1"/>
                </a:cxn>
                <a:cxn ang="0">
                  <a:pos x="104" y="0"/>
                </a:cxn>
                <a:cxn ang="0">
                  <a:pos x="87" y="9"/>
                </a:cxn>
                <a:cxn ang="0">
                  <a:pos x="81" y="23"/>
                </a:cxn>
                <a:cxn ang="0">
                  <a:pos x="75" y="36"/>
                </a:cxn>
                <a:cxn ang="0">
                  <a:pos x="63" y="50"/>
                </a:cxn>
                <a:cxn ang="0">
                  <a:pos x="58" y="64"/>
                </a:cxn>
                <a:cxn ang="0">
                  <a:pos x="46" y="78"/>
                </a:cxn>
                <a:cxn ang="0">
                  <a:pos x="35" y="90"/>
                </a:cxn>
                <a:cxn ang="0">
                  <a:pos x="22" y="104"/>
                </a:cxn>
                <a:cxn ang="0">
                  <a:pos x="16" y="118"/>
                </a:cxn>
                <a:cxn ang="0">
                  <a:pos x="9" y="133"/>
                </a:cxn>
                <a:cxn ang="0">
                  <a:pos x="5" y="146"/>
                </a:cxn>
                <a:cxn ang="0">
                  <a:pos x="2" y="161"/>
                </a:cxn>
                <a:cxn ang="0">
                  <a:pos x="3" y="174"/>
                </a:cxn>
                <a:cxn ang="0">
                  <a:pos x="2" y="187"/>
                </a:cxn>
                <a:cxn ang="0">
                  <a:pos x="2" y="201"/>
                </a:cxn>
                <a:cxn ang="0">
                  <a:pos x="0" y="216"/>
                </a:cxn>
                <a:cxn ang="0">
                  <a:pos x="1" y="230"/>
                </a:cxn>
                <a:cxn ang="0">
                  <a:pos x="12" y="260"/>
                </a:cxn>
                <a:cxn ang="0">
                  <a:pos x="12" y="260"/>
                </a:cxn>
              </a:cxnLst>
              <a:rect l="0" t="0" r="r" b="b"/>
              <a:pathLst>
                <a:path w="235" h="261">
                  <a:moveTo>
                    <a:pt x="12" y="260"/>
                  </a:moveTo>
                  <a:lnTo>
                    <a:pt x="37" y="255"/>
                  </a:lnTo>
                  <a:lnTo>
                    <a:pt x="53" y="252"/>
                  </a:lnTo>
                  <a:lnTo>
                    <a:pt x="70" y="248"/>
                  </a:lnTo>
                  <a:lnTo>
                    <a:pt x="91" y="240"/>
                  </a:lnTo>
                  <a:lnTo>
                    <a:pt x="109" y="233"/>
                  </a:lnTo>
                  <a:lnTo>
                    <a:pt x="124" y="222"/>
                  </a:lnTo>
                  <a:lnTo>
                    <a:pt x="142" y="214"/>
                  </a:lnTo>
                  <a:lnTo>
                    <a:pt x="153" y="201"/>
                  </a:lnTo>
                  <a:lnTo>
                    <a:pt x="171" y="188"/>
                  </a:lnTo>
                  <a:lnTo>
                    <a:pt x="183" y="173"/>
                  </a:lnTo>
                  <a:lnTo>
                    <a:pt x="189" y="160"/>
                  </a:lnTo>
                  <a:lnTo>
                    <a:pt x="200" y="146"/>
                  </a:lnTo>
                  <a:lnTo>
                    <a:pt x="211" y="133"/>
                  </a:lnTo>
                  <a:lnTo>
                    <a:pt x="217" y="119"/>
                  </a:lnTo>
                  <a:lnTo>
                    <a:pt x="222" y="105"/>
                  </a:lnTo>
                  <a:lnTo>
                    <a:pt x="229" y="92"/>
                  </a:lnTo>
                  <a:lnTo>
                    <a:pt x="231" y="78"/>
                  </a:lnTo>
                  <a:lnTo>
                    <a:pt x="232" y="63"/>
                  </a:lnTo>
                  <a:lnTo>
                    <a:pt x="233" y="49"/>
                  </a:lnTo>
                  <a:lnTo>
                    <a:pt x="234" y="35"/>
                  </a:lnTo>
                  <a:lnTo>
                    <a:pt x="234" y="21"/>
                  </a:lnTo>
                  <a:lnTo>
                    <a:pt x="220" y="5"/>
                  </a:lnTo>
                  <a:lnTo>
                    <a:pt x="202" y="6"/>
                  </a:lnTo>
                  <a:lnTo>
                    <a:pt x="184" y="5"/>
                  </a:lnTo>
                  <a:lnTo>
                    <a:pt x="169" y="4"/>
                  </a:lnTo>
                  <a:lnTo>
                    <a:pt x="152" y="3"/>
                  </a:lnTo>
                  <a:lnTo>
                    <a:pt x="137" y="2"/>
                  </a:lnTo>
                  <a:lnTo>
                    <a:pt x="121" y="1"/>
                  </a:lnTo>
                  <a:lnTo>
                    <a:pt x="104" y="0"/>
                  </a:lnTo>
                  <a:lnTo>
                    <a:pt x="87" y="9"/>
                  </a:lnTo>
                  <a:lnTo>
                    <a:pt x="81" y="23"/>
                  </a:lnTo>
                  <a:lnTo>
                    <a:pt x="75" y="36"/>
                  </a:lnTo>
                  <a:lnTo>
                    <a:pt x="63" y="50"/>
                  </a:lnTo>
                  <a:lnTo>
                    <a:pt x="58" y="64"/>
                  </a:lnTo>
                  <a:lnTo>
                    <a:pt x="46" y="78"/>
                  </a:lnTo>
                  <a:lnTo>
                    <a:pt x="35" y="90"/>
                  </a:lnTo>
                  <a:lnTo>
                    <a:pt x="22" y="104"/>
                  </a:lnTo>
                  <a:lnTo>
                    <a:pt x="16" y="118"/>
                  </a:lnTo>
                  <a:lnTo>
                    <a:pt x="9" y="133"/>
                  </a:lnTo>
                  <a:lnTo>
                    <a:pt x="5" y="146"/>
                  </a:lnTo>
                  <a:lnTo>
                    <a:pt x="2" y="161"/>
                  </a:lnTo>
                  <a:lnTo>
                    <a:pt x="3" y="174"/>
                  </a:lnTo>
                  <a:lnTo>
                    <a:pt x="2" y="187"/>
                  </a:lnTo>
                  <a:lnTo>
                    <a:pt x="2" y="201"/>
                  </a:lnTo>
                  <a:lnTo>
                    <a:pt x="0" y="216"/>
                  </a:lnTo>
                  <a:lnTo>
                    <a:pt x="1" y="230"/>
                  </a:lnTo>
                  <a:lnTo>
                    <a:pt x="12" y="260"/>
                  </a:lnTo>
                  <a:lnTo>
                    <a:pt x="12" y="260"/>
                  </a:lnTo>
                </a:path>
              </a:pathLst>
            </a:custGeom>
            <a:pattFill prst="lgCheck">
              <a:fgClr>
                <a:srgbClr val="0066CC"/>
              </a:fgClr>
              <a:bgClr>
                <a:schemeClr val="bg1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063" name="Oval 319"/>
            <p:cNvSpPr>
              <a:spLocks noChangeArrowheads="1"/>
            </p:cNvSpPr>
            <p:nvPr/>
          </p:nvSpPr>
          <p:spPr bwMode="auto">
            <a:xfrm rot="180000">
              <a:off x="4484" y="3734"/>
              <a:ext cx="89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064" name="Oval 320"/>
            <p:cNvSpPr>
              <a:spLocks noChangeArrowheads="1"/>
            </p:cNvSpPr>
            <p:nvPr/>
          </p:nvSpPr>
          <p:spPr bwMode="auto">
            <a:xfrm rot="2220000">
              <a:off x="4521" y="3927"/>
              <a:ext cx="63" cy="92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065" name="Freeform 321"/>
            <p:cNvSpPr>
              <a:spLocks/>
            </p:cNvSpPr>
            <p:nvPr/>
          </p:nvSpPr>
          <p:spPr bwMode="auto">
            <a:xfrm>
              <a:off x="4052" y="3538"/>
              <a:ext cx="637" cy="660"/>
            </a:xfrm>
            <a:custGeom>
              <a:avLst/>
              <a:gdLst/>
              <a:ahLst/>
              <a:cxnLst>
                <a:cxn ang="0">
                  <a:pos x="93" y="27"/>
                </a:cxn>
                <a:cxn ang="0">
                  <a:pos x="143" y="41"/>
                </a:cxn>
                <a:cxn ang="0">
                  <a:pos x="191" y="44"/>
                </a:cxn>
                <a:cxn ang="0">
                  <a:pos x="240" y="47"/>
                </a:cxn>
                <a:cxn ang="0">
                  <a:pos x="290" y="49"/>
                </a:cxn>
                <a:cxn ang="0">
                  <a:pos x="344" y="57"/>
                </a:cxn>
                <a:cxn ang="0">
                  <a:pos x="393" y="71"/>
                </a:cxn>
                <a:cxn ang="0">
                  <a:pos x="440" y="94"/>
                </a:cxn>
                <a:cxn ang="0">
                  <a:pos x="488" y="120"/>
                </a:cxn>
                <a:cxn ang="0">
                  <a:pos x="540" y="155"/>
                </a:cxn>
                <a:cxn ang="0">
                  <a:pos x="577" y="201"/>
                </a:cxn>
                <a:cxn ang="0">
                  <a:pos x="601" y="251"/>
                </a:cxn>
                <a:cxn ang="0">
                  <a:pos x="609" y="301"/>
                </a:cxn>
                <a:cxn ang="0">
                  <a:pos x="612" y="350"/>
                </a:cxn>
                <a:cxn ang="0">
                  <a:pos x="610" y="399"/>
                </a:cxn>
                <a:cxn ang="0">
                  <a:pos x="607" y="447"/>
                </a:cxn>
                <a:cxn ang="0">
                  <a:pos x="572" y="496"/>
                </a:cxn>
                <a:cxn ang="0">
                  <a:pos x="526" y="536"/>
                </a:cxn>
                <a:cxn ang="0">
                  <a:pos x="476" y="560"/>
                </a:cxn>
                <a:cxn ang="0">
                  <a:pos x="425" y="569"/>
                </a:cxn>
                <a:cxn ang="0">
                  <a:pos x="378" y="567"/>
                </a:cxn>
                <a:cxn ang="0">
                  <a:pos x="329" y="565"/>
                </a:cxn>
                <a:cxn ang="0">
                  <a:pos x="279" y="562"/>
                </a:cxn>
                <a:cxn ang="0">
                  <a:pos x="208" y="558"/>
                </a:cxn>
                <a:cxn ang="0">
                  <a:pos x="159" y="556"/>
                </a:cxn>
                <a:cxn ang="0">
                  <a:pos x="111" y="552"/>
                </a:cxn>
                <a:cxn ang="0">
                  <a:pos x="61" y="556"/>
                </a:cxn>
                <a:cxn ang="0">
                  <a:pos x="12" y="559"/>
                </a:cxn>
                <a:cxn ang="0">
                  <a:pos x="38" y="586"/>
                </a:cxn>
                <a:cxn ang="0">
                  <a:pos x="92" y="590"/>
                </a:cxn>
                <a:cxn ang="0">
                  <a:pos x="141" y="593"/>
                </a:cxn>
                <a:cxn ang="0">
                  <a:pos x="189" y="600"/>
                </a:cxn>
                <a:cxn ang="0">
                  <a:pos x="239" y="603"/>
                </a:cxn>
                <a:cxn ang="0">
                  <a:pos x="287" y="615"/>
                </a:cxn>
                <a:cxn ang="0">
                  <a:pos x="335" y="629"/>
                </a:cxn>
                <a:cxn ang="0">
                  <a:pos x="388" y="654"/>
                </a:cxn>
                <a:cxn ang="0">
                  <a:pos x="437" y="657"/>
                </a:cxn>
                <a:cxn ang="0">
                  <a:pos x="487" y="654"/>
                </a:cxn>
                <a:cxn ang="0">
                  <a:pos x="538" y="630"/>
                </a:cxn>
                <a:cxn ang="0">
                  <a:pos x="566" y="582"/>
                </a:cxn>
                <a:cxn ang="0">
                  <a:pos x="592" y="535"/>
                </a:cxn>
                <a:cxn ang="0">
                  <a:pos x="615" y="486"/>
                </a:cxn>
                <a:cxn ang="0">
                  <a:pos x="629" y="438"/>
                </a:cxn>
                <a:cxn ang="0">
                  <a:pos x="633" y="390"/>
                </a:cxn>
                <a:cxn ang="0">
                  <a:pos x="634" y="340"/>
                </a:cxn>
                <a:cxn ang="0">
                  <a:pos x="632" y="292"/>
                </a:cxn>
                <a:cxn ang="0">
                  <a:pos x="629" y="242"/>
                </a:cxn>
                <a:cxn ang="0">
                  <a:pos x="603" y="191"/>
                </a:cxn>
                <a:cxn ang="0">
                  <a:pos x="575" y="141"/>
                </a:cxn>
                <a:cxn ang="0">
                  <a:pos x="533" y="100"/>
                </a:cxn>
                <a:cxn ang="0">
                  <a:pos x="485" y="65"/>
                </a:cxn>
                <a:cxn ang="0">
                  <a:pos x="438" y="40"/>
                </a:cxn>
                <a:cxn ang="0">
                  <a:pos x="390" y="33"/>
                </a:cxn>
                <a:cxn ang="0">
                  <a:pos x="328" y="29"/>
                </a:cxn>
                <a:cxn ang="0">
                  <a:pos x="280" y="27"/>
                </a:cxn>
                <a:cxn ang="0">
                  <a:pos x="231" y="18"/>
                </a:cxn>
                <a:cxn ang="0">
                  <a:pos x="182" y="10"/>
                </a:cxn>
                <a:cxn ang="0">
                  <a:pos x="134" y="2"/>
                </a:cxn>
                <a:cxn ang="0">
                  <a:pos x="85" y="1"/>
                </a:cxn>
              </a:cxnLst>
              <a:rect l="0" t="0" r="r" b="b"/>
              <a:pathLst>
                <a:path w="637" h="660">
                  <a:moveTo>
                    <a:pt x="56" y="4"/>
                  </a:moveTo>
                  <a:lnTo>
                    <a:pt x="78" y="21"/>
                  </a:lnTo>
                  <a:lnTo>
                    <a:pt x="93" y="27"/>
                  </a:lnTo>
                  <a:lnTo>
                    <a:pt x="111" y="33"/>
                  </a:lnTo>
                  <a:lnTo>
                    <a:pt x="127" y="34"/>
                  </a:lnTo>
                  <a:lnTo>
                    <a:pt x="143" y="41"/>
                  </a:lnTo>
                  <a:lnTo>
                    <a:pt x="159" y="42"/>
                  </a:lnTo>
                  <a:lnTo>
                    <a:pt x="175" y="43"/>
                  </a:lnTo>
                  <a:lnTo>
                    <a:pt x="191" y="44"/>
                  </a:lnTo>
                  <a:lnTo>
                    <a:pt x="207" y="44"/>
                  </a:lnTo>
                  <a:lnTo>
                    <a:pt x="223" y="46"/>
                  </a:lnTo>
                  <a:lnTo>
                    <a:pt x="240" y="47"/>
                  </a:lnTo>
                  <a:lnTo>
                    <a:pt x="257" y="46"/>
                  </a:lnTo>
                  <a:lnTo>
                    <a:pt x="273" y="48"/>
                  </a:lnTo>
                  <a:lnTo>
                    <a:pt x="290" y="49"/>
                  </a:lnTo>
                  <a:lnTo>
                    <a:pt x="305" y="50"/>
                  </a:lnTo>
                  <a:lnTo>
                    <a:pt x="322" y="52"/>
                  </a:lnTo>
                  <a:lnTo>
                    <a:pt x="344" y="57"/>
                  </a:lnTo>
                  <a:lnTo>
                    <a:pt x="360" y="64"/>
                  </a:lnTo>
                  <a:lnTo>
                    <a:pt x="376" y="64"/>
                  </a:lnTo>
                  <a:lnTo>
                    <a:pt x="393" y="71"/>
                  </a:lnTo>
                  <a:lnTo>
                    <a:pt x="409" y="77"/>
                  </a:lnTo>
                  <a:lnTo>
                    <a:pt x="424" y="89"/>
                  </a:lnTo>
                  <a:lnTo>
                    <a:pt x="440" y="94"/>
                  </a:lnTo>
                  <a:lnTo>
                    <a:pt x="456" y="101"/>
                  </a:lnTo>
                  <a:lnTo>
                    <a:pt x="470" y="113"/>
                  </a:lnTo>
                  <a:lnTo>
                    <a:pt x="488" y="120"/>
                  </a:lnTo>
                  <a:lnTo>
                    <a:pt x="509" y="125"/>
                  </a:lnTo>
                  <a:lnTo>
                    <a:pt x="530" y="138"/>
                  </a:lnTo>
                  <a:lnTo>
                    <a:pt x="540" y="155"/>
                  </a:lnTo>
                  <a:lnTo>
                    <a:pt x="556" y="173"/>
                  </a:lnTo>
                  <a:lnTo>
                    <a:pt x="560" y="188"/>
                  </a:lnTo>
                  <a:lnTo>
                    <a:pt x="577" y="201"/>
                  </a:lnTo>
                  <a:lnTo>
                    <a:pt x="581" y="217"/>
                  </a:lnTo>
                  <a:lnTo>
                    <a:pt x="591" y="234"/>
                  </a:lnTo>
                  <a:lnTo>
                    <a:pt x="601" y="251"/>
                  </a:lnTo>
                  <a:lnTo>
                    <a:pt x="600" y="268"/>
                  </a:lnTo>
                  <a:lnTo>
                    <a:pt x="605" y="283"/>
                  </a:lnTo>
                  <a:lnTo>
                    <a:pt x="609" y="301"/>
                  </a:lnTo>
                  <a:lnTo>
                    <a:pt x="615" y="318"/>
                  </a:lnTo>
                  <a:lnTo>
                    <a:pt x="613" y="333"/>
                  </a:lnTo>
                  <a:lnTo>
                    <a:pt x="612" y="350"/>
                  </a:lnTo>
                  <a:lnTo>
                    <a:pt x="612" y="366"/>
                  </a:lnTo>
                  <a:lnTo>
                    <a:pt x="611" y="383"/>
                  </a:lnTo>
                  <a:lnTo>
                    <a:pt x="610" y="399"/>
                  </a:lnTo>
                  <a:lnTo>
                    <a:pt x="608" y="415"/>
                  </a:lnTo>
                  <a:lnTo>
                    <a:pt x="608" y="432"/>
                  </a:lnTo>
                  <a:lnTo>
                    <a:pt x="607" y="447"/>
                  </a:lnTo>
                  <a:lnTo>
                    <a:pt x="596" y="465"/>
                  </a:lnTo>
                  <a:lnTo>
                    <a:pt x="584" y="479"/>
                  </a:lnTo>
                  <a:lnTo>
                    <a:pt x="572" y="496"/>
                  </a:lnTo>
                  <a:lnTo>
                    <a:pt x="555" y="511"/>
                  </a:lnTo>
                  <a:lnTo>
                    <a:pt x="543" y="527"/>
                  </a:lnTo>
                  <a:lnTo>
                    <a:pt x="526" y="536"/>
                  </a:lnTo>
                  <a:lnTo>
                    <a:pt x="508" y="546"/>
                  </a:lnTo>
                  <a:lnTo>
                    <a:pt x="492" y="557"/>
                  </a:lnTo>
                  <a:lnTo>
                    <a:pt x="476" y="560"/>
                  </a:lnTo>
                  <a:lnTo>
                    <a:pt x="459" y="566"/>
                  </a:lnTo>
                  <a:lnTo>
                    <a:pt x="442" y="570"/>
                  </a:lnTo>
                  <a:lnTo>
                    <a:pt x="425" y="569"/>
                  </a:lnTo>
                  <a:lnTo>
                    <a:pt x="410" y="569"/>
                  </a:lnTo>
                  <a:lnTo>
                    <a:pt x="393" y="568"/>
                  </a:lnTo>
                  <a:lnTo>
                    <a:pt x="378" y="567"/>
                  </a:lnTo>
                  <a:lnTo>
                    <a:pt x="361" y="565"/>
                  </a:lnTo>
                  <a:lnTo>
                    <a:pt x="344" y="566"/>
                  </a:lnTo>
                  <a:lnTo>
                    <a:pt x="329" y="565"/>
                  </a:lnTo>
                  <a:lnTo>
                    <a:pt x="311" y="564"/>
                  </a:lnTo>
                  <a:lnTo>
                    <a:pt x="296" y="563"/>
                  </a:lnTo>
                  <a:lnTo>
                    <a:pt x="279" y="562"/>
                  </a:lnTo>
                  <a:lnTo>
                    <a:pt x="247" y="560"/>
                  </a:lnTo>
                  <a:lnTo>
                    <a:pt x="225" y="559"/>
                  </a:lnTo>
                  <a:lnTo>
                    <a:pt x="208" y="558"/>
                  </a:lnTo>
                  <a:lnTo>
                    <a:pt x="192" y="557"/>
                  </a:lnTo>
                  <a:lnTo>
                    <a:pt x="176" y="556"/>
                  </a:lnTo>
                  <a:lnTo>
                    <a:pt x="159" y="556"/>
                  </a:lnTo>
                  <a:lnTo>
                    <a:pt x="142" y="555"/>
                  </a:lnTo>
                  <a:lnTo>
                    <a:pt x="127" y="553"/>
                  </a:lnTo>
                  <a:lnTo>
                    <a:pt x="111" y="552"/>
                  </a:lnTo>
                  <a:lnTo>
                    <a:pt x="93" y="553"/>
                  </a:lnTo>
                  <a:lnTo>
                    <a:pt x="77" y="551"/>
                  </a:lnTo>
                  <a:lnTo>
                    <a:pt x="61" y="556"/>
                  </a:lnTo>
                  <a:lnTo>
                    <a:pt x="44" y="560"/>
                  </a:lnTo>
                  <a:lnTo>
                    <a:pt x="27" y="559"/>
                  </a:lnTo>
                  <a:lnTo>
                    <a:pt x="12" y="559"/>
                  </a:lnTo>
                  <a:lnTo>
                    <a:pt x="0" y="575"/>
                  </a:lnTo>
                  <a:lnTo>
                    <a:pt x="16" y="586"/>
                  </a:lnTo>
                  <a:lnTo>
                    <a:pt x="38" y="586"/>
                  </a:lnTo>
                  <a:lnTo>
                    <a:pt x="58" y="588"/>
                  </a:lnTo>
                  <a:lnTo>
                    <a:pt x="75" y="589"/>
                  </a:lnTo>
                  <a:lnTo>
                    <a:pt x="92" y="590"/>
                  </a:lnTo>
                  <a:lnTo>
                    <a:pt x="108" y="591"/>
                  </a:lnTo>
                  <a:lnTo>
                    <a:pt x="125" y="591"/>
                  </a:lnTo>
                  <a:lnTo>
                    <a:pt x="141" y="593"/>
                  </a:lnTo>
                  <a:lnTo>
                    <a:pt x="157" y="593"/>
                  </a:lnTo>
                  <a:lnTo>
                    <a:pt x="173" y="600"/>
                  </a:lnTo>
                  <a:lnTo>
                    <a:pt x="189" y="600"/>
                  </a:lnTo>
                  <a:lnTo>
                    <a:pt x="205" y="602"/>
                  </a:lnTo>
                  <a:lnTo>
                    <a:pt x="221" y="603"/>
                  </a:lnTo>
                  <a:lnTo>
                    <a:pt x="239" y="603"/>
                  </a:lnTo>
                  <a:lnTo>
                    <a:pt x="254" y="604"/>
                  </a:lnTo>
                  <a:lnTo>
                    <a:pt x="273" y="611"/>
                  </a:lnTo>
                  <a:lnTo>
                    <a:pt x="287" y="615"/>
                  </a:lnTo>
                  <a:lnTo>
                    <a:pt x="303" y="618"/>
                  </a:lnTo>
                  <a:lnTo>
                    <a:pt x="319" y="624"/>
                  </a:lnTo>
                  <a:lnTo>
                    <a:pt x="335" y="629"/>
                  </a:lnTo>
                  <a:lnTo>
                    <a:pt x="357" y="642"/>
                  </a:lnTo>
                  <a:lnTo>
                    <a:pt x="373" y="649"/>
                  </a:lnTo>
                  <a:lnTo>
                    <a:pt x="388" y="654"/>
                  </a:lnTo>
                  <a:lnTo>
                    <a:pt x="405" y="655"/>
                  </a:lnTo>
                  <a:lnTo>
                    <a:pt x="422" y="657"/>
                  </a:lnTo>
                  <a:lnTo>
                    <a:pt x="437" y="657"/>
                  </a:lnTo>
                  <a:lnTo>
                    <a:pt x="453" y="658"/>
                  </a:lnTo>
                  <a:lnTo>
                    <a:pt x="469" y="659"/>
                  </a:lnTo>
                  <a:lnTo>
                    <a:pt x="487" y="654"/>
                  </a:lnTo>
                  <a:lnTo>
                    <a:pt x="504" y="650"/>
                  </a:lnTo>
                  <a:lnTo>
                    <a:pt x="520" y="640"/>
                  </a:lnTo>
                  <a:lnTo>
                    <a:pt x="538" y="630"/>
                  </a:lnTo>
                  <a:lnTo>
                    <a:pt x="549" y="614"/>
                  </a:lnTo>
                  <a:lnTo>
                    <a:pt x="560" y="598"/>
                  </a:lnTo>
                  <a:lnTo>
                    <a:pt x="566" y="582"/>
                  </a:lnTo>
                  <a:lnTo>
                    <a:pt x="578" y="567"/>
                  </a:lnTo>
                  <a:lnTo>
                    <a:pt x="585" y="550"/>
                  </a:lnTo>
                  <a:lnTo>
                    <a:pt x="592" y="535"/>
                  </a:lnTo>
                  <a:lnTo>
                    <a:pt x="603" y="518"/>
                  </a:lnTo>
                  <a:lnTo>
                    <a:pt x="610" y="503"/>
                  </a:lnTo>
                  <a:lnTo>
                    <a:pt x="615" y="486"/>
                  </a:lnTo>
                  <a:lnTo>
                    <a:pt x="622" y="470"/>
                  </a:lnTo>
                  <a:lnTo>
                    <a:pt x="624" y="454"/>
                  </a:lnTo>
                  <a:lnTo>
                    <a:pt x="629" y="438"/>
                  </a:lnTo>
                  <a:lnTo>
                    <a:pt x="631" y="422"/>
                  </a:lnTo>
                  <a:lnTo>
                    <a:pt x="632" y="407"/>
                  </a:lnTo>
                  <a:lnTo>
                    <a:pt x="633" y="390"/>
                  </a:lnTo>
                  <a:lnTo>
                    <a:pt x="634" y="373"/>
                  </a:lnTo>
                  <a:lnTo>
                    <a:pt x="634" y="356"/>
                  </a:lnTo>
                  <a:lnTo>
                    <a:pt x="634" y="340"/>
                  </a:lnTo>
                  <a:lnTo>
                    <a:pt x="635" y="324"/>
                  </a:lnTo>
                  <a:lnTo>
                    <a:pt x="636" y="307"/>
                  </a:lnTo>
                  <a:lnTo>
                    <a:pt x="632" y="292"/>
                  </a:lnTo>
                  <a:lnTo>
                    <a:pt x="633" y="274"/>
                  </a:lnTo>
                  <a:lnTo>
                    <a:pt x="627" y="258"/>
                  </a:lnTo>
                  <a:lnTo>
                    <a:pt x="629" y="242"/>
                  </a:lnTo>
                  <a:lnTo>
                    <a:pt x="624" y="225"/>
                  </a:lnTo>
                  <a:lnTo>
                    <a:pt x="615" y="209"/>
                  </a:lnTo>
                  <a:lnTo>
                    <a:pt x="603" y="191"/>
                  </a:lnTo>
                  <a:lnTo>
                    <a:pt x="594" y="174"/>
                  </a:lnTo>
                  <a:lnTo>
                    <a:pt x="584" y="157"/>
                  </a:lnTo>
                  <a:lnTo>
                    <a:pt x="575" y="141"/>
                  </a:lnTo>
                  <a:lnTo>
                    <a:pt x="565" y="123"/>
                  </a:lnTo>
                  <a:lnTo>
                    <a:pt x="548" y="111"/>
                  </a:lnTo>
                  <a:lnTo>
                    <a:pt x="533" y="100"/>
                  </a:lnTo>
                  <a:lnTo>
                    <a:pt x="517" y="88"/>
                  </a:lnTo>
                  <a:lnTo>
                    <a:pt x="501" y="77"/>
                  </a:lnTo>
                  <a:lnTo>
                    <a:pt x="485" y="65"/>
                  </a:lnTo>
                  <a:lnTo>
                    <a:pt x="470" y="53"/>
                  </a:lnTo>
                  <a:lnTo>
                    <a:pt x="453" y="47"/>
                  </a:lnTo>
                  <a:lnTo>
                    <a:pt x="438" y="40"/>
                  </a:lnTo>
                  <a:lnTo>
                    <a:pt x="419" y="40"/>
                  </a:lnTo>
                  <a:lnTo>
                    <a:pt x="404" y="38"/>
                  </a:lnTo>
                  <a:lnTo>
                    <a:pt x="390" y="33"/>
                  </a:lnTo>
                  <a:lnTo>
                    <a:pt x="367" y="31"/>
                  </a:lnTo>
                  <a:lnTo>
                    <a:pt x="345" y="30"/>
                  </a:lnTo>
                  <a:lnTo>
                    <a:pt x="328" y="29"/>
                  </a:lnTo>
                  <a:lnTo>
                    <a:pt x="312" y="28"/>
                  </a:lnTo>
                  <a:lnTo>
                    <a:pt x="295" y="28"/>
                  </a:lnTo>
                  <a:lnTo>
                    <a:pt x="280" y="27"/>
                  </a:lnTo>
                  <a:lnTo>
                    <a:pt x="264" y="21"/>
                  </a:lnTo>
                  <a:lnTo>
                    <a:pt x="247" y="19"/>
                  </a:lnTo>
                  <a:lnTo>
                    <a:pt x="231" y="18"/>
                  </a:lnTo>
                  <a:lnTo>
                    <a:pt x="215" y="18"/>
                  </a:lnTo>
                  <a:lnTo>
                    <a:pt x="198" y="17"/>
                  </a:lnTo>
                  <a:lnTo>
                    <a:pt x="182" y="10"/>
                  </a:lnTo>
                  <a:lnTo>
                    <a:pt x="166" y="9"/>
                  </a:lnTo>
                  <a:lnTo>
                    <a:pt x="149" y="8"/>
                  </a:lnTo>
                  <a:lnTo>
                    <a:pt x="134" y="2"/>
                  </a:lnTo>
                  <a:lnTo>
                    <a:pt x="118" y="2"/>
                  </a:lnTo>
                  <a:lnTo>
                    <a:pt x="102" y="0"/>
                  </a:lnTo>
                  <a:lnTo>
                    <a:pt x="85" y="1"/>
                  </a:lnTo>
                  <a:lnTo>
                    <a:pt x="56" y="4"/>
                  </a:lnTo>
                  <a:lnTo>
                    <a:pt x="56" y="4"/>
                  </a:lnTo>
                </a:path>
              </a:pathLst>
            </a:custGeom>
            <a:solidFill>
              <a:schemeClr val="accent1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066" name="Oval 322"/>
            <p:cNvSpPr>
              <a:spLocks noChangeArrowheads="1"/>
            </p:cNvSpPr>
            <p:nvPr/>
          </p:nvSpPr>
          <p:spPr bwMode="auto">
            <a:xfrm rot="21180000">
              <a:off x="4440" y="4120"/>
              <a:ext cx="163" cy="39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067" name="Freeform 323"/>
            <p:cNvSpPr>
              <a:spLocks/>
            </p:cNvSpPr>
            <p:nvPr/>
          </p:nvSpPr>
          <p:spPr bwMode="auto">
            <a:xfrm>
              <a:off x="3103" y="3513"/>
              <a:ext cx="1615" cy="707"/>
            </a:xfrm>
            <a:custGeom>
              <a:avLst/>
              <a:gdLst/>
              <a:ahLst/>
              <a:cxnLst>
                <a:cxn ang="0">
                  <a:pos x="68" y="2"/>
                </a:cxn>
                <a:cxn ang="0">
                  <a:pos x="143" y="5"/>
                </a:cxn>
                <a:cxn ang="0">
                  <a:pos x="209" y="8"/>
                </a:cxn>
                <a:cxn ang="0">
                  <a:pos x="274" y="12"/>
                </a:cxn>
                <a:cxn ang="0">
                  <a:pos x="329" y="16"/>
                </a:cxn>
                <a:cxn ang="0">
                  <a:pos x="383" y="12"/>
                </a:cxn>
                <a:cxn ang="0">
                  <a:pos x="443" y="10"/>
                </a:cxn>
                <a:cxn ang="0">
                  <a:pos x="508" y="13"/>
                </a:cxn>
                <a:cxn ang="0">
                  <a:pos x="575" y="17"/>
                </a:cxn>
                <a:cxn ang="0">
                  <a:pos x="662" y="22"/>
                </a:cxn>
                <a:cxn ang="0">
                  <a:pos x="710" y="23"/>
                </a:cxn>
                <a:cxn ang="0">
                  <a:pos x="803" y="35"/>
                </a:cxn>
                <a:cxn ang="0">
                  <a:pos x="858" y="36"/>
                </a:cxn>
                <a:cxn ang="0">
                  <a:pos x="950" y="41"/>
                </a:cxn>
                <a:cxn ang="0">
                  <a:pos x="1012" y="23"/>
                </a:cxn>
                <a:cxn ang="0">
                  <a:pos x="1067" y="4"/>
                </a:cxn>
                <a:cxn ang="0">
                  <a:pos x="1121" y="8"/>
                </a:cxn>
                <a:cxn ang="0">
                  <a:pos x="1176" y="10"/>
                </a:cxn>
                <a:cxn ang="0">
                  <a:pos x="1275" y="21"/>
                </a:cxn>
                <a:cxn ang="0">
                  <a:pos x="1323" y="23"/>
                </a:cxn>
                <a:cxn ang="0">
                  <a:pos x="1388" y="37"/>
                </a:cxn>
                <a:cxn ang="0">
                  <a:pos x="1436" y="62"/>
                </a:cxn>
                <a:cxn ang="0">
                  <a:pos x="1483" y="92"/>
                </a:cxn>
                <a:cxn ang="0">
                  <a:pos x="1519" y="131"/>
                </a:cxn>
                <a:cxn ang="0">
                  <a:pos x="1561" y="172"/>
                </a:cxn>
                <a:cxn ang="0">
                  <a:pos x="1592" y="223"/>
                </a:cxn>
                <a:cxn ang="0">
                  <a:pos x="1599" y="272"/>
                </a:cxn>
                <a:cxn ang="0">
                  <a:pos x="1614" y="323"/>
                </a:cxn>
                <a:cxn ang="0">
                  <a:pos x="1611" y="372"/>
                </a:cxn>
                <a:cxn ang="0">
                  <a:pos x="1609" y="422"/>
                </a:cxn>
                <a:cxn ang="0">
                  <a:pos x="1606" y="469"/>
                </a:cxn>
                <a:cxn ang="0">
                  <a:pos x="1581" y="518"/>
                </a:cxn>
                <a:cxn ang="0">
                  <a:pos x="1563" y="565"/>
                </a:cxn>
                <a:cxn ang="0">
                  <a:pos x="1544" y="614"/>
                </a:cxn>
                <a:cxn ang="0">
                  <a:pos x="1514" y="662"/>
                </a:cxn>
                <a:cxn ang="0">
                  <a:pos x="1467" y="697"/>
                </a:cxn>
                <a:cxn ang="0">
                  <a:pos x="1419" y="705"/>
                </a:cxn>
                <a:cxn ang="0">
                  <a:pos x="1369" y="704"/>
                </a:cxn>
                <a:cxn ang="0">
                  <a:pos x="1320" y="695"/>
                </a:cxn>
                <a:cxn ang="0">
                  <a:pos x="1273" y="671"/>
                </a:cxn>
                <a:cxn ang="0">
                  <a:pos x="1218" y="656"/>
                </a:cxn>
                <a:cxn ang="0">
                  <a:pos x="1170" y="654"/>
                </a:cxn>
                <a:cxn ang="0">
                  <a:pos x="1121" y="651"/>
                </a:cxn>
                <a:cxn ang="0">
                  <a:pos x="1073" y="644"/>
                </a:cxn>
                <a:cxn ang="0">
                  <a:pos x="1018" y="624"/>
                </a:cxn>
                <a:cxn ang="0">
                  <a:pos x="964" y="616"/>
                </a:cxn>
                <a:cxn ang="0">
                  <a:pos x="889" y="601"/>
                </a:cxn>
                <a:cxn ang="0">
                  <a:pos x="840" y="587"/>
                </a:cxn>
                <a:cxn ang="0">
                  <a:pos x="791" y="585"/>
                </a:cxn>
                <a:cxn ang="0">
                  <a:pos x="735" y="582"/>
                </a:cxn>
                <a:cxn ang="0">
                  <a:pos x="682" y="579"/>
                </a:cxn>
                <a:cxn ang="0">
                  <a:pos x="626" y="581"/>
                </a:cxn>
                <a:cxn ang="0">
                  <a:pos x="517" y="576"/>
                </a:cxn>
                <a:cxn ang="0">
                  <a:pos x="442" y="572"/>
                </a:cxn>
                <a:cxn ang="0">
                  <a:pos x="388" y="569"/>
                </a:cxn>
                <a:cxn ang="0">
                  <a:pos x="332" y="566"/>
                </a:cxn>
                <a:cxn ang="0">
                  <a:pos x="278" y="565"/>
                </a:cxn>
                <a:cxn ang="0">
                  <a:pos x="202" y="559"/>
                </a:cxn>
                <a:cxn ang="0">
                  <a:pos x="131" y="557"/>
                </a:cxn>
                <a:cxn ang="0">
                  <a:pos x="81" y="554"/>
                </a:cxn>
                <a:cxn ang="0">
                  <a:pos x="33" y="551"/>
                </a:cxn>
                <a:cxn ang="0">
                  <a:pos x="15" y="553"/>
                </a:cxn>
              </a:cxnLst>
              <a:rect l="0" t="0" r="r" b="b"/>
              <a:pathLst>
                <a:path w="1615" h="707">
                  <a:moveTo>
                    <a:pt x="21" y="1"/>
                  </a:moveTo>
                  <a:lnTo>
                    <a:pt x="50" y="0"/>
                  </a:lnTo>
                  <a:lnTo>
                    <a:pt x="68" y="2"/>
                  </a:lnTo>
                  <a:lnTo>
                    <a:pt x="111" y="2"/>
                  </a:lnTo>
                  <a:lnTo>
                    <a:pt x="128" y="3"/>
                  </a:lnTo>
                  <a:lnTo>
                    <a:pt x="143" y="5"/>
                  </a:lnTo>
                  <a:lnTo>
                    <a:pt x="160" y="6"/>
                  </a:lnTo>
                  <a:lnTo>
                    <a:pt x="177" y="7"/>
                  </a:lnTo>
                  <a:lnTo>
                    <a:pt x="209" y="8"/>
                  </a:lnTo>
                  <a:lnTo>
                    <a:pt x="241" y="9"/>
                  </a:lnTo>
                  <a:lnTo>
                    <a:pt x="258" y="11"/>
                  </a:lnTo>
                  <a:lnTo>
                    <a:pt x="274" y="12"/>
                  </a:lnTo>
                  <a:lnTo>
                    <a:pt x="291" y="13"/>
                  </a:lnTo>
                  <a:lnTo>
                    <a:pt x="312" y="13"/>
                  </a:lnTo>
                  <a:lnTo>
                    <a:pt x="329" y="16"/>
                  </a:lnTo>
                  <a:lnTo>
                    <a:pt x="352" y="16"/>
                  </a:lnTo>
                  <a:lnTo>
                    <a:pt x="367" y="12"/>
                  </a:lnTo>
                  <a:lnTo>
                    <a:pt x="383" y="12"/>
                  </a:lnTo>
                  <a:lnTo>
                    <a:pt x="405" y="7"/>
                  </a:lnTo>
                  <a:lnTo>
                    <a:pt x="422" y="9"/>
                  </a:lnTo>
                  <a:lnTo>
                    <a:pt x="443" y="10"/>
                  </a:lnTo>
                  <a:lnTo>
                    <a:pt x="466" y="10"/>
                  </a:lnTo>
                  <a:lnTo>
                    <a:pt x="487" y="11"/>
                  </a:lnTo>
                  <a:lnTo>
                    <a:pt x="508" y="13"/>
                  </a:lnTo>
                  <a:lnTo>
                    <a:pt x="530" y="14"/>
                  </a:lnTo>
                  <a:lnTo>
                    <a:pt x="553" y="16"/>
                  </a:lnTo>
                  <a:lnTo>
                    <a:pt x="575" y="17"/>
                  </a:lnTo>
                  <a:lnTo>
                    <a:pt x="595" y="17"/>
                  </a:lnTo>
                  <a:lnTo>
                    <a:pt x="619" y="18"/>
                  </a:lnTo>
                  <a:lnTo>
                    <a:pt x="662" y="22"/>
                  </a:lnTo>
                  <a:lnTo>
                    <a:pt x="678" y="21"/>
                  </a:lnTo>
                  <a:lnTo>
                    <a:pt x="694" y="22"/>
                  </a:lnTo>
                  <a:lnTo>
                    <a:pt x="710" y="23"/>
                  </a:lnTo>
                  <a:lnTo>
                    <a:pt x="764" y="32"/>
                  </a:lnTo>
                  <a:lnTo>
                    <a:pt x="781" y="32"/>
                  </a:lnTo>
                  <a:lnTo>
                    <a:pt x="803" y="35"/>
                  </a:lnTo>
                  <a:lnTo>
                    <a:pt x="820" y="36"/>
                  </a:lnTo>
                  <a:lnTo>
                    <a:pt x="837" y="35"/>
                  </a:lnTo>
                  <a:lnTo>
                    <a:pt x="858" y="36"/>
                  </a:lnTo>
                  <a:lnTo>
                    <a:pt x="874" y="37"/>
                  </a:lnTo>
                  <a:lnTo>
                    <a:pt x="918" y="41"/>
                  </a:lnTo>
                  <a:lnTo>
                    <a:pt x="950" y="41"/>
                  </a:lnTo>
                  <a:lnTo>
                    <a:pt x="972" y="42"/>
                  </a:lnTo>
                  <a:lnTo>
                    <a:pt x="989" y="37"/>
                  </a:lnTo>
                  <a:lnTo>
                    <a:pt x="1012" y="23"/>
                  </a:lnTo>
                  <a:lnTo>
                    <a:pt x="1028" y="14"/>
                  </a:lnTo>
                  <a:lnTo>
                    <a:pt x="1045" y="9"/>
                  </a:lnTo>
                  <a:lnTo>
                    <a:pt x="1067" y="4"/>
                  </a:lnTo>
                  <a:lnTo>
                    <a:pt x="1089" y="6"/>
                  </a:lnTo>
                  <a:lnTo>
                    <a:pt x="1105" y="6"/>
                  </a:lnTo>
                  <a:lnTo>
                    <a:pt x="1121" y="8"/>
                  </a:lnTo>
                  <a:lnTo>
                    <a:pt x="1137" y="8"/>
                  </a:lnTo>
                  <a:lnTo>
                    <a:pt x="1160" y="9"/>
                  </a:lnTo>
                  <a:lnTo>
                    <a:pt x="1176" y="10"/>
                  </a:lnTo>
                  <a:lnTo>
                    <a:pt x="1199" y="11"/>
                  </a:lnTo>
                  <a:lnTo>
                    <a:pt x="1231" y="14"/>
                  </a:lnTo>
                  <a:lnTo>
                    <a:pt x="1275" y="21"/>
                  </a:lnTo>
                  <a:lnTo>
                    <a:pt x="1291" y="21"/>
                  </a:lnTo>
                  <a:lnTo>
                    <a:pt x="1307" y="21"/>
                  </a:lnTo>
                  <a:lnTo>
                    <a:pt x="1323" y="23"/>
                  </a:lnTo>
                  <a:lnTo>
                    <a:pt x="1345" y="30"/>
                  </a:lnTo>
                  <a:lnTo>
                    <a:pt x="1367" y="30"/>
                  </a:lnTo>
                  <a:lnTo>
                    <a:pt x="1388" y="37"/>
                  </a:lnTo>
                  <a:lnTo>
                    <a:pt x="1404" y="43"/>
                  </a:lnTo>
                  <a:lnTo>
                    <a:pt x="1420" y="49"/>
                  </a:lnTo>
                  <a:lnTo>
                    <a:pt x="1436" y="62"/>
                  </a:lnTo>
                  <a:lnTo>
                    <a:pt x="1452" y="73"/>
                  </a:lnTo>
                  <a:lnTo>
                    <a:pt x="1467" y="80"/>
                  </a:lnTo>
                  <a:lnTo>
                    <a:pt x="1483" y="92"/>
                  </a:lnTo>
                  <a:lnTo>
                    <a:pt x="1493" y="109"/>
                  </a:lnTo>
                  <a:lnTo>
                    <a:pt x="1509" y="115"/>
                  </a:lnTo>
                  <a:lnTo>
                    <a:pt x="1519" y="131"/>
                  </a:lnTo>
                  <a:lnTo>
                    <a:pt x="1534" y="144"/>
                  </a:lnTo>
                  <a:lnTo>
                    <a:pt x="1545" y="160"/>
                  </a:lnTo>
                  <a:lnTo>
                    <a:pt x="1561" y="172"/>
                  </a:lnTo>
                  <a:lnTo>
                    <a:pt x="1577" y="188"/>
                  </a:lnTo>
                  <a:lnTo>
                    <a:pt x="1581" y="206"/>
                  </a:lnTo>
                  <a:lnTo>
                    <a:pt x="1592" y="223"/>
                  </a:lnTo>
                  <a:lnTo>
                    <a:pt x="1590" y="239"/>
                  </a:lnTo>
                  <a:lnTo>
                    <a:pt x="1595" y="256"/>
                  </a:lnTo>
                  <a:lnTo>
                    <a:pt x="1599" y="272"/>
                  </a:lnTo>
                  <a:lnTo>
                    <a:pt x="1609" y="289"/>
                  </a:lnTo>
                  <a:lnTo>
                    <a:pt x="1609" y="306"/>
                  </a:lnTo>
                  <a:lnTo>
                    <a:pt x="1614" y="323"/>
                  </a:lnTo>
                  <a:lnTo>
                    <a:pt x="1613" y="339"/>
                  </a:lnTo>
                  <a:lnTo>
                    <a:pt x="1611" y="356"/>
                  </a:lnTo>
                  <a:lnTo>
                    <a:pt x="1611" y="372"/>
                  </a:lnTo>
                  <a:lnTo>
                    <a:pt x="1609" y="387"/>
                  </a:lnTo>
                  <a:lnTo>
                    <a:pt x="1609" y="405"/>
                  </a:lnTo>
                  <a:lnTo>
                    <a:pt x="1609" y="422"/>
                  </a:lnTo>
                  <a:lnTo>
                    <a:pt x="1607" y="437"/>
                  </a:lnTo>
                  <a:lnTo>
                    <a:pt x="1607" y="453"/>
                  </a:lnTo>
                  <a:lnTo>
                    <a:pt x="1606" y="469"/>
                  </a:lnTo>
                  <a:lnTo>
                    <a:pt x="1599" y="486"/>
                  </a:lnTo>
                  <a:lnTo>
                    <a:pt x="1588" y="502"/>
                  </a:lnTo>
                  <a:lnTo>
                    <a:pt x="1581" y="518"/>
                  </a:lnTo>
                  <a:lnTo>
                    <a:pt x="1575" y="533"/>
                  </a:lnTo>
                  <a:lnTo>
                    <a:pt x="1570" y="549"/>
                  </a:lnTo>
                  <a:lnTo>
                    <a:pt x="1563" y="565"/>
                  </a:lnTo>
                  <a:lnTo>
                    <a:pt x="1557" y="583"/>
                  </a:lnTo>
                  <a:lnTo>
                    <a:pt x="1550" y="598"/>
                  </a:lnTo>
                  <a:lnTo>
                    <a:pt x="1544" y="614"/>
                  </a:lnTo>
                  <a:lnTo>
                    <a:pt x="1538" y="630"/>
                  </a:lnTo>
                  <a:lnTo>
                    <a:pt x="1526" y="645"/>
                  </a:lnTo>
                  <a:lnTo>
                    <a:pt x="1514" y="662"/>
                  </a:lnTo>
                  <a:lnTo>
                    <a:pt x="1502" y="677"/>
                  </a:lnTo>
                  <a:lnTo>
                    <a:pt x="1486" y="692"/>
                  </a:lnTo>
                  <a:lnTo>
                    <a:pt x="1467" y="697"/>
                  </a:lnTo>
                  <a:lnTo>
                    <a:pt x="1450" y="702"/>
                  </a:lnTo>
                  <a:lnTo>
                    <a:pt x="1435" y="706"/>
                  </a:lnTo>
                  <a:lnTo>
                    <a:pt x="1419" y="705"/>
                  </a:lnTo>
                  <a:lnTo>
                    <a:pt x="1403" y="704"/>
                  </a:lnTo>
                  <a:lnTo>
                    <a:pt x="1385" y="704"/>
                  </a:lnTo>
                  <a:lnTo>
                    <a:pt x="1369" y="704"/>
                  </a:lnTo>
                  <a:lnTo>
                    <a:pt x="1353" y="702"/>
                  </a:lnTo>
                  <a:lnTo>
                    <a:pt x="1336" y="702"/>
                  </a:lnTo>
                  <a:lnTo>
                    <a:pt x="1320" y="695"/>
                  </a:lnTo>
                  <a:lnTo>
                    <a:pt x="1306" y="683"/>
                  </a:lnTo>
                  <a:lnTo>
                    <a:pt x="1288" y="677"/>
                  </a:lnTo>
                  <a:lnTo>
                    <a:pt x="1273" y="671"/>
                  </a:lnTo>
                  <a:lnTo>
                    <a:pt x="1252" y="670"/>
                  </a:lnTo>
                  <a:lnTo>
                    <a:pt x="1234" y="664"/>
                  </a:lnTo>
                  <a:lnTo>
                    <a:pt x="1218" y="656"/>
                  </a:lnTo>
                  <a:lnTo>
                    <a:pt x="1201" y="656"/>
                  </a:lnTo>
                  <a:lnTo>
                    <a:pt x="1186" y="655"/>
                  </a:lnTo>
                  <a:lnTo>
                    <a:pt x="1170" y="654"/>
                  </a:lnTo>
                  <a:lnTo>
                    <a:pt x="1154" y="654"/>
                  </a:lnTo>
                  <a:lnTo>
                    <a:pt x="1137" y="652"/>
                  </a:lnTo>
                  <a:lnTo>
                    <a:pt x="1121" y="651"/>
                  </a:lnTo>
                  <a:lnTo>
                    <a:pt x="1104" y="651"/>
                  </a:lnTo>
                  <a:lnTo>
                    <a:pt x="1088" y="645"/>
                  </a:lnTo>
                  <a:lnTo>
                    <a:pt x="1073" y="644"/>
                  </a:lnTo>
                  <a:lnTo>
                    <a:pt x="1056" y="638"/>
                  </a:lnTo>
                  <a:lnTo>
                    <a:pt x="1034" y="631"/>
                  </a:lnTo>
                  <a:lnTo>
                    <a:pt x="1018" y="624"/>
                  </a:lnTo>
                  <a:lnTo>
                    <a:pt x="996" y="624"/>
                  </a:lnTo>
                  <a:lnTo>
                    <a:pt x="980" y="617"/>
                  </a:lnTo>
                  <a:lnTo>
                    <a:pt x="964" y="616"/>
                  </a:lnTo>
                  <a:lnTo>
                    <a:pt x="947" y="615"/>
                  </a:lnTo>
                  <a:lnTo>
                    <a:pt x="930" y="615"/>
                  </a:lnTo>
                  <a:lnTo>
                    <a:pt x="889" y="601"/>
                  </a:lnTo>
                  <a:lnTo>
                    <a:pt x="873" y="595"/>
                  </a:lnTo>
                  <a:lnTo>
                    <a:pt x="856" y="588"/>
                  </a:lnTo>
                  <a:lnTo>
                    <a:pt x="840" y="587"/>
                  </a:lnTo>
                  <a:lnTo>
                    <a:pt x="824" y="586"/>
                  </a:lnTo>
                  <a:lnTo>
                    <a:pt x="807" y="585"/>
                  </a:lnTo>
                  <a:lnTo>
                    <a:pt x="791" y="585"/>
                  </a:lnTo>
                  <a:lnTo>
                    <a:pt x="775" y="583"/>
                  </a:lnTo>
                  <a:lnTo>
                    <a:pt x="757" y="584"/>
                  </a:lnTo>
                  <a:lnTo>
                    <a:pt x="735" y="582"/>
                  </a:lnTo>
                  <a:lnTo>
                    <a:pt x="720" y="582"/>
                  </a:lnTo>
                  <a:lnTo>
                    <a:pt x="698" y="580"/>
                  </a:lnTo>
                  <a:lnTo>
                    <a:pt x="682" y="579"/>
                  </a:lnTo>
                  <a:lnTo>
                    <a:pt x="659" y="578"/>
                  </a:lnTo>
                  <a:lnTo>
                    <a:pt x="643" y="578"/>
                  </a:lnTo>
                  <a:lnTo>
                    <a:pt x="626" y="581"/>
                  </a:lnTo>
                  <a:lnTo>
                    <a:pt x="610" y="581"/>
                  </a:lnTo>
                  <a:lnTo>
                    <a:pt x="562" y="578"/>
                  </a:lnTo>
                  <a:lnTo>
                    <a:pt x="517" y="576"/>
                  </a:lnTo>
                  <a:lnTo>
                    <a:pt x="502" y="575"/>
                  </a:lnTo>
                  <a:lnTo>
                    <a:pt x="458" y="574"/>
                  </a:lnTo>
                  <a:lnTo>
                    <a:pt x="442" y="572"/>
                  </a:lnTo>
                  <a:lnTo>
                    <a:pt x="425" y="571"/>
                  </a:lnTo>
                  <a:lnTo>
                    <a:pt x="409" y="571"/>
                  </a:lnTo>
                  <a:lnTo>
                    <a:pt x="388" y="569"/>
                  </a:lnTo>
                  <a:lnTo>
                    <a:pt x="371" y="568"/>
                  </a:lnTo>
                  <a:lnTo>
                    <a:pt x="349" y="567"/>
                  </a:lnTo>
                  <a:lnTo>
                    <a:pt x="332" y="566"/>
                  </a:lnTo>
                  <a:lnTo>
                    <a:pt x="317" y="565"/>
                  </a:lnTo>
                  <a:lnTo>
                    <a:pt x="292" y="564"/>
                  </a:lnTo>
                  <a:lnTo>
                    <a:pt x="278" y="565"/>
                  </a:lnTo>
                  <a:lnTo>
                    <a:pt x="261" y="564"/>
                  </a:lnTo>
                  <a:lnTo>
                    <a:pt x="223" y="560"/>
                  </a:lnTo>
                  <a:lnTo>
                    <a:pt x="202" y="559"/>
                  </a:lnTo>
                  <a:lnTo>
                    <a:pt x="163" y="559"/>
                  </a:lnTo>
                  <a:lnTo>
                    <a:pt x="147" y="557"/>
                  </a:lnTo>
                  <a:lnTo>
                    <a:pt x="131" y="557"/>
                  </a:lnTo>
                  <a:lnTo>
                    <a:pt x="114" y="555"/>
                  </a:lnTo>
                  <a:lnTo>
                    <a:pt x="98" y="554"/>
                  </a:lnTo>
                  <a:lnTo>
                    <a:pt x="81" y="554"/>
                  </a:lnTo>
                  <a:lnTo>
                    <a:pt x="65" y="552"/>
                  </a:lnTo>
                  <a:lnTo>
                    <a:pt x="48" y="553"/>
                  </a:lnTo>
                  <a:lnTo>
                    <a:pt x="33" y="551"/>
                  </a:lnTo>
                  <a:lnTo>
                    <a:pt x="17" y="551"/>
                  </a:lnTo>
                  <a:lnTo>
                    <a:pt x="0" y="550"/>
                  </a:lnTo>
                  <a:lnTo>
                    <a:pt x="15" y="553"/>
                  </a:lnTo>
                </a:path>
              </a:pathLst>
            </a:custGeom>
            <a:noFill/>
            <a:ln w="101600" cap="rnd" cmpd="sng">
              <a:solidFill>
                <a:srgbClr val="FFCCCC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1839" name="Group 364"/>
          <p:cNvGrpSpPr>
            <a:grpSpLocks/>
          </p:cNvGrpSpPr>
          <p:nvPr/>
        </p:nvGrpSpPr>
        <p:grpSpPr bwMode="auto">
          <a:xfrm>
            <a:off x="4487863" y="2054225"/>
            <a:ext cx="2509837" cy="1177925"/>
            <a:chOff x="2827" y="1294"/>
            <a:chExt cx="1581" cy="742"/>
          </a:xfrm>
        </p:grpSpPr>
        <p:sp>
          <p:nvSpPr>
            <p:cNvPr id="32069" name="Freeform 325"/>
            <p:cNvSpPr>
              <a:spLocks/>
            </p:cNvSpPr>
            <p:nvPr/>
          </p:nvSpPr>
          <p:spPr bwMode="auto">
            <a:xfrm>
              <a:off x="3037" y="1472"/>
              <a:ext cx="242" cy="228"/>
            </a:xfrm>
            <a:custGeom>
              <a:avLst/>
              <a:gdLst/>
              <a:ahLst/>
              <a:cxnLst>
                <a:cxn ang="0">
                  <a:pos x="0" y="35"/>
                </a:cxn>
                <a:cxn ang="0">
                  <a:pos x="3" y="57"/>
                </a:cxn>
                <a:cxn ang="0">
                  <a:pos x="8" y="88"/>
                </a:cxn>
                <a:cxn ang="0">
                  <a:pos x="13" y="130"/>
                </a:cxn>
                <a:cxn ang="0">
                  <a:pos x="10" y="146"/>
                </a:cxn>
                <a:cxn ang="0">
                  <a:pos x="13" y="162"/>
                </a:cxn>
                <a:cxn ang="0">
                  <a:pos x="15" y="182"/>
                </a:cxn>
                <a:cxn ang="0">
                  <a:pos x="18" y="198"/>
                </a:cxn>
                <a:cxn ang="0">
                  <a:pos x="25" y="213"/>
                </a:cxn>
                <a:cxn ang="0">
                  <a:pos x="42" y="221"/>
                </a:cxn>
                <a:cxn ang="0">
                  <a:pos x="58" y="224"/>
                </a:cxn>
                <a:cxn ang="0">
                  <a:pos x="75" y="227"/>
                </a:cxn>
                <a:cxn ang="0">
                  <a:pos x="90" y="225"/>
                </a:cxn>
                <a:cxn ang="0">
                  <a:pos x="105" y="223"/>
                </a:cxn>
                <a:cxn ang="0">
                  <a:pos x="121" y="221"/>
                </a:cxn>
                <a:cxn ang="0">
                  <a:pos x="137" y="218"/>
                </a:cxn>
                <a:cxn ang="0">
                  <a:pos x="152" y="216"/>
                </a:cxn>
                <a:cxn ang="0">
                  <a:pos x="168" y="214"/>
                </a:cxn>
                <a:cxn ang="0">
                  <a:pos x="204" y="209"/>
                </a:cxn>
                <a:cxn ang="0">
                  <a:pos x="220" y="207"/>
                </a:cxn>
                <a:cxn ang="0">
                  <a:pos x="235" y="204"/>
                </a:cxn>
                <a:cxn ang="0">
                  <a:pos x="238" y="188"/>
                </a:cxn>
                <a:cxn ang="0">
                  <a:pos x="241" y="172"/>
                </a:cxn>
                <a:cxn ang="0">
                  <a:pos x="239" y="156"/>
                </a:cxn>
                <a:cxn ang="0">
                  <a:pos x="237" y="141"/>
                </a:cxn>
                <a:cxn ang="0">
                  <a:pos x="235" y="125"/>
                </a:cxn>
                <a:cxn ang="0">
                  <a:pos x="232" y="110"/>
                </a:cxn>
                <a:cxn ang="0">
                  <a:pos x="230" y="94"/>
                </a:cxn>
                <a:cxn ang="0">
                  <a:pos x="228" y="78"/>
                </a:cxn>
                <a:cxn ang="0">
                  <a:pos x="226" y="63"/>
                </a:cxn>
                <a:cxn ang="0">
                  <a:pos x="224" y="47"/>
                </a:cxn>
                <a:cxn ang="0">
                  <a:pos x="221" y="31"/>
                </a:cxn>
                <a:cxn ang="0">
                  <a:pos x="219" y="16"/>
                </a:cxn>
                <a:cxn ang="0">
                  <a:pos x="217" y="0"/>
                </a:cxn>
                <a:cxn ang="0">
                  <a:pos x="201" y="3"/>
                </a:cxn>
                <a:cxn ang="0">
                  <a:pos x="186" y="5"/>
                </a:cxn>
                <a:cxn ang="0">
                  <a:pos x="171" y="7"/>
                </a:cxn>
                <a:cxn ang="0">
                  <a:pos x="154" y="4"/>
                </a:cxn>
                <a:cxn ang="0">
                  <a:pos x="138" y="6"/>
                </a:cxn>
                <a:cxn ang="0">
                  <a:pos x="123" y="8"/>
                </a:cxn>
                <a:cxn ang="0">
                  <a:pos x="108" y="10"/>
                </a:cxn>
                <a:cxn ang="0">
                  <a:pos x="92" y="13"/>
                </a:cxn>
                <a:cxn ang="0">
                  <a:pos x="76" y="15"/>
                </a:cxn>
                <a:cxn ang="0">
                  <a:pos x="61" y="17"/>
                </a:cxn>
                <a:cxn ang="0">
                  <a:pos x="45" y="19"/>
                </a:cxn>
                <a:cxn ang="0">
                  <a:pos x="30" y="21"/>
                </a:cxn>
                <a:cxn ang="0">
                  <a:pos x="0" y="35"/>
                </a:cxn>
                <a:cxn ang="0">
                  <a:pos x="0" y="35"/>
                </a:cxn>
              </a:cxnLst>
              <a:rect l="0" t="0" r="r" b="b"/>
              <a:pathLst>
                <a:path w="242" h="228">
                  <a:moveTo>
                    <a:pt x="0" y="35"/>
                  </a:moveTo>
                  <a:lnTo>
                    <a:pt x="3" y="57"/>
                  </a:lnTo>
                  <a:lnTo>
                    <a:pt x="8" y="88"/>
                  </a:lnTo>
                  <a:lnTo>
                    <a:pt x="13" y="130"/>
                  </a:lnTo>
                  <a:lnTo>
                    <a:pt x="10" y="146"/>
                  </a:lnTo>
                  <a:lnTo>
                    <a:pt x="13" y="162"/>
                  </a:lnTo>
                  <a:lnTo>
                    <a:pt x="15" y="182"/>
                  </a:lnTo>
                  <a:lnTo>
                    <a:pt x="18" y="198"/>
                  </a:lnTo>
                  <a:lnTo>
                    <a:pt x="25" y="213"/>
                  </a:lnTo>
                  <a:lnTo>
                    <a:pt x="42" y="221"/>
                  </a:lnTo>
                  <a:lnTo>
                    <a:pt x="58" y="224"/>
                  </a:lnTo>
                  <a:lnTo>
                    <a:pt x="75" y="227"/>
                  </a:lnTo>
                  <a:lnTo>
                    <a:pt x="90" y="225"/>
                  </a:lnTo>
                  <a:lnTo>
                    <a:pt x="105" y="223"/>
                  </a:lnTo>
                  <a:lnTo>
                    <a:pt x="121" y="221"/>
                  </a:lnTo>
                  <a:lnTo>
                    <a:pt x="137" y="218"/>
                  </a:lnTo>
                  <a:lnTo>
                    <a:pt x="152" y="216"/>
                  </a:lnTo>
                  <a:lnTo>
                    <a:pt x="168" y="214"/>
                  </a:lnTo>
                  <a:lnTo>
                    <a:pt x="204" y="209"/>
                  </a:lnTo>
                  <a:lnTo>
                    <a:pt x="220" y="207"/>
                  </a:lnTo>
                  <a:lnTo>
                    <a:pt x="235" y="204"/>
                  </a:lnTo>
                  <a:lnTo>
                    <a:pt x="238" y="188"/>
                  </a:lnTo>
                  <a:lnTo>
                    <a:pt x="241" y="172"/>
                  </a:lnTo>
                  <a:lnTo>
                    <a:pt x="239" y="156"/>
                  </a:lnTo>
                  <a:lnTo>
                    <a:pt x="237" y="141"/>
                  </a:lnTo>
                  <a:lnTo>
                    <a:pt x="235" y="125"/>
                  </a:lnTo>
                  <a:lnTo>
                    <a:pt x="232" y="110"/>
                  </a:lnTo>
                  <a:lnTo>
                    <a:pt x="230" y="94"/>
                  </a:lnTo>
                  <a:lnTo>
                    <a:pt x="228" y="78"/>
                  </a:lnTo>
                  <a:lnTo>
                    <a:pt x="226" y="63"/>
                  </a:lnTo>
                  <a:lnTo>
                    <a:pt x="224" y="47"/>
                  </a:lnTo>
                  <a:lnTo>
                    <a:pt x="221" y="31"/>
                  </a:lnTo>
                  <a:lnTo>
                    <a:pt x="219" y="16"/>
                  </a:lnTo>
                  <a:lnTo>
                    <a:pt x="217" y="0"/>
                  </a:lnTo>
                  <a:lnTo>
                    <a:pt x="201" y="3"/>
                  </a:lnTo>
                  <a:lnTo>
                    <a:pt x="186" y="5"/>
                  </a:lnTo>
                  <a:lnTo>
                    <a:pt x="171" y="7"/>
                  </a:lnTo>
                  <a:lnTo>
                    <a:pt x="154" y="4"/>
                  </a:lnTo>
                  <a:lnTo>
                    <a:pt x="138" y="6"/>
                  </a:lnTo>
                  <a:lnTo>
                    <a:pt x="123" y="8"/>
                  </a:lnTo>
                  <a:lnTo>
                    <a:pt x="108" y="10"/>
                  </a:lnTo>
                  <a:lnTo>
                    <a:pt x="92" y="13"/>
                  </a:lnTo>
                  <a:lnTo>
                    <a:pt x="76" y="15"/>
                  </a:lnTo>
                  <a:lnTo>
                    <a:pt x="61" y="17"/>
                  </a:lnTo>
                  <a:lnTo>
                    <a:pt x="45" y="19"/>
                  </a:lnTo>
                  <a:lnTo>
                    <a:pt x="30" y="21"/>
                  </a:lnTo>
                  <a:lnTo>
                    <a:pt x="0" y="35"/>
                  </a:lnTo>
                  <a:lnTo>
                    <a:pt x="0" y="35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070" name="Oval 326"/>
            <p:cNvSpPr>
              <a:spLocks noChangeArrowheads="1"/>
            </p:cNvSpPr>
            <p:nvPr/>
          </p:nvSpPr>
          <p:spPr bwMode="auto">
            <a:xfrm rot="21120000">
              <a:off x="3066" y="1495"/>
              <a:ext cx="177" cy="3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071" name="Freeform 327"/>
            <p:cNvSpPr>
              <a:spLocks/>
            </p:cNvSpPr>
            <p:nvPr/>
          </p:nvSpPr>
          <p:spPr bwMode="auto">
            <a:xfrm>
              <a:off x="3242" y="1444"/>
              <a:ext cx="242" cy="227"/>
            </a:xfrm>
            <a:custGeom>
              <a:avLst/>
              <a:gdLst/>
              <a:ahLst/>
              <a:cxnLst>
                <a:cxn ang="0">
                  <a:pos x="0" y="34"/>
                </a:cxn>
                <a:cxn ang="0">
                  <a:pos x="3" y="56"/>
                </a:cxn>
                <a:cxn ang="0">
                  <a:pos x="8" y="87"/>
                </a:cxn>
                <a:cxn ang="0">
                  <a:pos x="13" y="129"/>
                </a:cxn>
                <a:cxn ang="0">
                  <a:pos x="10" y="145"/>
                </a:cxn>
                <a:cxn ang="0">
                  <a:pos x="13" y="161"/>
                </a:cxn>
                <a:cxn ang="0">
                  <a:pos x="15" y="182"/>
                </a:cxn>
                <a:cxn ang="0">
                  <a:pos x="18" y="197"/>
                </a:cxn>
                <a:cxn ang="0">
                  <a:pos x="25" y="212"/>
                </a:cxn>
                <a:cxn ang="0">
                  <a:pos x="42" y="221"/>
                </a:cxn>
                <a:cxn ang="0">
                  <a:pos x="58" y="223"/>
                </a:cxn>
                <a:cxn ang="0">
                  <a:pos x="75" y="226"/>
                </a:cxn>
                <a:cxn ang="0">
                  <a:pos x="90" y="224"/>
                </a:cxn>
                <a:cxn ang="0">
                  <a:pos x="105" y="222"/>
                </a:cxn>
                <a:cxn ang="0">
                  <a:pos x="121" y="220"/>
                </a:cxn>
                <a:cxn ang="0">
                  <a:pos x="137" y="217"/>
                </a:cxn>
                <a:cxn ang="0">
                  <a:pos x="152" y="215"/>
                </a:cxn>
                <a:cxn ang="0">
                  <a:pos x="168" y="213"/>
                </a:cxn>
                <a:cxn ang="0">
                  <a:pos x="204" y="208"/>
                </a:cxn>
                <a:cxn ang="0">
                  <a:pos x="220" y="206"/>
                </a:cxn>
                <a:cxn ang="0">
                  <a:pos x="235" y="204"/>
                </a:cxn>
                <a:cxn ang="0">
                  <a:pos x="238" y="188"/>
                </a:cxn>
                <a:cxn ang="0">
                  <a:pos x="241" y="171"/>
                </a:cxn>
                <a:cxn ang="0">
                  <a:pos x="239" y="155"/>
                </a:cxn>
                <a:cxn ang="0">
                  <a:pos x="237" y="140"/>
                </a:cxn>
                <a:cxn ang="0">
                  <a:pos x="235" y="124"/>
                </a:cxn>
                <a:cxn ang="0">
                  <a:pos x="232" y="109"/>
                </a:cxn>
                <a:cxn ang="0">
                  <a:pos x="230" y="93"/>
                </a:cxn>
                <a:cxn ang="0">
                  <a:pos x="228" y="77"/>
                </a:cxn>
                <a:cxn ang="0">
                  <a:pos x="226" y="62"/>
                </a:cxn>
                <a:cxn ang="0">
                  <a:pos x="224" y="46"/>
                </a:cxn>
                <a:cxn ang="0">
                  <a:pos x="221" y="31"/>
                </a:cxn>
                <a:cxn ang="0">
                  <a:pos x="219" y="15"/>
                </a:cxn>
                <a:cxn ang="0">
                  <a:pos x="217" y="0"/>
                </a:cxn>
                <a:cxn ang="0">
                  <a:pos x="201" y="2"/>
                </a:cxn>
                <a:cxn ang="0">
                  <a:pos x="186" y="4"/>
                </a:cxn>
                <a:cxn ang="0">
                  <a:pos x="170" y="6"/>
                </a:cxn>
                <a:cxn ang="0">
                  <a:pos x="154" y="3"/>
                </a:cxn>
                <a:cxn ang="0">
                  <a:pos x="138" y="5"/>
                </a:cxn>
                <a:cxn ang="0">
                  <a:pos x="123" y="7"/>
                </a:cxn>
                <a:cxn ang="0">
                  <a:pos x="108" y="10"/>
                </a:cxn>
                <a:cxn ang="0">
                  <a:pos x="92" y="12"/>
                </a:cxn>
                <a:cxn ang="0">
                  <a:pos x="76" y="14"/>
                </a:cxn>
                <a:cxn ang="0">
                  <a:pos x="61" y="16"/>
                </a:cxn>
                <a:cxn ang="0">
                  <a:pos x="45" y="18"/>
                </a:cxn>
                <a:cxn ang="0">
                  <a:pos x="30" y="20"/>
                </a:cxn>
                <a:cxn ang="0">
                  <a:pos x="0" y="34"/>
                </a:cxn>
                <a:cxn ang="0">
                  <a:pos x="0" y="34"/>
                </a:cxn>
              </a:cxnLst>
              <a:rect l="0" t="0" r="r" b="b"/>
              <a:pathLst>
                <a:path w="242" h="227">
                  <a:moveTo>
                    <a:pt x="0" y="34"/>
                  </a:moveTo>
                  <a:lnTo>
                    <a:pt x="3" y="56"/>
                  </a:lnTo>
                  <a:lnTo>
                    <a:pt x="8" y="87"/>
                  </a:lnTo>
                  <a:lnTo>
                    <a:pt x="13" y="129"/>
                  </a:lnTo>
                  <a:lnTo>
                    <a:pt x="10" y="145"/>
                  </a:lnTo>
                  <a:lnTo>
                    <a:pt x="13" y="161"/>
                  </a:lnTo>
                  <a:lnTo>
                    <a:pt x="15" y="182"/>
                  </a:lnTo>
                  <a:lnTo>
                    <a:pt x="18" y="197"/>
                  </a:lnTo>
                  <a:lnTo>
                    <a:pt x="25" y="212"/>
                  </a:lnTo>
                  <a:lnTo>
                    <a:pt x="42" y="221"/>
                  </a:lnTo>
                  <a:lnTo>
                    <a:pt x="58" y="223"/>
                  </a:lnTo>
                  <a:lnTo>
                    <a:pt x="75" y="226"/>
                  </a:lnTo>
                  <a:lnTo>
                    <a:pt x="90" y="224"/>
                  </a:lnTo>
                  <a:lnTo>
                    <a:pt x="105" y="222"/>
                  </a:lnTo>
                  <a:lnTo>
                    <a:pt x="121" y="220"/>
                  </a:lnTo>
                  <a:lnTo>
                    <a:pt x="137" y="217"/>
                  </a:lnTo>
                  <a:lnTo>
                    <a:pt x="152" y="215"/>
                  </a:lnTo>
                  <a:lnTo>
                    <a:pt x="168" y="213"/>
                  </a:lnTo>
                  <a:lnTo>
                    <a:pt x="204" y="208"/>
                  </a:lnTo>
                  <a:lnTo>
                    <a:pt x="220" y="206"/>
                  </a:lnTo>
                  <a:lnTo>
                    <a:pt x="235" y="204"/>
                  </a:lnTo>
                  <a:lnTo>
                    <a:pt x="238" y="188"/>
                  </a:lnTo>
                  <a:lnTo>
                    <a:pt x="241" y="171"/>
                  </a:lnTo>
                  <a:lnTo>
                    <a:pt x="239" y="155"/>
                  </a:lnTo>
                  <a:lnTo>
                    <a:pt x="237" y="140"/>
                  </a:lnTo>
                  <a:lnTo>
                    <a:pt x="235" y="124"/>
                  </a:lnTo>
                  <a:lnTo>
                    <a:pt x="232" y="109"/>
                  </a:lnTo>
                  <a:lnTo>
                    <a:pt x="230" y="93"/>
                  </a:lnTo>
                  <a:lnTo>
                    <a:pt x="228" y="77"/>
                  </a:lnTo>
                  <a:lnTo>
                    <a:pt x="226" y="62"/>
                  </a:lnTo>
                  <a:lnTo>
                    <a:pt x="224" y="46"/>
                  </a:lnTo>
                  <a:lnTo>
                    <a:pt x="221" y="31"/>
                  </a:lnTo>
                  <a:lnTo>
                    <a:pt x="219" y="15"/>
                  </a:lnTo>
                  <a:lnTo>
                    <a:pt x="217" y="0"/>
                  </a:lnTo>
                  <a:lnTo>
                    <a:pt x="201" y="2"/>
                  </a:lnTo>
                  <a:lnTo>
                    <a:pt x="186" y="4"/>
                  </a:lnTo>
                  <a:lnTo>
                    <a:pt x="170" y="6"/>
                  </a:lnTo>
                  <a:lnTo>
                    <a:pt x="154" y="3"/>
                  </a:lnTo>
                  <a:lnTo>
                    <a:pt x="138" y="5"/>
                  </a:lnTo>
                  <a:lnTo>
                    <a:pt x="123" y="7"/>
                  </a:lnTo>
                  <a:lnTo>
                    <a:pt x="108" y="10"/>
                  </a:lnTo>
                  <a:lnTo>
                    <a:pt x="92" y="12"/>
                  </a:lnTo>
                  <a:lnTo>
                    <a:pt x="76" y="14"/>
                  </a:lnTo>
                  <a:lnTo>
                    <a:pt x="61" y="16"/>
                  </a:lnTo>
                  <a:lnTo>
                    <a:pt x="45" y="18"/>
                  </a:lnTo>
                  <a:lnTo>
                    <a:pt x="30" y="20"/>
                  </a:lnTo>
                  <a:lnTo>
                    <a:pt x="0" y="34"/>
                  </a:lnTo>
                  <a:lnTo>
                    <a:pt x="0" y="34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072" name="Oval 328"/>
            <p:cNvSpPr>
              <a:spLocks noChangeArrowheads="1"/>
            </p:cNvSpPr>
            <p:nvPr/>
          </p:nvSpPr>
          <p:spPr bwMode="auto">
            <a:xfrm rot="21120000">
              <a:off x="3271" y="1467"/>
              <a:ext cx="177" cy="37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073" name="Freeform 329"/>
            <p:cNvSpPr>
              <a:spLocks/>
            </p:cNvSpPr>
            <p:nvPr/>
          </p:nvSpPr>
          <p:spPr bwMode="auto">
            <a:xfrm>
              <a:off x="3447" y="1415"/>
              <a:ext cx="242" cy="227"/>
            </a:xfrm>
            <a:custGeom>
              <a:avLst/>
              <a:gdLst/>
              <a:ahLst/>
              <a:cxnLst>
                <a:cxn ang="0">
                  <a:pos x="0" y="35"/>
                </a:cxn>
                <a:cxn ang="0">
                  <a:pos x="3" y="56"/>
                </a:cxn>
                <a:cxn ang="0">
                  <a:pos x="7" y="88"/>
                </a:cxn>
                <a:cxn ang="0">
                  <a:pos x="13" y="129"/>
                </a:cxn>
                <a:cxn ang="0">
                  <a:pos x="10" y="145"/>
                </a:cxn>
                <a:cxn ang="0">
                  <a:pos x="13" y="161"/>
                </a:cxn>
                <a:cxn ang="0">
                  <a:pos x="15" y="182"/>
                </a:cxn>
                <a:cxn ang="0">
                  <a:pos x="18" y="197"/>
                </a:cxn>
                <a:cxn ang="0">
                  <a:pos x="25" y="212"/>
                </a:cxn>
                <a:cxn ang="0">
                  <a:pos x="42" y="221"/>
                </a:cxn>
                <a:cxn ang="0">
                  <a:pos x="58" y="223"/>
                </a:cxn>
                <a:cxn ang="0">
                  <a:pos x="74" y="226"/>
                </a:cxn>
                <a:cxn ang="0">
                  <a:pos x="90" y="224"/>
                </a:cxn>
                <a:cxn ang="0">
                  <a:pos x="105" y="222"/>
                </a:cxn>
                <a:cxn ang="0">
                  <a:pos x="121" y="220"/>
                </a:cxn>
                <a:cxn ang="0">
                  <a:pos x="137" y="218"/>
                </a:cxn>
                <a:cxn ang="0">
                  <a:pos x="152" y="215"/>
                </a:cxn>
                <a:cxn ang="0">
                  <a:pos x="168" y="213"/>
                </a:cxn>
                <a:cxn ang="0">
                  <a:pos x="204" y="208"/>
                </a:cxn>
                <a:cxn ang="0">
                  <a:pos x="220" y="206"/>
                </a:cxn>
                <a:cxn ang="0">
                  <a:pos x="235" y="204"/>
                </a:cxn>
                <a:cxn ang="0">
                  <a:pos x="238" y="188"/>
                </a:cxn>
                <a:cxn ang="0">
                  <a:pos x="241" y="171"/>
                </a:cxn>
                <a:cxn ang="0">
                  <a:pos x="239" y="156"/>
                </a:cxn>
                <a:cxn ang="0">
                  <a:pos x="237" y="140"/>
                </a:cxn>
                <a:cxn ang="0">
                  <a:pos x="235" y="125"/>
                </a:cxn>
                <a:cxn ang="0">
                  <a:pos x="232" y="109"/>
                </a:cxn>
                <a:cxn ang="0">
                  <a:pos x="230" y="93"/>
                </a:cxn>
                <a:cxn ang="0">
                  <a:pos x="228" y="77"/>
                </a:cxn>
                <a:cxn ang="0">
                  <a:pos x="226" y="62"/>
                </a:cxn>
                <a:cxn ang="0">
                  <a:pos x="224" y="46"/>
                </a:cxn>
                <a:cxn ang="0">
                  <a:pos x="221" y="31"/>
                </a:cxn>
                <a:cxn ang="0">
                  <a:pos x="219" y="15"/>
                </a:cxn>
                <a:cxn ang="0">
                  <a:pos x="217" y="0"/>
                </a:cxn>
                <a:cxn ang="0">
                  <a:pos x="201" y="2"/>
                </a:cxn>
                <a:cxn ang="0">
                  <a:pos x="186" y="4"/>
                </a:cxn>
                <a:cxn ang="0">
                  <a:pos x="170" y="6"/>
                </a:cxn>
                <a:cxn ang="0">
                  <a:pos x="154" y="3"/>
                </a:cxn>
                <a:cxn ang="0">
                  <a:pos x="138" y="5"/>
                </a:cxn>
                <a:cxn ang="0">
                  <a:pos x="123" y="8"/>
                </a:cxn>
                <a:cxn ang="0">
                  <a:pos x="108" y="10"/>
                </a:cxn>
                <a:cxn ang="0">
                  <a:pos x="92" y="12"/>
                </a:cxn>
                <a:cxn ang="0">
                  <a:pos x="76" y="14"/>
                </a:cxn>
                <a:cxn ang="0">
                  <a:pos x="61" y="16"/>
                </a:cxn>
                <a:cxn ang="0">
                  <a:pos x="45" y="18"/>
                </a:cxn>
                <a:cxn ang="0">
                  <a:pos x="30" y="21"/>
                </a:cxn>
                <a:cxn ang="0">
                  <a:pos x="0" y="35"/>
                </a:cxn>
                <a:cxn ang="0">
                  <a:pos x="0" y="35"/>
                </a:cxn>
              </a:cxnLst>
              <a:rect l="0" t="0" r="r" b="b"/>
              <a:pathLst>
                <a:path w="242" h="227">
                  <a:moveTo>
                    <a:pt x="0" y="35"/>
                  </a:moveTo>
                  <a:lnTo>
                    <a:pt x="3" y="56"/>
                  </a:lnTo>
                  <a:lnTo>
                    <a:pt x="7" y="88"/>
                  </a:lnTo>
                  <a:lnTo>
                    <a:pt x="13" y="129"/>
                  </a:lnTo>
                  <a:lnTo>
                    <a:pt x="10" y="145"/>
                  </a:lnTo>
                  <a:lnTo>
                    <a:pt x="13" y="161"/>
                  </a:lnTo>
                  <a:lnTo>
                    <a:pt x="15" y="182"/>
                  </a:lnTo>
                  <a:lnTo>
                    <a:pt x="18" y="197"/>
                  </a:lnTo>
                  <a:lnTo>
                    <a:pt x="25" y="212"/>
                  </a:lnTo>
                  <a:lnTo>
                    <a:pt x="42" y="221"/>
                  </a:lnTo>
                  <a:lnTo>
                    <a:pt x="58" y="223"/>
                  </a:lnTo>
                  <a:lnTo>
                    <a:pt x="74" y="226"/>
                  </a:lnTo>
                  <a:lnTo>
                    <a:pt x="90" y="224"/>
                  </a:lnTo>
                  <a:lnTo>
                    <a:pt x="105" y="222"/>
                  </a:lnTo>
                  <a:lnTo>
                    <a:pt x="121" y="220"/>
                  </a:lnTo>
                  <a:lnTo>
                    <a:pt x="137" y="218"/>
                  </a:lnTo>
                  <a:lnTo>
                    <a:pt x="152" y="215"/>
                  </a:lnTo>
                  <a:lnTo>
                    <a:pt x="168" y="213"/>
                  </a:lnTo>
                  <a:lnTo>
                    <a:pt x="204" y="208"/>
                  </a:lnTo>
                  <a:lnTo>
                    <a:pt x="220" y="206"/>
                  </a:lnTo>
                  <a:lnTo>
                    <a:pt x="235" y="204"/>
                  </a:lnTo>
                  <a:lnTo>
                    <a:pt x="238" y="188"/>
                  </a:lnTo>
                  <a:lnTo>
                    <a:pt x="241" y="171"/>
                  </a:lnTo>
                  <a:lnTo>
                    <a:pt x="239" y="156"/>
                  </a:lnTo>
                  <a:lnTo>
                    <a:pt x="237" y="140"/>
                  </a:lnTo>
                  <a:lnTo>
                    <a:pt x="235" y="125"/>
                  </a:lnTo>
                  <a:lnTo>
                    <a:pt x="232" y="109"/>
                  </a:lnTo>
                  <a:lnTo>
                    <a:pt x="230" y="93"/>
                  </a:lnTo>
                  <a:lnTo>
                    <a:pt x="228" y="77"/>
                  </a:lnTo>
                  <a:lnTo>
                    <a:pt x="226" y="62"/>
                  </a:lnTo>
                  <a:lnTo>
                    <a:pt x="224" y="46"/>
                  </a:lnTo>
                  <a:lnTo>
                    <a:pt x="221" y="31"/>
                  </a:lnTo>
                  <a:lnTo>
                    <a:pt x="219" y="15"/>
                  </a:lnTo>
                  <a:lnTo>
                    <a:pt x="217" y="0"/>
                  </a:lnTo>
                  <a:lnTo>
                    <a:pt x="201" y="2"/>
                  </a:lnTo>
                  <a:lnTo>
                    <a:pt x="186" y="4"/>
                  </a:lnTo>
                  <a:lnTo>
                    <a:pt x="170" y="6"/>
                  </a:lnTo>
                  <a:lnTo>
                    <a:pt x="154" y="3"/>
                  </a:lnTo>
                  <a:lnTo>
                    <a:pt x="138" y="5"/>
                  </a:lnTo>
                  <a:lnTo>
                    <a:pt x="123" y="8"/>
                  </a:lnTo>
                  <a:lnTo>
                    <a:pt x="108" y="10"/>
                  </a:lnTo>
                  <a:lnTo>
                    <a:pt x="92" y="12"/>
                  </a:lnTo>
                  <a:lnTo>
                    <a:pt x="76" y="14"/>
                  </a:lnTo>
                  <a:lnTo>
                    <a:pt x="61" y="16"/>
                  </a:lnTo>
                  <a:lnTo>
                    <a:pt x="45" y="18"/>
                  </a:lnTo>
                  <a:lnTo>
                    <a:pt x="30" y="21"/>
                  </a:lnTo>
                  <a:lnTo>
                    <a:pt x="0" y="35"/>
                  </a:lnTo>
                  <a:lnTo>
                    <a:pt x="0" y="35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074" name="Oval 330"/>
            <p:cNvSpPr>
              <a:spLocks noChangeArrowheads="1"/>
            </p:cNvSpPr>
            <p:nvPr/>
          </p:nvSpPr>
          <p:spPr bwMode="auto">
            <a:xfrm rot="21120000">
              <a:off x="3476" y="1438"/>
              <a:ext cx="177" cy="3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075" name="Freeform 331"/>
            <p:cNvSpPr>
              <a:spLocks/>
            </p:cNvSpPr>
            <p:nvPr/>
          </p:nvSpPr>
          <p:spPr bwMode="auto">
            <a:xfrm>
              <a:off x="3653" y="1386"/>
              <a:ext cx="243" cy="228"/>
            </a:xfrm>
            <a:custGeom>
              <a:avLst/>
              <a:gdLst/>
              <a:ahLst/>
              <a:cxnLst>
                <a:cxn ang="0">
                  <a:pos x="0" y="35"/>
                </a:cxn>
                <a:cxn ang="0">
                  <a:pos x="3" y="56"/>
                </a:cxn>
                <a:cxn ang="0">
                  <a:pos x="7" y="88"/>
                </a:cxn>
                <a:cxn ang="0">
                  <a:pos x="13" y="129"/>
                </a:cxn>
                <a:cxn ang="0">
                  <a:pos x="10" y="146"/>
                </a:cxn>
                <a:cxn ang="0">
                  <a:pos x="12" y="161"/>
                </a:cxn>
                <a:cxn ang="0">
                  <a:pos x="15" y="182"/>
                </a:cxn>
                <a:cxn ang="0">
                  <a:pos x="17" y="198"/>
                </a:cxn>
                <a:cxn ang="0">
                  <a:pos x="25" y="213"/>
                </a:cxn>
                <a:cxn ang="0">
                  <a:pos x="42" y="221"/>
                </a:cxn>
                <a:cxn ang="0">
                  <a:pos x="58" y="223"/>
                </a:cxn>
                <a:cxn ang="0">
                  <a:pos x="74" y="227"/>
                </a:cxn>
                <a:cxn ang="0">
                  <a:pos x="90" y="224"/>
                </a:cxn>
                <a:cxn ang="0">
                  <a:pos x="105" y="222"/>
                </a:cxn>
                <a:cxn ang="0">
                  <a:pos x="121" y="220"/>
                </a:cxn>
                <a:cxn ang="0">
                  <a:pos x="137" y="218"/>
                </a:cxn>
                <a:cxn ang="0">
                  <a:pos x="152" y="216"/>
                </a:cxn>
                <a:cxn ang="0">
                  <a:pos x="168" y="213"/>
                </a:cxn>
                <a:cxn ang="0">
                  <a:pos x="204" y="208"/>
                </a:cxn>
                <a:cxn ang="0">
                  <a:pos x="220" y="206"/>
                </a:cxn>
                <a:cxn ang="0">
                  <a:pos x="235" y="204"/>
                </a:cxn>
                <a:cxn ang="0">
                  <a:pos x="239" y="188"/>
                </a:cxn>
                <a:cxn ang="0">
                  <a:pos x="242" y="171"/>
                </a:cxn>
                <a:cxn ang="0">
                  <a:pos x="239" y="156"/>
                </a:cxn>
                <a:cxn ang="0">
                  <a:pos x="237" y="140"/>
                </a:cxn>
                <a:cxn ang="0">
                  <a:pos x="235" y="125"/>
                </a:cxn>
                <a:cxn ang="0">
                  <a:pos x="233" y="109"/>
                </a:cxn>
                <a:cxn ang="0">
                  <a:pos x="231" y="93"/>
                </a:cxn>
                <a:cxn ang="0">
                  <a:pos x="228" y="77"/>
                </a:cxn>
                <a:cxn ang="0">
                  <a:pos x="226" y="62"/>
                </a:cxn>
                <a:cxn ang="0">
                  <a:pos x="224" y="46"/>
                </a:cxn>
                <a:cxn ang="0">
                  <a:pos x="222" y="31"/>
                </a:cxn>
                <a:cxn ang="0">
                  <a:pos x="220" y="15"/>
                </a:cxn>
                <a:cxn ang="0">
                  <a:pos x="217" y="0"/>
                </a:cxn>
                <a:cxn ang="0">
                  <a:pos x="202" y="2"/>
                </a:cxn>
                <a:cxn ang="0">
                  <a:pos x="186" y="4"/>
                </a:cxn>
                <a:cxn ang="0">
                  <a:pos x="171" y="6"/>
                </a:cxn>
                <a:cxn ang="0">
                  <a:pos x="154" y="3"/>
                </a:cxn>
                <a:cxn ang="0">
                  <a:pos x="139" y="5"/>
                </a:cxn>
                <a:cxn ang="0">
                  <a:pos x="123" y="8"/>
                </a:cxn>
                <a:cxn ang="0">
                  <a:pos x="107" y="10"/>
                </a:cxn>
                <a:cxn ang="0">
                  <a:pos x="92" y="12"/>
                </a:cxn>
                <a:cxn ang="0">
                  <a:pos x="76" y="14"/>
                </a:cxn>
                <a:cxn ang="0">
                  <a:pos x="61" y="16"/>
                </a:cxn>
                <a:cxn ang="0">
                  <a:pos x="45" y="19"/>
                </a:cxn>
                <a:cxn ang="0">
                  <a:pos x="29" y="21"/>
                </a:cxn>
                <a:cxn ang="0">
                  <a:pos x="0" y="35"/>
                </a:cxn>
                <a:cxn ang="0">
                  <a:pos x="0" y="35"/>
                </a:cxn>
              </a:cxnLst>
              <a:rect l="0" t="0" r="r" b="b"/>
              <a:pathLst>
                <a:path w="243" h="228">
                  <a:moveTo>
                    <a:pt x="0" y="35"/>
                  </a:moveTo>
                  <a:lnTo>
                    <a:pt x="3" y="56"/>
                  </a:lnTo>
                  <a:lnTo>
                    <a:pt x="7" y="88"/>
                  </a:lnTo>
                  <a:lnTo>
                    <a:pt x="13" y="129"/>
                  </a:lnTo>
                  <a:lnTo>
                    <a:pt x="10" y="146"/>
                  </a:lnTo>
                  <a:lnTo>
                    <a:pt x="12" y="161"/>
                  </a:lnTo>
                  <a:lnTo>
                    <a:pt x="15" y="182"/>
                  </a:lnTo>
                  <a:lnTo>
                    <a:pt x="17" y="198"/>
                  </a:lnTo>
                  <a:lnTo>
                    <a:pt x="25" y="213"/>
                  </a:lnTo>
                  <a:lnTo>
                    <a:pt x="42" y="221"/>
                  </a:lnTo>
                  <a:lnTo>
                    <a:pt x="58" y="223"/>
                  </a:lnTo>
                  <a:lnTo>
                    <a:pt x="74" y="227"/>
                  </a:lnTo>
                  <a:lnTo>
                    <a:pt x="90" y="224"/>
                  </a:lnTo>
                  <a:lnTo>
                    <a:pt x="105" y="222"/>
                  </a:lnTo>
                  <a:lnTo>
                    <a:pt x="121" y="220"/>
                  </a:lnTo>
                  <a:lnTo>
                    <a:pt x="137" y="218"/>
                  </a:lnTo>
                  <a:lnTo>
                    <a:pt x="152" y="216"/>
                  </a:lnTo>
                  <a:lnTo>
                    <a:pt x="168" y="213"/>
                  </a:lnTo>
                  <a:lnTo>
                    <a:pt x="204" y="208"/>
                  </a:lnTo>
                  <a:lnTo>
                    <a:pt x="220" y="206"/>
                  </a:lnTo>
                  <a:lnTo>
                    <a:pt x="235" y="204"/>
                  </a:lnTo>
                  <a:lnTo>
                    <a:pt x="239" y="188"/>
                  </a:lnTo>
                  <a:lnTo>
                    <a:pt x="242" y="171"/>
                  </a:lnTo>
                  <a:lnTo>
                    <a:pt x="239" y="156"/>
                  </a:lnTo>
                  <a:lnTo>
                    <a:pt x="237" y="140"/>
                  </a:lnTo>
                  <a:lnTo>
                    <a:pt x="235" y="125"/>
                  </a:lnTo>
                  <a:lnTo>
                    <a:pt x="233" y="109"/>
                  </a:lnTo>
                  <a:lnTo>
                    <a:pt x="231" y="93"/>
                  </a:lnTo>
                  <a:lnTo>
                    <a:pt x="228" y="77"/>
                  </a:lnTo>
                  <a:lnTo>
                    <a:pt x="226" y="62"/>
                  </a:lnTo>
                  <a:lnTo>
                    <a:pt x="224" y="46"/>
                  </a:lnTo>
                  <a:lnTo>
                    <a:pt x="222" y="31"/>
                  </a:lnTo>
                  <a:lnTo>
                    <a:pt x="220" y="15"/>
                  </a:lnTo>
                  <a:lnTo>
                    <a:pt x="217" y="0"/>
                  </a:lnTo>
                  <a:lnTo>
                    <a:pt x="202" y="2"/>
                  </a:lnTo>
                  <a:lnTo>
                    <a:pt x="186" y="4"/>
                  </a:lnTo>
                  <a:lnTo>
                    <a:pt x="171" y="6"/>
                  </a:lnTo>
                  <a:lnTo>
                    <a:pt x="154" y="3"/>
                  </a:lnTo>
                  <a:lnTo>
                    <a:pt x="139" y="5"/>
                  </a:lnTo>
                  <a:lnTo>
                    <a:pt x="123" y="8"/>
                  </a:lnTo>
                  <a:lnTo>
                    <a:pt x="107" y="10"/>
                  </a:lnTo>
                  <a:lnTo>
                    <a:pt x="92" y="12"/>
                  </a:lnTo>
                  <a:lnTo>
                    <a:pt x="76" y="14"/>
                  </a:lnTo>
                  <a:lnTo>
                    <a:pt x="61" y="16"/>
                  </a:lnTo>
                  <a:lnTo>
                    <a:pt x="45" y="19"/>
                  </a:lnTo>
                  <a:lnTo>
                    <a:pt x="29" y="21"/>
                  </a:lnTo>
                  <a:lnTo>
                    <a:pt x="0" y="35"/>
                  </a:lnTo>
                  <a:lnTo>
                    <a:pt x="0" y="35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076" name="Oval 332"/>
            <p:cNvSpPr>
              <a:spLocks noChangeArrowheads="1"/>
            </p:cNvSpPr>
            <p:nvPr/>
          </p:nvSpPr>
          <p:spPr bwMode="auto">
            <a:xfrm rot="21120000">
              <a:off x="3682" y="1409"/>
              <a:ext cx="176" cy="3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077" name="Freeform 333"/>
            <p:cNvSpPr>
              <a:spLocks/>
            </p:cNvSpPr>
            <p:nvPr/>
          </p:nvSpPr>
          <p:spPr bwMode="auto">
            <a:xfrm>
              <a:off x="2831" y="1501"/>
              <a:ext cx="242" cy="228"/>
            </a:xfrm>
            <a:custGeom>
              <a:avLst/>
              <a:gdLst/>
              <a:ahLst/>
              <a:cxnLst>
                <a:cxn ang="0">
                  <a:pos x="0" y="35"/>
                </a:cxn>
                <a:cxn ang="0">
                  <a:pos x="3" y="57"/>
                </a:cxn>
                <a:cxn ang="0">
                  <a:pos x="8" y="88"/>
                </a:cxn>
                <a:cxn ang="0">
                  <a:pos x="13" y="130"/>
                </a:cxn>
                <a:cxn ang="0">
                  <a:pos x="10" y="146"/>
                </a:cxn>
                <a:cxn ang="0">
                  <a:pos x="13" y="162"/>
                </a:cxn>
                <a:cxn ang="0">
                  <a:pos x="15" y="182"/>
                </a:cxn>
                <a:cxn ang="0">
                  <a:pos x="18" y="198"/>
                </a:cxn>
                <a:cxn ang="0">
                  <a:pos x="25" y="213"/>
                </a:cxn>
                <a:cxn ang="0">
                  <a:pos x="42" y="221"/>
                </a:cxn>
                <a:cxn ang="0">
                  <a:pos x="58" y="224"/>
                </a:cxn>
                <a:cxn ang="0">
                  <a:pos x="75" y="227"/>
                </a:cxn>
                <a:cxn ang="0">
                  <a:pos x="90" y="225"/>
                </a:cxn>
                <a:cxn ang="0">
                  <a:pos x="105" y="223"/>
                </a:cxn>
                <a:cxn ang="0">
                  <a:pos x="121" y="220"/>
                </a:cxn>
                <a:cxn ang="0">
                  <a:pos x="137" y="218"/>
                </a:cxn>
                <a:cxn ang="0">
                  <a:pos x="152" y="216"/>
                </a:cxn>
                <a:cxn ang="0">
                  <a:pos x="168" y="214"/>
                </a:cxn>
                <a:cxn ang="0">
                  <a:pos x="204" y="209"/>
                </a:cxn>
                <a:cxn ang="0">
                  <a:pos x="220" y="207"/>
                </a:cxn>
                <a:cxn ang="0">
                  <a:pos x="235" y="204"/>
                </a:cxn>
                <a:cxn ang="0">
                  <a:pos x="238" y="188"/>
                </a:cxn>
                <a:cxn ang="0">
                  <a:pos x="241" y="172"/>
                </a:cxn>
                <a:cxn ang="0">
                  <a:pos x="239" y="156"/>
                </a:cxn>
                <a:cxn ang="0">
                  <a:pos x="237" y="140"/>
                </a:cxn>
                <a:cxn ang="0">
                  <a:pos x="235" y="125"/>
                </a:cxn>
                <a:cxn ang="0">
                  <a:pos x="232" y="109"/>
                </a:cxn>
                <a:cxn ang="0">
                  <a:pos x="230" y="94"/>
                </a:cxn>
                <a:cxn ang="0">
                  <a:pos x="228" y="78"/>
                </a:cxn>
                <a:cxn ang="0">
                  <a:pos x="226" y="63"/>
                </a:cxn>
                <a:cxn ang="0">
                  <a:pos x="224" y="47"/>
                </a:cxn>
                <a:cxn ang="0">
                  <a:pos x="221" y="31"/>
                </a:cxn>
                <a:cxn ang="0">
                  <a:pos x="219" y="16"/>
                </a:cxn>
                <a:cxn ang="0">
                  <a:pos x="217" y="0"/>
                </a:cxn>
                <a:cxn ang="0">
                  <a:pos x="201" y="2"/>
                </a:cxn>
                <a:cxn ang="0">
                  <a:pos x="186" y="5"/>
                </a:cxn>
                <a:cxn ang="0">
                  <a:pos x="171" y="7"/>
                </a:cxn>
                <a:cxn ang="0">
                  <a:pos x="154" y="4"/>
                </a:cxn>
                <a:cxn ang="0">
                  <a:pos x="138" y="6"/>
                </a:cxn>
                <a:cxn ang="0">
                  <a:pos x="123" y="8"/>
                </a:cxn>
                <a:cxn ang="0">
                  <a:pos x="108" y="10"/>
                </a:cxn>
                <a:cxn ang="0">
                  <a:pos x="92" y="13"/>
                </a:cxn>
                <a:cxn ang="0">
                  <a:pos x="76" y="15"/>
                </a:cxn>
                <a:cxn ang="0">
                  <a:pos x="61" y="17"/>
                </a:cxn>
                <a:cxn ang="0">
                  <a:pos x="45" y="19"/>
                </a:cxn>
                <a:cxn ang="0">
                  <a:pos x="30" y="21"/>
                </a:cxn>
                <a:cxn ang="0">
                  <a:pos x="0" y="35"/>
                </a:cxn>
                <a:cxn ang="0">
                  <a:pos x="0" y="35"/>
                </a:cxn>
              </a:cxnLst>
              <a:rect l="0" t="0" r="r" b="b"/>
              <a:pathLst>
                <a:path w="242" h="228">
                  <a:moveTo>
                    <a:pt x="0" y="35"/>
                  </a:moveTo>
                  <a:lnTo>
                    <a:pt x="3" y="57"/>
                  </a:lnTo>
                  <a:lnTo>
                    <a:pt x="8" y="88"/>
                  </a:lnTo>
                  <a:lnTo>
                    <a:pt x="13" y="130"/>
                  </a:lnTo>
                  <a:lnTo>
                    <a:pt x="10" y="146"/>
                  </a:lnTo>
                  <a:lnTo>
                    <a:pt x="13" y="162"/>
                  </a:lnTo>
                  <a:lnTo>
                    <a:pt x="15" y="182"/>
                  </a:lnTo>
                  <a:lnTo>
                    <a:pt x="18" y="198"/>
                  </a:lnTo>
                  <a:lnTo>
                    <a:pt x="25" y="213"/>
                  </a:lnTo>
                  <a:lnTo>
                    <a:pt x="42" y="221"/>
                  </a:lnTo>
                  <a:lnTo>
                    <a:pt x="58" y="224"/>
                  </a:lnTo>
                  <a:lnTo>
                    <a:pt x="75" y="227"/>
                  </a:lnTo>
                  <a:lnTo>
                    <a:pt x="90" y="225"/>
                  </a:lnTo>
                  <a:lnTo>
                    <a:pt x="105" y="223"/>
                  </a:lnTo>
                  <a:lnTo>
                    <a:pt x="121" y="220"/>
                  </a:lnTo>
                  <a:lnTo>
                    <a:pt x="137" y="218"/>
                  </a:lnTo>
                  <a:lnTo>
                    <a:pt x="152" y="216"/>
                  </a:lnTo>
                  <a:lnTo>
                    <a:pt x="168" y="214"/>
                  </a:lnTo>
                  <a:lnTo>
                    <a:pt x="204" y="209"/>
                  </a:lnTo>
                  <a:lnTo>
                    <a:pt x="220" y="207"/>
                  </a:lnTo>
                  <a:lnTo>
                    <a:pt x="235" y="204"/>
                  </a:lnTo>
                  <a:lnTo>
                    <a:pt x="238" y="188"/>
                  </a:lnTo>
                  <a:lnTo>
                    <a:pt x="241" y="172"/>
                  </a:lnTo>
                  <a:lnTo>
                    <a:pt x="239" y="156"/>
                  </a:lnTo>
                  <a:lnTo>
                    <a:pt x="237" y="140"/>
                  </a:lnTo>
                  <a:lnTo>
                    <a:pt x="235" y="125"/>
                  </a:lnTo>
                  <a:lnTo>
                    <a:pt x="232" y="109"/>
                  </a:lnTo>
                  <a:lnTo>
                    <a:pt x="230" y="94"/>
                  </a:lnTo>
                  <a:lnTo>
                    <a:pt x="228" y="78"/>
                  </a:lnTo>
                  <a:lnTo>
                    <a:pt x="226" y="63"/>
                  </a:lnTo>
                  <a:lnTo>
                    <a:pt x="224" y="47"/>
                  </a:lnTo>
                  <a:lnTo>
                    <a:pt x="221" y="31"/>
                  </a:lnTo>
                  <a:lnTo>
                    <a:pt x="219" y="16"/>
                  </a:lnTo>
                  <a:lnTo>
                    <a:pt x="217" y="0"/>
                  </a:lnTo>
                  <a:lnTo>
                    <a:pt x="201" y="2"/>
                  </a:lnTo>
                  <a:lnTo>
                    <a:pt x="186" y="5"/>
                  </a:lnTo>
                  <a:lnTo>
                    <a:pt x="171" y="7"/>
                  </a:lnTo>
                  <a:lnTo>
                    <a:pt x="154" y="4"/>
                  </a:lnTo>
                  <a:lnTo>
                    <a:pt x="138" y="6"/>
                  </a:lnTo>
                  <a:lnTo>
                    <a:pt x="123" y="8"/>
                  </a:lnTo>
                  <a:lnTo>
                    <a:pt x="108" y="10"/>
                  </a:lnTo>
                  <a:lnTo>
                    <a:pt x="92" y="13"/>
                  </a:lnTo>
                  <a:lnTo>
                    <a:pt x="76" y="15"/>
                  </a:lnTo>
                  <a:lnTo>
                    <a:pt x="61" y="17"/>
                  </a:lnTo>
                  <a:lnTo>
                    <a:pt x="45" y="19"/>
                  </a:lnTo>
                  <a:lnTo>
                    <a:pt x="30" y="21"/>
                  </a:lnTo>
                  <a:lnTo>
                    <a:pt x="0" y="35"/>
                  </a:lnTo>
                  <a:lnTo>
                    <a:pt x="0" y="35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078" name="Oval 334"/>
            <p:cNvSpPr>
              <a:spLocks noChangeArrowheads="1"/>
            </p:cNvSpPr>
            <p:nvPr/>
          </p:nvSpPr>
          <p:spPr bwMode="auto">
            <a:xfrm rot="21120000">
              <a:off x="2860" y="1524"/>
              <a:ext cx="177" cy="3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079" name="Freeform 335"/>
            <p:cNvSpPr>
              <a:spLocks/>
            </p:cNvSpPr>
            <p:nvPr/>
          </p:nvSpPr>
          <p:spPr bwMode="auto">
            <a:xfrm>
              <a:off x="3858" y="1357"/>
              <a:ext cx="242" cy="228"/>
            </a:xfrm>
            <a:custGeom>
              <a:avLst/>
              <a:gdLst/>
              <a:ahLst/>
              <a:cxnLst>
                <a:cxn ang="0">
                  <a:pos x="0" y="35"/>
                </a:cxn>
                <a:cxn ang="0">
                  <a:pos x="3" y="56"/>
                </a:cxn>
                <a:cxn ang="0">
                  <a:pos x="7" y="88"/>
                </a:cxn>
                <a:cxn ang="0">
                  <a:pos x="13" y="129"/>
                </a:cxn>
                <a:cxn ang="0">
                  <a:pos x="10" y="146"/>
                </a:cxn>
                <a:cxn ang="0">
                  <a:pos x="12" y="161"/>
                </a:cxn>
                <a:cxn ang="0">
                  <a:pos x="15" y="182"/>
                </a:cxn>
                <a:cxn ang="0">
                  <a:pos x="18" y="198"/>
                </a:cxn>
                <a:cxn ang="0">
                  <a:pos x="25" y="213"/>
                </a:cxn>
                <a:cxn ang="0">
                  <a:pos x="42" y="221"/>
                </a:cxn>
                <a:cxn ang="0">
                  <a:pos x="58" y="224"/>
                </a:cxn>
                <a:cxn ang="0">
                  <a:pos x="74" y="227"/>
                </a:cxn>
                <a:cxn ang="0">
                  <a:pos x="90" y="224"/>
                </a:cxn>
                <a:cxn ang="0">
                  <a:pos x="105" y="222"/>
                </a:cxn>
                <a:cxn ang="0">
                  <a:pos x="121" y="220"/>
                </a:cxn>
                <a:cxn ang="0">
                  <a:pos x="137" y="218"/>
                </a:cxn>
                <a:cxn ang="0">
                  <a:pos x="152" y="216"/>
                </a:cxn>
                <a:cxn ang="0">
                  <a:pos x="168" y="214"/>
                </a:cxn>
                <a:cxn ang="0">
                  <a:pos x="204" y="208"/>
                </a:cxn>
                <a:cxn ang="0">
                  <a:pos x="220" y="206"/>
                </a:cxn>
                <a:cxn ang="0">
                  <a:pos x="235" y="204"/>
                </a:cxn>
                <a:cxn ang="0">
                  <a:pos x="238" y="188"/>
                </a:cxn>
                <a:cxn ang="0">
                  <a:pos x="241" y="172"/>
                </a:cxn>
                <a:cxn ang="0">
                  <a:pos x="239" y="156"/>
                </a:cxn>
                <a:cxn ang="0">
                  <a:pos x="237" y="140"/>
                </a:cxn>
                <a:cxn ang="0">
                  <a:pos x="235" y="125"/>
                </a:cxn>
                <a:cxn ang="0">
                  <a:pos x="232" y="109"/>
                </a:cxn>
                <a:cxn ang="0">
                  <a:pos x="230" y="93"/>
                </a:cxn>
                <a:cxn ang="0">
                  <a:pos x="228" y="78"/>
                </a:cxn>
                <a:cxn ang="0">
                  <a:pos x="226" y="62"/>
                </a:cxn>
                <a:cxn ang="0">
                  <a:pos x="224" y="47"/>
                </a:cxn>
                <a:cxn ang="0">
                  <a:pos x="221" y="31"/>
                </a:cxn>
                <a:cxn ang="0">
                  <a:pos x="219" y="15"/>
                </a:cxn>
                <a:cxn ang="0">
                  <a:pos x="217" y="0"/>
                </a:cxn>
                <a:cxn ang="0">
                  <a:pos x="201" y="2"/>
                </a:cxn>
                <a:cxn ang="0">
                  <a:pos x="186" y="4"/>
                </a:cxn>
                <a:cxn ang="0">
                  <a:pos x="170" y="6"/>
                </a:cxn>
                <a:cxn ang="0">
                  <a:pos x="154" y="3"/>
                </a:cxn>
                <a:cxn ang="0">
                  <a:pos x="138" y="6"/>
                </a:cxn>
                <a:cxn ang="0">
                  <a:pos x="123" y="8"/>
                </a:cxn>
                <a:cxn ang="0">
                  <a:pos x="107" y="10"/>
                </a:cxn>
                <a:cxn ang="0">
                  <a:pos x="92" y="12"/>
                </a:cxn>
                <a:cxn ang="0">
                  <a:pos x="76" y="14"/>
                </a:cxn>
                <a:cxn ang="0">
                  <a:pos x="61" y="17"/>
                </a:cxn>
                <a:cxn ang="0">
                  <a:pos x="45" y="19"/>
                </a:cxn>
                <a:cxn ang="0">
                  <a:pos x="30" y="21"/>
                </a:cxn>
                <a:cxn ang="0">
                  <a:pos x="0" y="35"/>
                </a:cxn>
                <a:cxn ang="0">
                  <a:pos x="0" y="35"/>
                </a:cxn>
              </a:cxnLst>
              <a:rect l="0" t="0" r="r" b="b"/>
              <a:pathLst>
                <a:path w="242" h="228">
                  <a:moveTo>
                    <a:pt x="0" y="35"/>
                  </a:moveTo>
                  <a:lnTo>
                    <a:pt x="3" y="56"/>
                  </a:lnTo>
                  <a:lnTo>
                    <a:pt x="7" y="88"/>
                  </a:lnTo>
                  <a:lnTo>
                    <a:pt x="13" y="129"/>
                  </a:lnTo>
                  <a:lnTo>
                    <a:pt x="10" y="146"/>
                  </a:lnTo>
                  <a:lnTo>
                    <a:pt x="12" y="161"/>
                  </a:lnTo>
                  <a:lnTo>
                    <a:pt x="15" y="182"/>
                  </a:lnTo>
                  <a:lnTo>
                    <a:pt x="18" y="198"/>
                  </a:lnTo>
                  <a:lnTo>
                    <a:pt x="25" y="213"/>
                  </a:lnTo>
                  <a:lnTo>
                    <a:pt x="42" y="221"/>
                  </a:lnTo>
                  <a:lnTo>
                    <a:pt x="58" y="224"/>
                  </a:lnTo>
                  <a:lnTo>
                    <a:pt x="74" y="227"/>
                  </a:lnTo>
                  <a:lnTo>
                    <a:pt x="90" y="224"/>
                  </a:lnTo>
                  <a:lnTo>
                    <a:pt x="105" y="222"/>
                  </a:lnTo>
                  <a:lnTo>
                    <a:pt x="121" y="220"/>
                  </a:lnTo>
                  <a:lnTo>
                    <a:pt x="137" y="218"/>
                  </a:lnTo>
                  <a:lnTo>
                    <a:pt x="152" y="216"/>
                  </a:lnTo>
                  <a:lnTo>
                    <a:pt x="168" y="214"/>
                  </a:lnTo>
                  <a:lnTo>
                    <a:pt x="204" y="208"/>
                  </a:lnTo>
                  <a:lnTo>
                    <a:pt x="220" y="206"/>
                  </a:lnTo>
                  <a:lnTo>
                    <a:pt x="235" y="204"/>
                  </a:lnTo>
                  <a:lnTo>
                    <a:pt x="238" y="188"/>
                  </a:lnTo>
                  <a:lnTo>
                    <a:pt x="241" y="172"/>
                  </a:lnTo>
                  <a:lnTo>
                    <a:pt x="239" y="156"/>
                  </a:lnTo>
                  <a:lnTo>
                    <a:pt x="237" y="140"/>
                  </a:lnTo>
                  <a:lnTo>
                    <a:pt x="235" y="125"/>
                  </a:lnTo>
                  <a:lnTo>
                    <a:pt x="232" y="109"/>
                  </a:lnTo>
                  <a:lnTo>
                    <a:pt x="230" y="93"/>
                  </a:lnTo>
                  <a:lnTo>
                    <a:pt x="228" y="78"/>
                  </a:lnTo>
                  <a:lnTo>
                    <a:pt x="226" y="62"/>
                  </a:lnTo>
                  <a:lnTo>
                    <a:pt x="224" y="47"/>
                  </a:lnTo>
                  <a:lnTo>
                    <a:pt x="221" y="31"/>
                  </a:lnTo>
                  <a:lnTo>
                    <a:pt x="219" y="15"/>
                  </a:lnTo>
                  <a:lnTo>
                    <a:pt x="217" y="0"/>
                  </a:lnTo>
                  <a:lnTo>
                    <a:pt x="201" y="2"/>
                  </a:lnTo>
                  <a:lnTo>
                    <a:pt x="186" y="4"/>
                  </a:lnTo>
                  <a:lnTo>
                    <a:pt x="170" y="6"/>
                  </a:lnTo>
                  <a:lnTo>
                    <a:pt x="154" y="3"/>
                  </a:lnTo>
                  <a:lnTo>
                    <a:pt x="138" y="6"/>
                  </a:lnTo>
                  <a:lnTo>
                    <a:pt x="123" y="8"/>
                  </a:lnTo>
                  <a:lnTo>
                    <a:pt x="107" y="10"/>
                  </a:lnTo>
                  <a:lnTo>
                    <a:pt x="92" y="12"/>
                  </a:lnTo>
                  <a:lnTo>
                    <a:pt x="76" y="14"/>
                  </a:lnTo>
                  <a:lnTo>
                    <a:pt x="61" y="17"/>
                  </a:lnTo>
                  <a:lnTo>
                    <a:pt x="45" y="19"/>
                  </a:lnTo>
                  <a:lnTo>
                    <a:pt x="30" y="21"/>
                  </a:lnTo>
                  <a:lnTo>
                    <a:pt x="0" y="35"/>
                  </a:lnTo>
                  <a:lnTo>
                    <a:pt x="0" y="35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080" name="Oval 336"/>
            <p:cNvSpPr>
              <a:spLocks noChangeArrowheads="1"/>
            </p:cNvSpPr>
            <p:nvPr/>
          </p:nvSpPr>
          <p:spPr bwMode="auto">
            <a:xfrm rot="21120000">
              <a:off x="3887" y="1380"/>
              <a:ext cx="176" cy="3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1848" name="Group 339"/>
            <p:cNvGrpSpPr>
              <a:grpSpLocks/>
            </p:cNvGrpSpPr>
            <p:nvPr/>
          </p:nvGrpSpPr>
          <p:grpSpPr bwMode="auto">
            <a:xfrm>
              <a:off x="3096" y="1739"/>
              <a:ext cx="247" cy="234"/>
              <a:chOff x="3096" y="1739"/>
              <a:chExt cx="247" cy="234"/>
            </a:xfrm>
          </p:grpSpPr>
          <p:sp>
            <p:nvSpPr>
              <p:cNvPr id="32081" name="Freeform 337"/>
              <p:cNvSpPr>
                <a:spLocks/>
              </p:cNvSpPr>
              <p:nvPr/>
            </p:nvSpPr>
            <p:spPr bwMode="auto">
              <a:xfrm>
                <a:off x="3096" y="1739"/>
                <a:ext cx="247" cy="234"/>
              </a:xfrm>
              <a:custGeom>
                <a:avLst/>
                <a:gdLst/>
                <a:ahLst/>
                <a:cxnLst>
                  <a:cxn ang="0">
                    <a:pos x="28" y="227"/>
                  </a:cxn>
                  <a:cxn ang="0">
                    <a:pos x="25" y="206"/>
                  </a:cxn>
                  <a:cxn ang="0">
                    <a:pos x="20" y="174"/>
                  </a:cxn>
                  <a:cxn ang="0">
                    <a:pos x="15" y="133"/>
                  </a:cxn>
                  <a:cxn ang="0">
                    <a:pos x="7" y="118"/>
                  </a:cxn>
                  <a:cxn ang="0">
                    <a:pos x="5" y="102"/>
                  </a:cxn>
                  <a:cxn ang="0">
                    <a:pos x="2" y="82"/>
                  </a:cxn>
                  <a:cxn ang="0">
                    <a:pos x="0" y="66"/>
                  </a:cxn>
                  <a:cxn ang="0">
                    <a:pos x="3" y="49"/>
                  </a:cxn>
                  <a:cxn ang="0">
                    <a:pos x="17" y="37"/>
                  </a:cxn>
                  <a:cxn ang="0">
                    <a:pos x="32" y="30"/>
                  </a:cxn>
                  <a:cxn ang="0">
                    <a:pos x="46" y="22"/>
                  </a:cxn>
                  <a:cxn ang="0">
                    <a:pos x="62" y="20"/>
                  </a:cxn>
                  <a:cxn ang="0">
                    <a:pos x="77" y="18"/>
                  </a:cxn>
                  <a:cxn ang="0">
                    <a:pos x="93" y="16"/>
                  </a:cxn>
                  <a:cxn ang="0">
                    <a:pos x="109" y="14"/>
                  </a:cxn>
                  <a:cxn ang="0">
                    <a:pos x="124" y="11"/>
                  </a:cxn>
                  <a:cxn ang="0">
                    <a:pos x="140" y="9"/>
                  </a:cxn>
                  <a:cxn ang="0">
                    <a:pos x="176" y="4"/>
                  </a:cxn>
                  <a:cxn ang="0">
                    <a:pos x="192" y="2"/>
                  </a:cxn>
                  <a:cxn ang="0">
                    <a:pos x="207" y="0"/>
                  </a:cxn>
                  <a:cxn ang="0">
                    <a:pos x="214" y="14"/>
                  </a:cxn>
                  <a:cxn ang="0">
                    <a:pos x="222" y="29"/>
                  </a:cxn>
                  <a:cxn ang="0">
                    <a:pos x="224" y="45"/>
                  </a:cxn>
                  <a:cxn ang="0">
                    <a:pos x="226" y="61"/>
                  </a:cxn>
                  <a:cxn ang="0">
                    <a:pos x="228" y="76"/>
                  </a:cxn>
                  <a:cxn ang="0">
                    <a:pos x="231" y="92"/>
                  </a:cxn>
                  <a:cxn ang="0">
                    <a:pos x="233" y="108"/>
                  </a:cxn>
                  <a:cxn ang="0">
                    <a:pos x="235" y="123"/>
                  </a:cxn>
                  <a:cxn ang="0">
                    <a:pos x="237" y="139"/>
                  </a:cxn>
                  <a:cxn ang="0">
                    <a:pos x="239" y="154"/>
                  </a:cxn>
                  <a:cxn ang="0">
                    <a:pos x="242" y="170"/>
                  </a:cxn>
                  <a:cxn ang="0">
                    <a:pos x="244" y="186"/>
                  </a:cxn>
                  <a:cxn ang="0">
                    <a:pos x="246" y="201"/>
                  </a:cxn>
                  <a:cxn ang="0">
                    <a:pos x="230" y="203"/>
                  </a:cxn>
                  <a:cxn ang="0">
                    <a:pos x="215" y="205"/>
                  </a:cxn>
                  <a:cxn ang="0">
                    <a:pos x="199" y="208"/>
                  </a:cxn>
                  <a:cxn ang="0">
                    <a:pos x="185" y="215"/>
                  </a:cxn>
                  <a:cxn ang="0">
                    <a:pos x="169" y="217"/>
                  </a:cxn>
                  <a:cxn ang="0">
                    <a:pos x="154" y="219"/>
                  </a:cxn>
                  <a:cxn ang="0">
                    <a:pos x="138" y="222"/>
                  </a:cxn>
                  <a:cxn ang="0">
                    <a:pos x="122" y="224"/>
                  </a:cxn>
                  <a:cxn ang="0">
                    <a:pos x="107" y="226"/>
                  </a:cxn>
                  <a:cxn ang="0">
                    <a:pos x="91" y="228"/>
                  </a:cxn>
                  <a:cxn ang="0">
                    <a:pos x="76" y="230"/>
                  </a:cxn>
                  <a:cxn ang="0">
                    <a:pos x="60" y="233"/>
                  </a:cxn>
                  <a:cxn ang="0">
                    <a:pos x="28" y="227"/>
                  </a:cxn>
                  <a:cxn ang="0">
                    <a:pos x="28" y="227"/>
                  </a:cxn>
                </a:cxnLst>
                <a:rect l="0" t="0" r="r" b="b"/>
                <a:pathLst>
                  <a:path w="247" h="234">
                    <a:moveTo>
                      <a:pt x="28" y="227"/>
                    </a:moveTo>
                    <a:lnTo>
                      <a:pt x="25" y="206"/>
                    </a:lnTo>
                    <a:lnTo>
                      <a:pt x="20" y="174"/>
                    </a:lnTo>
                    <a:lnTo>
                      <a:pt x="15" y="133"/>
                    </a:lnTo>
                    <a:lnTo>
                      <a:pt x="7" y="118"/>
                    </a:lnTo>
                    <a:lnTo>
                      <a:pt x="5" y="102"/>
                    </a:lnTo>
                    <a:lnTo>
                      <a:pt x="2" y="82"/>
                    </a:lnTo>
                    <a:lnTo>
                      <a:pt x="0" y="66"/>
                    </a:lnTo>
                    <a:lnTo>
                      <a:pt x="3" y="49"/>
                    </a:lnTo>
                    <a:lnTo>
                      <a:pt x="17" y="37"/>
                    </a:lnTo>
                    <a:lnTo>
                      <a:pt x="32" y="30"/>
                    </a:lnTo>
                    <a:lnTo>
                      <a:pt x="46" y="22"/>
                    </a:lnTo>
                    <a:lnTo>
                      <a:pt x="62" y="20"/>
                    </a:lnTo>
                    <a:lnTo>
                      <a:pt x="77" y="18"/>
                    </a:lnTo>
                    <a:lnTo>
                      <a:pt x="93" y="16"/>
                    </a:lnTo>
                    <a:lnTo>
                      <a:pt x="109" y="14"/>
                    </a:lnTo>
                    <a:lnTo>
                      <a:pt x="124" y="11"/>
                    </a:lnTo>
                    <a:lnTo>
                      <a:pt x="140" y="9"/>
                    </a:lnTo>
                    <a:lnTo>
                      <a:pt x="176" y="4"/>
                    </a:lnTo>
                    <a:lnTo>
                      <a:pt x="192" y="2"/>
                    </a:lnTo>
                    <a:lnTo>
                      <a:pt x="207" y="0"/>
                    </a:lnTo>
                    <a:lnTo>
                      <a:pt x="214" y="14"/>
                    </a:lnTo>
                    <a:lnTo>
                      <a:pt x="222" y="29"/>
                    </a:lnTo>
                    <a:lnTo>
                      <a:pt x="224" y="45"/>
                    </a:lnTo>
                    <a:lnTo>
                      <a:pt x="226" y="61"/>
                    </a:lnTo>
                    <a:lnTo>
                      <a:pt x="228" y="76"/>
                    </a:lnTo>
                    <a:lnTo>
                      <a:pt x="231" y="92"/>
                    </a:lnTo>
                    <a:lnTo>
                      <a:pt x="233" y="108"/>
                    </a:lnTo>
                    <a:lnTo>
                      <a:pt x="235" y="123"/>
                    </a:lnTo>
                    <a:lnTo>
                      <a:pt x="237" y="139"/>
                    </a:lnTo>
                    <a:lnTo>
                      <a:pt x="239" y="154"/>
                    </a:lnTo>
                    <a:lnTo>
                      <a:pt x="242" y="170"/>
                    </a:lnTo>
                    <a:lnTo>
                      <a:pt x="244" y="186"/>
                    </a:lnTo>
                    <a:lnTo>
                      <a:pt x="246" y="201"/>
                    </a:lnTo>
                    <a:lnTo>
                      <a:pt x="230" y="203"/>
                    </a:lnTo>
                    <a:lnTo>
                      <a:pt x="215" y="205"/>
                    </a:lnTo>
                    <a:lnTo>
                      <a:pt x="199" y="208"/>
                    </a:lnTo>
                    <a:lnTo>
                      <a:pt x="185" y="215"/>
                    </a:lnTo>
                    <a:lnTo>
                      <a:pt x="169" y="217"/>
                    </a:lnTo>
                    <a:lnTo>
                      <a:pt x="154" y="219"/>
                    </a:lnTo>
                    <a:lnTo>
                      <a:pt x="138" y="222"/>
                    </a:lnTo>
                    <a:lnTo>
                      <a:pt x="122" y="224"/>
                    </a:lnTo>
                    <a:lnTo>
                      <a:pt x="107" y="226"/>
                    </a:lnTo>
                    <a:lnTo>
                      <a:pt x="91" y="228"/>
                    </a:lnTo>
                    <a:lnTo>
                      <a:pt x="76" y="230"/>
                    </a:lnTo>
                    <a:lnTo>
                      <a:pt x="60" y="233"/>
                    </a:lnTo>
                    <a:lnTo>
                      <a:pt x="28" y="227"/>
                    </a:lnTo>
                    <a:lnTo>
                      <a:pt x="28" y="227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082" name="Oval 338"/>
              <p:cNvSpPr>
                <a:spLocks noChangeArrowheads="1"/>
              </p:cNvSpPr>
              <p:nvPr/>
            </p:nvSpPr>
            <p:spPr bwMode="auto">
              <a:xfrm rot="21120000">
                <a:off x="3147" y="1909"/>
                <a:ext cx="177" cy="39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1849" name="Group 342"/>
            <p:cNvGrpSpPr>
              <a:grpSpLocks/>
            </p:cNvGrpSpPr>
            <p:nvPr/>
          </p:nvGrpSpPr>
          <p:grpSpPr bwMode="auto">
            <a:xfrm>
              <a:off x="3302" y="1710"/>
              <a:ext cx="247" cy="234"/>
              <a:chOff x="3302" y="1710"/>
              <a:chExt cx="247" cy="234"/>
            </a:xfrm>
          </p:grpSpPr>
          <p:sp>
            <p:nvSpPr>
              <p:cNvPr id="32084" name="Freeform 340"/>
              <p:cNvSpPr>
                <a:spLocks/>
              </p:cNvSpPr>
              <p:nvPr/>
            </p:nvSpPr>
            <p:spPr bwMode="auto">
              <a:xfrm>
                <a:off x="3302" y="1710"/>
                <a:ext cx="247" cy="234"/>
              </a:xfrm>
              <a:custGeom>
                <a:avLst/>
                <a:gdLst/>
                <a:ahLst/>
                <a:cxnLst>
                  <a:cxn ang="0">
                    <a:pos x="28" y="227"/>
                  </a:cxn>
                  <a:cxn ang="0">
                    <a:pos x="25" y="206"/>
                  </a:cxn>
                  <a:cxn ang="0">
                    <a:pos x="20" y="174"/>
                  </a:cxn>
                  <a:cxn ang="0">
                    <a:pos x="15" y="133"/>
                  </a:cxn>
                  <a:cxn ang="0">
                    <a:pos x="7" y="118"/>
                  </a:cxn>
                  <a:cxn ang="0">
                    <a:pos x="5" y="102"/>
                  </a:cxn>
                  <a:cxn ang="0">
                    <a:pos x="2" y="82"/>
                  </a:cxn>
                  <a:cxn ang="0">
                    <a:pos x="0" y="66"/>
                  </a:cxn>
                  <a:cxn ang="0">
                    <a:pos x="3" y="49"/>
                  </a:cxn>
                  <a:cxn ang="0">
                    <a:pos x="17" y="37"/>
                  </a:cxn>
                  <a:cxn ang="0">
                    <a:pos x="32" y="30"/>
                  </a:cxn>
                  <a:cxn ang="0">
                    <a:pos x="46" y="22"/>
                  </a:cxn>
                  <a:cxn ang="0">
                    <a:pos x="62" y="20"/>
                  </a:cxn>
                  <a:cxn ang="0">
                    <a:pos x="77" y="18"/>
                  </a:cxn>
                  <a:cxn ang="0">
                    <a:pos x="93" y="16"/>
                  </a:cxn>
                  <a:cxn ang="0">
                    <a:pos x="109" y="14"/>
                  </a:cxn>
                  <a:cxn ang="0">
                    <a:pos x="124" y="11"/>
                  </a:cxn>
                  <a:cxn ang="0">
                    <a:pos x="140" y="9"/>
                  </a:cxn>
                  <a:cxn ang="0">
                    <a:pos x="176" y="4"/>
                  </a:cxn>
                  <a:cxn ang="0">
                    <a:pos x="192" y="2"/>
                  </a:cxn>
                  <a:cxn ang="0">
                    <a:pos x="207" y="0"/>
                  </a:cxn>
                  <a:cxn ang="0">
                    <a:pos x="214" y="14"/>
                  </a:cxn>
                  <a:cxn ang="0">
                    <a:pos x="222" y="29"/>
                  </a:cxn>
                  <a:cxn ang="0">
                    <a:pos x="224" y="45"/>
                  </a:cxn>
                  <a:cxn ang="0">
                    <a:pos x="226" y="61"/>
                  </a:cxn>
                  <a:cxn ang="0">
                    <a:pos x="228" y="76"/>
                  </a:cxn>
                  <a:cxn ang="0">
                    <a:pos x="231" y="92"/>
                  </a:cxn>
                  <a:cxn ang="0">
                    <a:pos x="233" y="108"/>
                  </a:cxn>
                  <a:cxn ang="0">
                    <a:pos x="235" y="123"/>
                  </a:cxn>
                  <a:cxn ang="0">
                    <a:pos x="237" y="139"/>
                  </a:cxn>
                  <a:cxn ang="0">
                    <a:pos x="239" y="154"/>
                  </a:cxn>
                  <a:cxn ang="0">
                    <a:pos x="242" y="170"/>
                  </a:cxn>
                  <a:cxn ang="0">
                    <a:pos x="244" y="186"/>
                  </a:cxn>
                  <a:cxn ang="0">
                    <a:pos x="246" y="201"/>
                  </a:cxn>
                  <a:cxn ang="0">
                    <a:pos x="230" y="203"/>
                  </a:cxn>
                  <a:cxn ang="0">
                    <a:pos x="215" y="205"/>
                  </a:cxn>
                  <a:cxn ang="0">
                    <a:pos x="199" y="208"/>
                  </a:cxn>
                  <a:cxn ang="0">
                    <a:pos x="184" y="215"/>
                  </a:cxn>
                  <a:cxn ang="0">
                    <a:pos x="169" y="217"/>
                  </a:cxn>
                  <a:cxn ang="0">
                    <a:pos x="154" y="219"/>
                  </a:cxn>
                  <a:cxn ang="0">
                    <a:pos x="138" y="222"/>
                  </a:cxn>
                  <a:cxn ang="0">
                    <a:pos x="122" y="224"/>
                  </a:cxn>
                  <a:cxn ang="0">
                    <a:pos x="107" y="226"/>
                  </a:cxn>
                  <a:cxn ang="0">
                    <a:pos x="91" y="228"/>
                  </a:cxn>
                  <a:cxn ang="0">
                    <a:pos x="76" y="230"/>
                  </a:cxn>
                  <a:cxn ang="0">
                    <a:pos x="60" y="233"/>
                  </a:cxn>
                  <a:cxn ang="0">
                    <a:pos x="28" y="227"/>
                  </a:cxn>
                  <a:cxn ang="0">
                    <a:pos x="28" y="227"/>
                  </a:cxn>
                </a:cxnLst>
                <a:rect l="0" t="0" r="r" b="b"/>
                <a:pathLst>
                  <a:path w="247" h="234">
                    <a:moveTo>
                      <a:pt x="28" y="227"/>
                    </a:moveTo>
                    <a:lnTo>
                      <a:pt x="25" y="206"/>
                    </a:lnTo>
                    <a:lnTo>
                      <a:pt x="20" y="174"/>
                    </a:lnTo>
                    <a:lnTo>
                      <a:pt x="15" y="133"/>
                    </a:lnTo>
                    <a:lnTo>
                      <a:pt x="7" y="118"/>
                    </a:lnTo>
                    <a:lnTo>
                      <a:pt x="5" y="102"/>
                    </a:lnTo>
                    <a:lnTo>
                      <a:pt x="2" y="82"/>
                    </a:lnTo>
                    <a:lnTo>
                      <a:pt x="0" y="66"/>
                    </a:lnTo>
                    <a:lnTo>
                      <a:pt x="3" y="49"/>
                    </a:lnTo>
                    <a:lnTo>
                      <a:pt x="17" y="37"/>
                    </a:lnTo>
                    <a:lnTo>
                      <a:pt x="32" y="30"/>
                    </a:lnTo>
                    <a:lnTo>
                      <a:pt x="46" y="22"/>
                    </a:lnTo>
                    <a:lnTo>
                      <a:pt x="62" y="20"/>
                    </a:lnTo>
                    <a:lnTo>
                      <a:pt x="77" y="18"/>
                    </a:lnTo>
                    <a:lnTo>
                      <a:pt x="93" y="16"/>
                    </a:lnTo>
                    <a:lnTo>
                      <a:pt x="109" y="14"/>
                    </a:lnTo>
                    <a:lnTo>
                      <a:pt x="124" y="11"/>
                    </a:lnTo>
                    <a:lnTo>
                      <a:pt x="140" y="9"/>
                    </a:lnTo>
                    <a:lnTo>
                      <a:pt x="176" y="4"/>
                    </a:lnTo>
                    <a:lnTo>
                      <a:pt x="192" y="2"/>
                    </a:lnTo>
                    <a:lnTo>
                      <a:pt x="207" y="0"/>
                    </a:lnTo>
                    <a:lnTo>
                      <a:pt x="214" y="14"/>
                    </a:lnTo>
                    <a:lnTo>
                      <a:pt x="222" y="29"/>
                    </a:lnTo>
                    <a:lnTo>
                      <a:pt x="224" y="45"/>
                    </a:lnTo>
                    <a:lnTo>
                      <a:pt x="226" y="61"/>
                    </a:lnTo>
                    <a:lnTo>
                      <a:pt x="228" y="76"/>
                    </a:lnTo>
                    <a:lnTo>
                      <a:pt x="231" y="92"/>
                    </a:lnTo>
                    <a:lnTo>
                      <a:pt x="233" y="108"/>
                    </a:lnTo>
                    <a:lnTo>
                      <a:pt x="235" y="123"/>
                    </a:lnTo>
                    <a:lnTo>
                      <a:pt x="237" y="139"/>
                    </a:lnTo>
                    <a:lnTo>
                      <a:pt x="239" y="154"/>
                    </a:lnTo>
                    <a:lnTo>
                      <a:pt x="242" y="170"/>
                    </a:lnTo>
                    <a:lnTo>
                      <a:pt x="244" y="186"/>
                    </a:lnTo>
                    <a:lnTo>
                      <a:pt x="246" y="201"/>
                    </a:lnTo>
                    <a:lnTo>
                      <a:pt x="230" y="203"/>
                    </a:lnTo>
                    <a:lnTo>
                      <a:pt x="215" y="205"/>
                    </a:lnTo>
                    <a:lnTo>
                      <a:pt x="199" y="208"/>
                    </a:lnTo>
                    <a:lnTo>
                      <a:pt x="184" y="215"/>
                    </a:lnTo>
                    <a:lnTo>
                      <a:pt x="169" y="217"/>
                    </a:lnTo>
                    <a:lnTo>
                      <a:pt x="154" y="219"/>
                    </a:lnTo>
                    <a:lnTo>
                      <a:pt x="138" y="222"/>
                    </a:lnTo>
                    <a:lnTo>
                      <a:pt x="122" y="224"/>
                    </a:lnTo>
                    <a:lnTo>
                      <a:pt x="107" y="226"/>
                    </a:lnTo>
                    <a:lnTo>
                      <a:pt x="91" y="228"/>
                    </a:lnTo>
                    <a:lnTo>
                      <a:pt x="76" y="230"/>
                    </a:lnTo>
                    <a:lnTo>
                      <a:pt x="60" y="233"/>
                    </a:lnTo>
                    <a:lnTo>
                      <a:pt x="28" y="227"/>
                    </a:lnTo>
                    <a:lnTo>
                      <a:pt x="28" y="227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085" name="Oval 341"/>
              <p:cNvSpPr>
                <a:spLocks noChangeArrowheads="1"/>
              </p:cNvSpPr>
              <p:nvPr/>
            </p:nvSpPr>
            <p:spPr bwMode="auto">
              <a:xfrm rot="21120000">
                <a:off x="3352" y="1880"/>
                <a:ext cx="177" cy="39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1858" name="Group 345"/>
            <p:cNvGrpSpPr>
              <a:grpSpLocks/>
            </p:cNvGrpSpPr>
            <p:nvPr/>
          </p:nvGrpSpPr>
          <p:grpSpPr bwMode="auto">
            <a:xfrm>
              <a:off x="3507" y="1681"/>
              <a:ext cx="247" cy="234"/>
              <a:chOff x="3507" y="1681"/>
              <a:chExt cx="247" cy="234"/>
            </a:xfrm>
          </p:grpSpPr>
          <p:sp>
            <p:nvSpPr>
              <p:cNvPr id="32087" name="Freeform 343"/>
              <p:cNvSpPr>
                <a:spLocks/>
              </p:cNvSpPr>
              <p:nvPr/>
            </p:nvSpPr>
            <p:spPr bwMode="auto">
              <a:xfrm>
                <a:off x="3507" y="1681"/>
                <a:ext cx="247" cy="234"/>
              </a:xfrm>
              <a:custGeom>
                <a:avLst/>
                <a:gdLst/>
                <a:ahLst/>
                <a:cxnLst>
                  <a:cxn ang="0">
                    <a:pos x="28" y="228"/>
                  </a:cxn>
                  <a:cxn ang="0">
                    <a:pos x="25" y="206"/>
                  </a:cxn>
                  <a:cxn ang="0">
                    <a:pos x="20" y="175"/>
                  </a:cxn>
                  <a:cxn ang="0">
                    <a:pos x="15" y="133"/>
                  </a:cxn>
                  <a:cxn ang="0">
                    <a:pos x="7" y="118"/>
                  </a:cxn>
                  <a:cxn ang="0">
                    <a:pos x="5" y="102"/>
                  </a:cxn>
                  <a:cxn ang="0">
                    <a:pos x="2" y="82"/>
                  </a:cxn>
                  <a:cxn ang="0">
                    <a:pos x="0" y="66"/>
                  </a:cxn>
                  <a:cxn ang="0">
                    <a:pos x="3" y="50"/>
                  </a:cxn>
                  <a:cxn ang="0">
                    <a:pos x="17" y="37"/>
                  </a:cxn>
                  <a:cxn ang="0">
                    <a:pos x="32" y="30"/>
                  </a:cxn>
                  <a:cxn ang="0">
                    <a:pos x="46" y="23"/>
                  </a:cxn>
                  <a:cxn ang="0">
                    <a:pos x="62" y="20"/>
                  </a:cxn>
                  <a:cxn ang="0">
                    <a:pos x="77" y="18"/>
                  </a:cxn>
                  <a:cxn ang="0">
                    <a:pos x="93" y="16"/>
                  </a:cxn>
                  <a:cxn ang="0">
                    <a:pos x="109" y="14"/>
                  </a:cxn>
                  <a:cxn ang="0">
                    <a:pos x="124" y="12"/>
                  </a:cxn>
                  <a:cxn ang="0">
                    <a:pos x="140" y="10"/>
                  </a:cxn>
                  <a:cxn ang="0">
                    <a:pos x="176" y="4"/>
                  </a:cxn>
                  <a:cxn ang="0">
                    <a:pos x="192" y="2"/>
                  </a:cxn>
                  <a:cxn ang="0">
                    <a:pos x="207" y="0"/>
                  </a:cxn>
                  <a:cxn ang="0">
                    <a:pos x="214" y="15"/>
                  </a:cxn>
                  <a:cxn ang="0">
                    <a:pos x="222" y="30"/>
                  </a:cxn>
                  <a:cxn ang="0">
                    <a:pos x="224" y="45"/>
                  </a:cxn>
                  <a:cxn ang="0">
                    <a:pos x="226" y="61"/>
                  </a:cxn>
                  <a:cxn ang="0">
                    <a:pos x="228" y="76"/>
                  </a:cxn>
                  <a:cxn ang="0">
                    <a:pos x="231" y="92"/>
                  </a:cxn>
                  <a:cxn ang="0">
                    <a:pos x="233" y="108"/>
                  </a:cxn>
                  <a:cxn ang="0">
                    <a:pos x="235" y="124"/>
                  </a:cxn>
                  <a:cxn ang="0">
                    <a:pos x="237" y="139"/>
                  </a:cxn>
                  <a:cxn ang="0">
                    <a:pos x="239" y="155"/>
                  </a:cxn>
                  <a:cxn ang="0">
                    <a:pos x="242" y="170"/>
                  </a:cxn>
                  <a:cxn ang="0">
                    <a:pos x="244" y="186"/>
                  </a:cxn>
                  <a:cxn ang="0">
                    <a:pos x="246" y="201"/>
                  </a:cxn>
                  <a:cxn ang="0">
                    <a:pos x="230" y="203"/>
                  </a:cxn>
                  <a:cxn ang="0">
                    <a:pos x="215" y="206"/>
                  </a:cxn>
                  <a:cxn ang="0">
                    <a:pos x="199" y="208"/>
                  </a:cxn>
                  <a:cxn ang="0">
                    <a:pos x="184" y="215"/>
                  </a:cxn>
                  <a:cxn ang="0">
                    <a:pos x="169" y="217"/>
                  </a:cxn>
                  <a:cxn ang="0">
                    <a:pos x="154" y="220"/>
                  </a:cxn>
                  <a:cxn ang="0">
                    <a:pos x="138" y="222"/>
                  </a:cxn>
                  <a:cxn ang="0">
                    <a:pos x="122" y="224"/>
                  </a:cxn>
                  <a:cxn ang="0">
                    <a:pos x="107" y="226"/>
                  </a:cxn>
                  <a:cxn ang="0">
                    <a:pos x="91" y="228"/>
                  </a:cxn>
                  <a:cxn ang="0">
                    <a:pos x="76" y="231"/>
                  </a:cxn>
                  <a:cxn ang="0">
                    <a:pos x="60" y="233"/>
                  </a:cxn>
                  <a:cxn ang="0">
                    <a:pos x="28" y="228"/>
                  </a:cxn>
                  <a:cxn ang="0">
                    <a:pos x="28" y="228"/>
                  </a:cxn>
                </a:cxnLst>
                <a:rect l="0" t="0" r="r" b="b"/>
                <a:pathLst>
                  <a:path w="247" h="234">
                    <a:moveTo>
                      <a:pt x="28" y="228"/>
                    </a:moveTo>
                    <a:lnTo>
                      <a:pt x="25" y="206"/>
                    </a:lnTo>
                    <a:lnTo>
                      <a:pt x="20" y="175"/>
                    </a:lnTo>
                    <a:lnTo>
                      <a:pt x="15" y="133"/>
                    </a:lnTo>
                    <a:lnTo>
                      <a:pt x="7" y="118"/>
                    </a:lnTo>
                    <a:lnTo>
                      <a:pt x="5" y="102"/>
                    </a:lnTo>
                    <a:lnTo>
                      <a:pt x="2" y="82"/>
                    </a:lnTo>
                    <a:lnTo>
                      <a:pt x="0" y="66"/>
                    </a:lnTo>
                    <a:lnTo>
                      <a:pt x="3" y="50"/>
                    </a:lnTo>
                    <a:lnTo>
                      <a:pt x="17" y="37"/>
                    </a:lnTo>
                    <a:lnTo>
                      <a:pt x="32" y="30"/>
                    </a:lnTo>
                    <a:lnTo>
                      <a:pt x="46" y="23"/>
                    </a:lnTo>
                    <a:lnTo>
                      <a:pt x="62" y="20"/>
                    </a:lnTo>
                    <a:lnTo>
                      <a:pt x="77" y="18"/>
                    </a:lnTo>
                    <a:lnTo>
                      <a:pt x="93" y="16"/>
                    </a:lnTo>
                    <a:lnTo>
                      <a:pt x="109" y="14"/>
                    </a:lnTo>
                    <a:lnTo>
                      <a:pt x="124" y="12"/>
                    </a:lnTo>
                    <a:lnTo>
                      <a:pt x="140" y="10"/>
                    </a:lnTo>
                    <a:lnTo>
                      <a:pt x="176" y="4"/>
                    </a:lnTo>
                    <a:lnTo>
                      <a:pt x="192" y="2"/>
                    </a:lnTo>
                    <a:lnTo>
                      <a:pt x="207" y="0"/>
                    </a:lnTo>
                    <a:lnTo>
                      <a:pt x="214" y="15"/>
                    </a:lnTo>
                    <a:lnTo>
                      <a:pt x="222" y="30"/>
                    </a:lnTo>
                    <a:lnTo>
                      <a:pt x="224" y="45"/>
                    </a:lnTo>
                    <a:lnTo>
                      <a:pt x="226" y="61"/>
                    </a:lnTo>
                    <a:lnTo>
                      <a:pt x="228" y="76"/>
                    </a:lnTo>
                    <a:lnTo>
                      <a:pt x="231" y="92"/>
                    </a:lnTo>
                    <a:lnTo>
                      <a:pt x="233" y="108"/>
                    </a:lnTo>
                    <a:lnTo>
                      <a:pt x="235" y="124"/>
                    </a:lnTo>
                    <a:lnTo>
                      <a:pt x="237" y="139"/>
                    </a:lnTo>
                    <a:lnTo>
                      <a:pt x="239" y="155"/>
                    </a:lnTo>
                    <a:lnTo>
                      <a:pt x="242" y="170"/>
                    </a:lnTo>
                    <a:lnTo>
                      <a:pt x="244" y="186"/>
                    </a:lnTo>
                    <a:lnTo>
                      <a:pt x="246" y="201"/>
                    </a:lnTo>
                    <a:lnTo>
                      <a:pt x="230" y="203"/>
                    </a:lnTo>
                    <a:lnTo>
                      <a:pt x="215" y="206"/>
                    </a:lnTo>
                    <a:lnTo>
                      <a:pt x="199" y="208"/>
                    </a:lnTo>
                    <a:lnTo>
                      <a:pt x="184" y="215"/>
                    </a:lnTo>
                    <a:lnTo>
                      <a:pt x="169" y="217"/>
                    </a:lnTo>
                    <a:lnTo>
                      <a:pt x="154" y="220"/>
                    </a:lnTo>
                    <a:lnTo>
                      <a:pt x="138" y="222"/>
                    </a:lnTo>
                    <a:lnTo>
                      <a:pt x="122" y="224"/>
                    </a:lnTo>
                    <a:lnTo>
                      <a:pt x="107" y="226"/>
                    </a:lnTo>
                    <a:lnTo>
                      <a:pt x="91" y="228"/>
                    </a:lnTo>
                    <a:lnTo>
                      <a:pt x="76" y="231"/>
                    </a:lnTo>
                    <a:lnTo>
                      <a:pt x="60" y="233"/>
                    </a:lnTo>
                    <a:lnTo>
                      <a:pt x="28" y="228"/>
                    </a:lnTo>
                    <a:lnTo>
                      <a:pt x="28" y="228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088" name="Oval 344"/>
              <p:cNvSpPr>
                <a:spLocks noChangeArrowheads="1"/>
              </p:cNvSpPr>
              <p:nvPr/>
            </p:nvSpPr>
            <p:spPr bwMode="auto">
              <a:xfrm rot="21120000">
                <a:off x="3557" y="1851"/>
                <a:ext cx="178" cy="38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1859" name="Group 348"/>
            <p:cNvGrpSpPr>
              <a:grpSpLocks/>
            </p:cNvGrpSpPr>
            <p:nvPr/>
          </p:nvGrpSpPr>
          <p:grpSpPr bwMode="auto">
            <a:xfrm>
              <a:off x="3713" y="1652"/>
              <a:ext cx="247" cy="234"/>
              <a:chOff x="3713" y="1652"/>
              <a:chExt cx="247" cy="234"/>
            </a:xfrm>
          </p:grpSpPr>
          <p:sp>
            <p:nvSpPr>
              <p:cNvPr id="32090" name="Freeform 346"/>
              <p:cNvSpPr>
                <a:spLocks/>
              </p:cNvSpPr>
              <p:nvPr/>
            </p:nvSpPr>
            <p:spPr bwMode="auto">
              <a:xfrm>
                <a:off x="3713" y="1652"/>
                <a:ext cx="247" cy="234"/>
              </a:xfrm>
              <a:custGeom>
                <a:avLst/>
                <a:gdLst/>
                <a:ahLst/>
                <a:cxnLst>
                  <a:cxn ang="0">
                    <a:pos x="28" y="228"/>
                  </a:cxn>
                  <a:cxn ang="0">
                    <a:pos x="25" y="206"/>
                  </a:cxn>
                  <a:cxn ang="0">
                    <a:pos x="20" y="175"/>
                  </a:cxn>
                  <a:cxn ang="0">
                    <a:pos x="14" y="133"/>
                  </a:cxn>
                  <a:cxn ang="0">
                    <a:pos x="7" y="118"/>
                  </a:cxn>
                  <a:cxn ang="0">
                    <a:pos x="5" y="102"/>
                  </a:cxn>
                  <a:cxn ang="0">
                    <a:pos x="2" y="82"/>
                  </a:cxn>
                  <a:cxn ang="0">
                    <a:pos x="0" y="66"/>
                  </a:cxn>
                  <a:cxn ang="0">
                    <a:pos x="3" y="50"/>
                  </a:cxn>
                  <a:cxn ang="0">
                    <a:pos x="17" y="37"/>
                  </a:cxn>
                  <a:cxn ang="0">
                    <a:pos x="31" y="30"/>
                  </a:cxn>
                  <a:cxn ang="0">
                    <a:pos x="46" y="23"/>
                  </a:cxn>
                  <a:cxn ang="0">
                    <a:pos x="62" y="20"/>
                  </a:cxn>
                  <a:cxn ang="0">
                    <a:pos x="77" y="18"/>
                  </a:cxn>
                  <a:cxn ang="0">
                    <a:pos x="93" y="16"/>
                  </a:cxn>
                  <a:cxn ang="0">
                    <a:pos x="109" y="14"/>
                  </a:cxn>
                  <a:cxn ang="0">
                    <a:pos x="124" y="12"/>
                  </a:cxn>
                  <a:cxn ang="0">
                    <a:pos x="140" y="10"/>
                  </a:cxn>
                  <a:cxn ang="0">
                    <a:pos x="176" y="4"/>
                  </a:cxn>
                  <a:cxn ang="0">
                    <a:pos x="192" y="2"/>
                  </a:cxn>
                  <a:cxn ang="0">
                    <a:pos x="207" y="0"/>
                  </a:cxn>
                  <a:cxn ang="0">
                    <a:pos x="214" y="15"/>
                  </a:cxn>
                  <a:cxn ang="0">
                    <a:pos x="222" y="30"/>
                  </a:cxn>
                  <a:cxn ang="0">
                    <a:pos x="224" y="45"/>
                  </a:cxn>
                  <a:cxn ang="0">
                    <a:pos x="226" y="61"/>
                  </a:cxn>
                  <a:cxn ang="0">
                    <a:pos x="228" y="76"/>
                  </a:cxn>
                  <a:cxn ang="0">
                    <a:pos x="231" y="92"/>
                  </a:cxn>
                  <a:cxn ang="0">
                    <a:pos x="233" y="108"/>
                  </a:cxn>
                  <a:cxn ang="0">
                    <a:pos x="235" y="124"/>
                  </a:cxn>
                  <a:cxn ang="0">
                    <a:pos x="237" y="139"/>
                  </a:cxn>
                  <a:cxn ang="0">
                    <a:pos x="239" y="155"/>
                  </a:cxn>
                  <a:cxn ang="0">
                    <a:pos x="242" y="170"/>
                  </a:cxn>
                  <a:cxn ang="0">
                    <a:pos x="244" y="186"/>
                  </a:cxn>
                  <a:cxn ang="0">
                    <a:pos x="246" y="201"/>
                  </a:cxn>
                  <a:cxn ang="0">
                    <a:pos x="230" y="204"/>
                  </a:cxn>
                  <a:cxn ang="0">
                    <a:pos x="215" y="206"/>
                  </a:cxn>
                  <a:cxn ang="0">
                    <a:pos x="199" y="208"/>
                  </a:cxn>
                  <a:cxn ang="0">
                    <a:pos x="184" y="215"/>
                  </a:cxn>
                  <a:cxn ang="0">
                    <a:pos x="169" y="218"/>
                  </a:cxn>
                  <a:cxn ang="0">
                    <a:pos x="154" y="220"/>
                  </a:cxn>
                  <a:cxn ang="0">
                    <a:pos x="138" y="222"/>
                  </a:cxn>
                  <a:cxn ang="0">
                    <a:pos x="122" y="224"/>
                  </a:cxn>
                  <a:cxn ang="0">
                    <a:pos x="107" y="226"/>
                  </a:cxn>
                  <a:cxn ang="0">
                    <a:pos x="91" y="228"/>
                  </a:cxn>
                  <a:cxn ang="0">
                    <a:pos x="76" y="231"/>
                  </a:cxn>
                  <a:cxn ang="0">
                    <a:pos x="60" y="233"/>
                  </a:cxn>
                  <a:cxn ang="0">
                    <a:pos x="28" y="228"/>
                  </a:cxn>
                  <a:cxn ang="0">
                    <a:pos x="28" y="228"/>
                  </a:cxn>
                </a:cxnLst>
                <a:rect l="0" t="0" r="r" b="b"/>
                <a:pathLst>
                  <a:path w="247" h="234">
                    <a:moveTo>
                      <a:pt x="28" y="228"/>
                    </a:moveTo>
                    <a:lnTo>
                      <a:pt x="25" y="206"/>
                    </a:lnTo>
                    <a:lnTo>
                      <a:pt x="20" y="175"/>
                    </a:lnTo>
                    <a:lnTo>
                      <a:pt x="14" y="133"/>
                    </a:lnTo>
                    <a:lnTo>
                      <a:pt x="7" y="118"/>
                    </a:lnTo>
                    <a:lnTo>
                      <a:pt x="5" y="102"/>
                    </a:lnTo>
                    <a:lnTo>
                      <a:pt x="2" y="82"/>
                    </a:lnTo>
                    <a:lnTo>
                      <a:pt x="0" y="66"/>
                    </a:lnTo>
                    <a:lnTo>
                      <a:pt x="3" y="50"/>
                    </a:lnTo>
                    <a:lnTo>
                      <a:pt x="17" y="37"/>
                    </a:lnTo>
                    <a:lnTo>
                      <a:pt x="31" y="30"/>
                    </a:lnTo>
                    <a:lnTo>
                      <a:pt x="46" y="23"/>
                    </a:lnTo>
                    <a:lnTo>
                      <a:pt x="62" y="20"/>
                    </a:lnTo>
                    <a:lnTo>
                      <a:pt x="77" y="18"/>
                    </a:lnTo>
                    <a:lnTo>
                      <a:pt x="93" y="16"/>
                    </a:lnTo>
                    <a:lnTo>
                      <a:pt x="109" y="14"/>
                    </a:lnTo>
                    <a:lnTo>
                      <a:pt x="124" y="12"/>
                    </a:lnTo>
                    <a:lnTo>
                      <a:pt x="140" y="10"/>
                    </a:lnTo>
                    <a:lnTo>
                      <a:pt x="176" y="4"/>
                    </a:lnTo>
                    <a:lnTo>
                      <a:pt x="192" y="2"/>
                    </a:lnTo>
                    <a:lnTo>
                      <a:pt x="207" y="0"/>
                    </a:lnTo>
                    <a:lnTo>
                      <a:pt x="214" y="15"/>
                    </a:lnTo>
                    <a:lnTo>
                      <a:pt x="222" y="30"/>
                    </a:lnTo>
                    <a:lnTo>
                      <a:pt x="224" y="45"/>
                    </a:lnTo>
                    <a:lnTo>
                      <a:pt x="226" y="61"/>
                    </a:lnTo>
                    <a:lnTo>
                      <a:pt x="228" y="76"/>
                    </a:lnTo>
                    <a:lnTo>
                      <a:pt x="231" y="92"/>
                    </a:lnTo>
                    <a:lnTo>
                      <a:pt x="233" y="108"/>
                    </a:lnTo>
                    <a:lnTo>
                      <a:pt x="235" y="124"/>
                    </a:lnTo>
                    <a:lnTo>
                      <a:pt x="237" y="139"/>
                    </a:lnTo>
                    <a:lnTo>
                      <a:pt x="239" y="155"/>
                    </a:lnTo>
                    <a:lnTo>
                      <a:pt x="242" y="170"/>
                    </a:lnTo>
                    <a:lnTo>
                      <a:pt x="244" y="186"/>
                    </a:lnTo>
                    <a:lnTo>
                      <a:pt x="246" y="201"/>
                    </a:lnTo>
                    <a:lnTo>
                      <a:pt x="230" y="204"/>
                    </a:lnTo>
                    <a:lnTo>
                      <a:pt x="215" y="206"/>
                    </a:lnTo>
                    <a:lnTo>
                      <a:pt x="199" y="208"/>
                    </a:lnTo>
                    <a:lnTo>
                      <a:pt x="184" y="215"/>
                    </a:lnTo>
                    <a:lnTo>
                      <a:pt x="169" y="218"/>
                    </a:lnTo>
                    <a:lnTo>
                      <a:pt x="154" y="220"/>
                    </a:lnTo>
                    <a:lnTo>
                      <a:pt x="138" y="222"/>
                    </a:lnTo>
                    <a:lnTo>
                      <a:pt x="122" y="224"/>
                    </a:lnTo>
                    <a:lnTo>
                      <a:pt x="107" y="226"/>
                    </a:lnTo>
                    <a:lnTo>
                      <a:pt x="91" y="228"/>
                    </a:lnTo>
                    <a:lnTo>
                      <a:pt x="76" y="231"/>
                    </a:lnTo>
                    <a:lnTo>
                      <a:pt x="60" y="233"/>
                    </a:lnTo>
                    <a:lnTo>
                      <a:pt x="28" y="228"/>
                    </a:lnTo>
                    <a:lnTo>
                      <a:pt x="28" y="228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091" name="Oval 347"/>
              <p:cNvSpPr>
                <a:spLocks noChangeArrowheads="1"/>
              </p:cNvSpPr>
              <p:nvPr/>
            </p:nvSpPr>
            <p:spPr bwMode="auto">
              <a:xfrm rot="21120000">
                <a:off x="3763" y="1822"/>
                <a:ext cx="177" cy="39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1868" name="Group 351"/>
            <p:cNvGrpSpPr>
              <a:grpSpLocks/>
            </p:cNvGrpSpPr>
            <p:nvPr/>
          </p:nvGrpSpPr>
          <p:grpSpPr bwMode="auto">
            <a:xfrm>
              <a:off x="2890" y="1768"/>
              <a:ext cx="247" cy="233"/>
              <a:chOff x="2890" y="1768"/>
              <a:chExt cx="247" cy="233"/>
            </a:xfrm>
          </p:grpSpPr>
          <p:sp>
            <p:nvSpPr>
              <p:cNvPr id="32093" name="Freeform 349"/>
              <p:cNvSpPr>
                <a:spLocks/>
              </p:cNvSpPr>
              <p:nvPr/>
            </p:nvSpPr>
            <p:spPr bwMode="auto">
              <a:xfrm>
                <a:off x="2890" y="1768"/>
                <a:ext cx="247" cy="233"/>
              </a:xfrm>
              <a:custGeom>
                <a:avLst/>
                <a:gdLst/>
                <a:ahLst/>
                <a:cxnLst>
                  <a:cxn ang="0">
                    <a:pos x="28" y="227"/>
                  </a:cxn>
                  <a:cxn ang="0">
                    <a:pos x="25" y="206"/>
                  </a:cxn>
                  <a:cxn ang="0">
                    <a:pos x="20" y="174"/>
                  </a:cxn>
                  <a:cxn ang="0">
                    <a:pos x="15" y="133"/>
                  </a:cxn>
                  <a:cxn ang="0">
                    <a:pos x="7" y="118"/>
                  </a:cxn>
                  <a:cxn ang="0">
                    <a:pos x="5" y="102"/>
                  </a:cxn>
                  <a:cxn ang="0">
                    <a:pos x="2" y="82"/>
                  </a:cxn>
                  <a:cxn ang="0">
                    <a:pos x="0" y="66"/>
                  </a:cxn>
                  <a:cxn ang="0">
                    <a:pos x="3" y="49"/>
                  </a:cxn>
                  <a:cxn ang="0">
                    <a:pos x="17" y="37"/>
                  </a:cxn>
                  <a:cxn ang="0">
                    <a:pos x="32" y="30"/>
                  </a:cxn>
                  <a:cxn ang="0">
                    <a:pos x="47" y="22"/>
                  </a:cxn>
                  <a:cxn ang="0">
                    <a:pos x="62" y="20"/>
                  </a:cxn>
                  <a:cxn ang="0">
                    <a:pos x="77" y="18"/>
                  </a:cxn>
                  <a:cxn ang="0">
                    <a:pos x="93" y="16"/>
                  </a:cxn>
                  <a:cxn ang="0">
                    <a:pos x="109" y="14"/>
                  </a:cxn>
                  <a:cxn ang="0">
                    <a:pos x="124" y="11"/>
                  </a:cxn>
                  <a:cxn ang="0">
                    <a:pos x="140" y="9"/>
                  </a:cxn>
                  <a:cxn ang="0">
                    <a:pos x="176" y="4"/>
                  </a:cxn>
                  <a:cxn ang="0">
                    <a:pos x="192" y="2"/>
                  </a:cxn>
                  <a:cxn ang="0">
                    <a:pos x="207" y="0"/>
                  </a:cxn>
                  <a:cxn ang="0">
                    <a:pos x="214" y="14"/>
                  </a:cxn>
                  <a:cxn ang="0">
                    <a:pos x="222" y="29"/>
                  </a:cxn>
                  <a:cxn ang="0">
                    <a:pos x="224" y="45"/>
                  </a:cxn>
                  <a:cxn ang="0">
                    <a:pos x="226" y="61"/>
                  </a:cxn>
                  <a:cxn ang="0">
                    <a:pos x="228" y="76"/>
                  </a:cxn>
                  <a:cxn ang="0">
                    <a:pos x="231" y="92"/>
                  </a:cxn>
                  <a:cxn ang="0">
                    <a:pos x="233" y="107"/>
                  </a:cxn>
                  <a:cxn ang="0">
                    <a:pos x="235" y="123"/>
                  </a:cxn>
                  <a:cxn ang="0">
                    <a:pos x="237" y="138"/>
                  </a:cxn>
                  <a:cxn ang="0">
                    <a:pos x="239" y="154"/>
                  </a:cxn>
                  <a:cxn ang="0">
                    <a:pos x="242" y="170"/>
                  </a:cxn>
                  <a:cxn ang="0">
                    <a:pos x="244" y="186"/>
                  </a:cxn>
                  <a:cxn ang="0">
                    <a:pos x="246" y="201"/>
                  </a:cxn>
                  <a:cxn ang="0">
                    <a:pos x="230" y="203"/>
                  </a:cxn>
                  <a:cxn ang="0">
                    <a:pos x="215" y="205"/>
                  </a:cxn>
                  <a:cxn ang="0">
                    <a:pos x="199" y="208"/>
                  </a:cxn>
                  <a:cxn ang="0">
                    <a:pos x="185" y="215"/>
                  </a:cxn>
                  <a:cxn ang="0">
                    <a:pos x="169" y="217"/>
                  </a:cxn>
                  <a:cxn ang="0">
                    <a:pos x="154" y="219"/>
                  </a:cxn>
                  <a:cxn ang="0">
                    <a:pos x="138" y="221"/>
                  </a:cxn>
                  <a:cxn ang="0">
                    <a:pos x="122" y="224"/>
                  </a:cxn>
                  <a:cxn ang="0">
                    <a:pos x="107" y="226"/>
                  </a:cxn>
                  <a:cxn ang="0">
                    <a:pos x="91" y="228"/>
                  </a:cxn>
                  <a:cxn ang="0">
                    <a:pos x="76" y="230"/>
                  </a:cxn>
                  <a:cxn ang="0">
                    <a:pos x="60" y="232"/>
                  </a:cxn>
                  <a:cxn ang="0">
                    <a:pos x="28" y="227"/>
                  </a:cxn>
                  <a:cxn ang="0">
                    <a:pos x="28" y="227"/>
                  </a:cxn>
                </a:cxnLst>
                <a:rect l="0" t="0" r="r" b="b"/>
                <a:pathLst>
                  <a:path w="247" h="233">
                    <a:moveTo>
                      <a:pt x="28" y="227"/>
                    </a:moveTo>
                    <a:lnTo>
                      <a:pt x="25" y="206"/>
                    </a:lnTo>
                    <a:lnTo>
                      <a:pt x="20" y="174"/>
                    </a:lnTo>
                    <a:lnTo>
                      <a:pt x="15" y="133"/>
                    </a:lnTo>
                    <a:lnTo>
                      <a:pt x="7" y="118"/>
                    </a:lnTo>
                    <a:lnTo>
                      <a:pt x="5" y="102"/>
                    </a:lnTo>
                    <a:lnTo>
                      <a:pt x="2" y="82"/>
                    </a:lnTo>
                    <a:lnTo>
                      <a:pt x="0" y="66"/>
                    </a:lnTo>
                    <a:lnTo>
                      <a:pt x="3" y="49"/>
                    </a:lnTo>
                    <a:lnTo>
                      <a:pt x="17" y="37"/>
                    </a:lnTo>
                    <a:lnTo>
                      <a:pt x="32" y="30"/>
                    </a:lnTo>
                    <a:lnTo>
                      <a:pt x="47" y="22"/>
                    </a:lnTo>
                    <a:lnTo>
                      <a:pt x="62" y="20"/>
                    </a:lnTo>
                    <a:lnTo>
                      <a:pt x="77" y="18"/>
                    </a:lnTo>
                    <a:lnTo>
                      <a:pt x="93" y="16"/>
                    </a:lnTo>
                    <a:lnTo>
                      <a:pt x="109" y="14"/>
                    </a:lnTo>
                    <a:lnTo>
                      <a:pt x="124" y="11"/>
                    </a:lnTo>
                    <a:lnTo>
                      <a:pt x="140" y="9"/>
                    </a:lnTo>
                    <a:lnTo>
                      <a:pt x="176" y="4"/>
                    </a:lnTo>
                    <a:lnTo>
                      <a:pt x="192" y="2"/>
                    </a:lnTo>
                    <a:lnTo>
                      <a:pt x="207" y="0"/>
                    </a:lnTo>
                    <a:lnTo>
                      <a:pt x="214" y="14"/>
                    </a:lnTo>
                    <a:lnTo>
                      <a:pt x="222" y="29"/>
                    </a:lnTo>
                    <a:lnTo>
                      <a:pt x="224" y="45"/>
                    </a:lnTo>
                    <a:lnTo>
                      <a:pt x="226" y="61"/>
                    </a:lnTo>
                    <a:lnTo>
                      <a:pt x="228" y="76"/>
                    </a:lnTo>
                    <a:lnTo>
                      <a:pt x="231" y="92"/>
                    </a:lnTo>
                    <a:lnTo>
                      <a:pt x="233" y="107"/>
                    </a:lnTo>
                    <a:lnTo>
                      <a:pt x="235" y="123"/>
                    </a:lnTo>
                    <a:lnTo>
                      <a:pt x="237" y="138"/>
                    </a:lnTo>
                    <a:lnTo>
                      <a:pt x="239" y="154"/>
                    </a:lnTo>
                    <a:lnTo>
                      <a:pt x="242" y="170"/>
                    </a:lnTo>
                    <a:lnTo>
                      <a:pt x="244" y="186"/>
                    </a:lnTo>
                    <a:lnTo>
                      <a:pt x="246" y="201"/>
                    </a:lnTo>
                    <a:lnTo>
                      <a:pt x="230" y="203"/>
                    </a:lnTo>
                    <a:lnTo>
                      <a:pt x="215" y="205"/>
                    </a:lnTo>
                    <a:lnTo>
                      <a:pt x="199" y="208"/>
                    </a:lnTo>
                    <a:lnTo>
                      <a:pt x="185" y="215"/>
                    </a:lnTo>
                    <a:lnTo>
                      <a:pt x="169" y="217"/>
                    </a:lnTo>
                    <a:lnTo>
                      <a:pt x="154" y="219"/>
                    </a:lnTo>
                    <a:lnTo>
                      <a:pt x="138" y="221"/>
                    </a:lnTo>
                    <a:lnTo>
                      <a:pt x="122" y="224"/>
                    </a:lnTo>
                    <a:lnTo>
                      <a:pt x="107" y="226"/>
                    </a:lnTo>
                    <a:lnTo>
                      <a:pt x="91" y="228"/>
                    </a:lnTo>
                    <a:lnTo>
                      <a:pt x="76" y="230"/>
                    </a:lnTo>
                    <a:lnTo>
                      <a:pt x="60" y="232"/>
                    </a:lnTo>
                    <a:lnTo>
                      <a:pt x="28" y="227"/>
                    </a:lnTo>
                    <a:lnTo>
                      <a:pt x="28" y="227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094" name="Oval 350"/>
              <p:cNvSpPr>
                <a:spLocks noChangeArrowheads="1"/>
              </p:cNvSpPr>
              <p:nvPr/>
            </p:nvSpPr>
            <p:spPr bwMode="auto">
              <a:xfrm rot="21120000">
                <a:off x="2942" y="1938"/>
                <a:ext cx="177" cy="38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1869" name="Group 354"/>
            <p:cNvGrpSpPr>
              <a:grpSpLocks/>
            </p:cNvGrpSpPr>
            <p:nvPr/>
          </p:nvGrpSpPr>
          <p:grpSpPr bwMode="auto">
            <a:xfrm>
              <a:off x="3918" y="1623"/>
              <a:ext cx="247" cy="234"/>
              <a:chOff x="3918" y="1623"/>
              <a:chExt cx="247" cy="234"/>
            </a:xfrm>
          </p:grpSpPr>
          <p:sp>
            <p:nvSpPr>
              <p:cNvPr id="32096" name="Freeform 352"/>
              <p:cNvSpPr>
                <a:spLocks/>
              </p:cNvSpPr>
              <p:nvPr/>
            </p:nvSpPr>
            <p:spPr bwMode="auto">
              <a:xfrm>
                <a:off x="3918" y="1623"/>
                <a:ext cx="247" cy="234"/>
              </a:xfrm>
              <a:custGeom>
                <a:avLst/>
                <a:gdLst/>
                <a:ahLst/>
                <a:cxnLst>
                  <a:cxn ang="0">
                    <a:pos x="28" y="228"/>
                  </a:cxn>
                  <a:cxn ang="0">
                    <a:pos x="25" y="206"/>
                  </a:cxn>
                  <a:cxn ang="0">
                    <a:pos x="20" y="175"/>
                  </a:cxn>
                  <a:cxn ang="0">
                    <a:pos x="14" y="133"/>
                  </a:cxn>
                  <a:cxn ang="0">
                    <a:pos x="7" y="118"/>
                  </a:cxn>
                  <a:cxn ang="0">
                    <a:pos x="5" y="103"/>
                  </a:cxn>
                  <a:cxn ang="0">
                    <a:pos x="2" y="82"/>
                  </a:cxn>
                  <a:cxn ang="0">
                    <a:pos x="0" y="66"/>
                  </a:cxn>
                  <a:cxn ang="0">
                    <a:pos x="3" y="50"/>
                  </a:cxn>
                  <a:cxn ang="0">
                    <a:pos x="17" y="37"/>
                  </a:cxn>
                  <a:cxn ang="0">
                    <a:pos x="31" y="30"/>
                  </a:cxn>
                  <a:cxn ang="0">
                    <a:pos x="46" y="23"/>
                  </a:cxn>
                  <a:cxn ang="0">
                    <a:pos x="62" y="21"/>
                  </a:cxn>
                  <a:cxn ang="0">
                    <a:pos x="77" y="19"/>
                  </a:cxn>
                  <a:cxn ang="0">
                    <a:pos x="93" y="16"/>
                  </a:cxn>
                  <a:cxn ang="0">
                    <a:pos x="109" y="14"/>
                  </a:cxn>
                  <a:cxn ang="0">
                    <a:pos x="124" y="12"/>
                  </a:cxn>
                  <a:cxn ang="0">
                    <a:pos x="140" y="10"/>
                  </a:cxn>
                  <a:cxn ang="0">
                    <a:pos x="176" y="5"/>
                  </a:cxn>
                  <a:cxn ang="0">
                    <a:pos x="192" y="2"/>
                  </a:cxn>
                  <a:cxn ang="0">
                    <a:pos x="207" y="0"/>
                  </a:cxn>
                  <a:cxn ang="0">
                    <a:pos x="214" y="15"/>
                  </a:cxn>
                  <a:cxn ang="0">
                    <a:pos x="222" y="30"/>
                  </a:cxn>
                  <a:cxn ang="0">
                    <a:pos x="224" y="46"/>
                  </a:cxn>
                  <a:cxn ang="0">
                    <a:pos x="226" y="61"/>
                  </a:cxn>
                  <a:cxn ang="0">
                    <a:pos x="228" y="77"/>
                  </a:cxn>
                  <a:cxn ang="0">
                    <a:pos x="231" y="92"/>
                  </a:cxn>
                  <a:cxn ang="0">
                    <a:pos x="233" y="108"/>
                  </a:cxn>
                  <a:cxn ang="0">
                    <a:pos x="235" y="124"/>
                  </a:cxn>
                  <a:cxn ang="0">
                    <a:pos x="237" y="139"/>
                  </a:cxn>
                  <a:cxn ang="0">
                    <a:pos x="239" y="155"/>
                  </a:cxn>
                  <a:cxn ang="0">
                    <a:pos x="242" y="171"/>
                  </a:cxn>
                  <a:cxn ang="0">
                    <a:pos x="244" y="186"/>
                  </a:cxn>
                  <a:cxn ang="0">
                    <a:pos x="246" y="202"/>
                  </a:cxn>
                  <a:cxn ang="0">
                    <a:pos x="230" y="204"/>
                  </a:cxn>
                  <a:cxn ang="0">
                    <a:pos x="215" y="206"/>
                  </a:cxn>
                  <a:cxn ang="0">
                    <a:pos x="199" y="208"/>
                  </a:cxn>
                  <a:cxn ang="0">
                    <a:pos x="184" y="216"/>
                  </a:cxn>
                  <a:cxn ang="0">
                    <a:pos x="169" y="218"/>
                  </a:cxn>
                  <a:cxn ang="0">
                    <a:pos x="154" y="220"/>
                  </a:cxn>
                  <a:cxn ang="0">
                    <a:pos x="138" y="222"/>
                  </a:cxn>
                  <a:cxn ang="0">
                    <a:pos x="122" y="224"/>
                  </a:cxn>
                  <a:cxn ang="0">
                    <a:pos x="107" y="226"/>
                  </a:cxn>
                  <a:cxn ang="0">
                    <a:pos x="91" y="229"/>
                  </a:cxn>
                  <a:cxn ang="0">
                    <a:pos x="76" y="231"/>
                  </a:cxn>
                  <a:cxn ang="0">
                    <a:pos x="60" y="233"/>
                  </a:cxn>
                  <a:cxn ang="0">
                    <a:pos x="28" y="228"/>
                  </a:cxn>
                  <a:cxn ang="0">
                    <a:pos x="28" y="228"/>
                  </a:cxn>
                </a:cxnLst>
                <a:rect l="0" t="0" r="r" b="b"/>
                <a:pathLst>
                  <a:path w="247" h="234">
                    <a:moveTo>
                      <a:pt x="28" y="228"/>
                    </a:moveTo>
                    <a:lnTo>
                      <a:pt x="25" y="206"/>
                    </a:lnTo>
                    <a:lnTo>
                      <a:pt x="20" y="175"/>
                    </a:lnTo>
                    <a:lnTo>
                      <a:pt x="14" y="133"/>
                    </a:lnTo>
                    <a:lnTo>
                      <a:pt x="7" y="118"/>
                    </a:lnTo>
                    <a:lnTo>
                      <a:pt x="5" y="103"/>
                    </a:lnTo>
                    <a:lnTo>
                      <a:pt x="2" y="82"/>
                    </a:lnTo>
                    <a:lnTo>
                      <a:pt x="0" y="66"/>
                    </a:lnTo>
                    <a:lnTo>
                      <a:pt x="3" y="50"/>
                    </a:lnTo>
                    <a:lnTo>
                      <a:pt x="17" y="37"/>
                    </a:lnTo>
                    <a:lnTo>
                      <a:pt x="31" y="30"/>
                    </a:lnTo>
                    <a:lnTo>
                      <a:pt x="46" y="23"/>
                    </a:lnTo>
                    <a:lnTo>
                      <a:pt x="62" y="21"/>
                    </a:lnTo>
                    <a:lnTo>
                      <a:pt x="77" y="19"/>
                    </a:lnTo>
                    <a:lnTo>
                      <a:pt x="93" y="16"/>
                    </a:lnTo>
                    <a:lnTo>
                      <a:pt x="109" y="14"/>
                    </a:lnTo>
                    <a:lnTo>
                      <a:pt x="124" y="12"/>
                    </a:lnTo>
                    <a:lnTo>
                      <a:pt x="140" y="10"/>
                    </a:lnTo>
                    <a:lnTo>
                      <a:pt x="176" y="5"/>
                    </a:lnTo>
                    <a:lnTo>
                      <a:pt x="192" y="2"/>
                    </a:lnTo>
                    <a:lnTo>
                      <a:pt x="207" y="0"/>
                    </a:lnTo>
                    <a:lnTo>
                      <a:pt x="214" y="15"/>
                    </a:lnTo>
                    <a:lnTo>
                      <a:pt x="222" y="30"/>
                    </a:lnTo>
                    <a:lnTo>
                      <a:pt x="224" y="46"/>
                    </a:lnTo>
                    <a:lnTo>
                      <a:pt x="226" y="61"/>
                    </a:lnTo>
                    <a:lnTo>
                      <a:pt x="228" y="77"/>
                    </a:lnTo>
                    <a:lnTo>
                      <a:pt x="231" y="92"/>
                    </a:lnTo>
                    <a:lnTo>
                      <a:pt x="233" y="108"/>
                    </a:lnTo>
                    <a:lnTo>
                      <a:pt x="235" y="124"/>
                    </a:lnTo>
                    <a:lnTo>
                      <a:pt x="237" y="139"/>
                    </a:lnTo>
                    <a:lnTo>
                      <a:pt x="239" y="155"/>
                    </a:lnTo>
                    <a:lnTo>
                      <a:pt x="242" y="171"/>
                    </a:lnTo>
                    <a:lnTo>
                      <a:pt x="244" y="186"/>
                    </a:lnTo>
                    <a:lnTo>
                      <a:pt x="246" y="202"/>
                    </a:lnTo>
                    <a:lnTo>
                      <a:pt x="230" y="204"/>
                    </a:lnTo>
                    <a:lnTo>
                      <a:pt x="215" y="206"/>
                    </a:lnTo>
                    <a:lnTo>
                      <a:pt x="199" y="208"/>
                    </a:lnTo>
                    <a:lnTo>
                      <a:pt x="184" y="216"/>
                    </a:lnTo>
                    <a:lnTo>
                      <a:pt x="169" y="218"/>
                    </a:lnTo>
                    <a:lnTo>
                      <a:pt x="154" y="220"/>
                    </a:lnTo>
                    <a:lnTo>
                      <a:pt x="138" y="222"/>
                    </a:lnTo>
                    <a:lnTo>
                      <a:pt x="122" y="224"/>
                    </a:lnTo>
                    <a:lnTo>
                      <a:pt x="107" y="226"/>
                    </a:lnTo>
                    <a:lnTo>
                      <a:pt x="91" y="229"/>
                    </a:lnTo>
                    <a:lnTo>
                      <a:pt x="76" y="231"/>
                    </a:lnTo>
                    <a:lnTo>
                      <a:pt x="60" y="233"/>
                    </a:lnTo>
                    <a:lnTo>
                      <a:pt x="28" y="228"/>
                    </a:lnTo>
                    <a:lnTo>
                      <a:pt x="28" y="228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097" name="Oval 353"/>
              <p:cNvSpPr>
                <a:spLocks noChangeArrowheads="1"/>
              </p:cNvSpPr>
              <p:nvPr/>
            </p:nvSpPr>
            <p:spPr bwMode="auto">
              <a:xfrm rot="21120000">
                <a:off x="3968" y="1794"/>
                <a:ext cx="178" cy="37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32099" name="Freeform 355"/>
            <p:cNvSpPr>
              <a:spLocks/>
            </p:cNvSpPr>
            <p:nvPr/>
          </p:nvSpPr>
          <p:spPr bwMode="auto">
            <a:xfrm>
              <a:off x="3760" y="1324"/>
              <a:ext cx="621" cy="593"/>
            </a:xfrm>
            <a:custGeom>
              <a:avLst/>
              <a:gdLst/>
              <a:ahLst/>
              <a:cxnLst>
                <a:cxn ang="0">
                  <a:pos x="40" y="51"/>
                </a:cxn>
                <a:cxn ang="0">
                  <a:pos x="88" y="55"/>
                </a:cxn>
                <a:cxn ang="0">
                  <a:pos x="135" y="48"/>
                </a:cxn>
                <a:cxn ang="0">
                  <a:pos x="182" y="42"/>
                </a:cxn>
                <a:cxn ang="0">
                  <a:pos x="228" y="35"/>
                </a:cxn>
                <a:cxn ang="0">
                  <a:pos x="281" y="33"/>
                </a:cxn>
                <a:cxn ang="0">
                  <a:pos x="329" y="37"/>
                </a:cxn>
                <a:cxn ang="0">
                  <a:pos x="379" y="51"/>
                </a:cxn>
                <a:cxn ang="0">
                  <a:pos x="428" y="65"/>
                </a:cxn>
                <a:cxn ang="0">
                  <a:pos x="484" y="89"/>
                </a:cxn>
                <a:cxn ang="0">
                  <a:pos x="527" y="126"/>
                </a:cxn>
                <a:cxn ang="0">
                  <a:pos x="559" y="169"/>
                </a:cxn>
                <a:cxn ang="0">
                  <a:pos x="576" y="214"/>
                </a:cxn>
                <a:cxn ang="0">
                  <a:pos x="588" y="260"/>
                </a:cxn>
                <a:cxn ang="0">
                  <a:pos x="594" y="307"/>
                </a:cxn>
                <a:cxn ang="0">
                  <a:pos x="601" y="354"/>
                </a:cxn>
                <a:cxn ang="0">
                  <a:pos x="576" y="405"/>
                </a:cxn>
                <a:cxn ang="0">
                  <a:pos x="541" y="452"/>
                </a:cxn>
                <a:cxn ang="0">
                  <a:pos x="498" y="485"/>
                </a:cxn>
                <a:cxn ang="0">
                  <a:pos x="453" y="502"/>
                </a:cxn>
                <a:cxn ang="0">
                  <a:pos x="406" y="508"/>
                </a:cxn>
                <a:cxn ang="0">
                  <a:pos x="359" y="515"/>
                </a:cxn>
                <a:cxn ang="0">
                  <a:pos x="313" y="521"/>
                </a:cxn>
                <a:cxn ang="0">
                  <a:pos x="245" y="531"/>
                </a:cxn>
                <a:cxn ang="0">
                  <a:pos x="198" y="537"/>
                </a:cxn>
                <a:cxn ang="0">
                  <a:pos x="152" y="544"/>
                </a:cxn>
                <a:cxn ang="0">
                  <a:pos x="106" y="556"/>
                </a:cxn>
                <a:cxn ang="0">
                  <a:pos x="60" y="567"/>
                </a:cxn>
                <a:cxn ang="0">
                  <a:pos x="89" y="590"/>
                </a:cxn>
                <a:cxn ang="0">
                  <a:pos x="141" y="582"/>
                </a:cxn>
                <a:cxn ang="0">
                  <a:pos x="188" y="576"/>
                </a:cxn>
                <a:cxn ang="0">
                  <a:pos x="236" y="574"/>
                </a:cxn>
                <a:cxn ang="0">
                  <a:pos x="282" y="568"/>
                </a:cxn>
                <a:cxn ang="0">
                  <a:pos x="330" y="572"/>
                </a:cxn>
                <a:cxn ang="0">
                  <a:pos x="378" y="576"/>
                </a:cxn>
                <a:cxn ang="0">
                  <a:pos x="433" y="589"/>
                </a:cxn>
                <a:cxn ang="0">
                  <a:pos x="480" y="582"/>
                </a:cxn>
                <a:cxn ang="0">
                  <a:pos x="526" y="570"/>
                </a:cxn>
                <a:cxn ang="0">
                  <a:pos x="569" y="538"/>
                </a:cxn>
                <a:cxn ang="0">
                  <a:pos x="588" y="488"/>
                </a:cxn>
                <a:cxn ang="0">
                  <a:pos x="602" y="438"/>
                </a:cxn>
                <a:cxn ang="0">
                  <a:pos x="617" y="388"/>
                </a:cxn>
                <a:cxn ang="0">
                  <a:pos x="620" y="340"/>
                </a:cxn>
                <a:cxn ang="0">
                  <a:pos x="614" y="293"/>
                </a:cxn>
                <a:cxn ang="0">
                  <a:pos x="607" y="247"/>
                </a:cxn>
                <a:cxn ang="0">
                  <a:pos x="595" y="200"/>
                </a:cxn>
                <a:cxn ang="0">
                  <a:pos x="584" y="154"/>
                </a:cxn>
                <a:cxn ang="0">
                  <a:pos x="551" y="112"/>
                </a:cxn>
                <a:cxn ang="0">
                  <a:pos x="514" y="69"/>
                </a:cxn>
                <a:cxn ang="0">
                  <a:pos x="467" y="38"/>
                </a:cxn>
                <a:cxn ang="0">
                  <a:pos x="416" y="14"/>
                </a:cxn>
                <a:cxn ang="0">
                  <a:pos x="366" y="0"/>
                </a:cxn>
                <a:cxn ang="0">
                  <a:pos x="319" y="1"/>
                </a:cxn>
                <a:cxn ang="0">
                  <a:pos x="262" y="9"/>
                </a:cxn>
                <a:cxn ang="0">
                  <a:pos x="215" y="15"/>
                </a:cxn>
                <a:cxn ang="0">
                  <a:pos x="167" y="17"/>
                </a:cxn>
                <a:cxn ang="0">
                  <a:pos x="120" y="18"/>
                </a:cxn>
                <a:cxn ang="0">
                  <a:pos x="73" y="19"/>
                </a:cxn>
                <a:cxn ang="0">
                  <a:pos x="26" y="26"/>
                </a:cxn>
              </a:cxnLst>
              <a:rect l="0" t="0" r="r" b="b"/>
              <a:pathLst>
                <a:path w="621" h="593">
                  <a:moveTo>
                    <a:pt x="0" y="36"/>
                  </a:moveTo>
                  <a:lnTo>
                    <a:pt x="24" y="48"/>
                  </a:lnTo>
                  <a:lnTo>
                    <a:pt x="40" y="51"/>
                  </a:lnTo>
                  <a:lnTo>
                    <a:pt x="56" y="54"/>
                  </a:lnTo>
                  <a:lnTo>
                    <a:pt x="72" y="52"/>
                  </a:lnTo>
                  <a:lnTo>
                    <a:pt x="88" y="55"/>
                  </a:lnTo>
                  <a:lnTo>
                    <a:pt x="104" y="52"/>
                  </a:lnTo>
                  <a:lnTo>
                    <a:pt x="119" y="50"/>
                  </a:lnTo>
                  <a:lnTo>
                    <a:pt x="135" y="48"/>
                  </a:lnTo>
                  <a:lnTo>
                    <a:pt x="151" y="46"/>
                  </a:lnTo>
                  <a:lnTo>
                    <a:pt x="166" y="44"/>
                  </a:lnTo>
                  <a:lnTo>
                    <a:pt x="182" y="42"/>
                  </a:lnTo>
                  <a:lnTo>
                    <a:pt x="197" y="39"/>
                  </a:lnTo>
                  <a:lnTo>
                    <a:pt x="213" y="37"/>
                  </a:lnTo>
                  <a:lnTo>
                    <a:pt x="228" y="35"/>
                  </a:lnTo>
                  <a:lnTo>
                    <a:pt x="244" y="33"/>
                  </a:lnTo>
                  <a:lnTo>
                    <a:pt x="260" y="31"/>
                  </a:lnTo>
                  <a:lnTo>
                    <a:pt x="281" y="33"/>
                  </a:lnTo>
                  <a:lnTo>
                    <a:pt x="297" y="36"/>
                  </a:lnTo>
                  <a:lnTo>
                    <a:pt x="313" y="34"/>
                  </a:lnTo>
                  <a:lnTo>
                    <a:pt x="329" y="37"/>
                  </a:lnTo>
                  <a:lnTo>
                    <a:pt x="345" y="40"/>
                  </a:lnTo>
                  <a:lnTo>
                    <a:pt x="362" y="48"/>
                  </a:lnTo>
                  <a:lnTo>
                    <a:pt x="379" y="51"/>
                  </a:lnTo>
                  <a:lnTo>
                    <a:pt x="395" y="54"/>
                  </a:lnTo>
                  <a:lnTo>
                    <a:pt x="412" y="62"/>
                  </a:lnTo>
                  <a:lnTo>
                    <a:pt x="428" y="65"/>
                  </a:lnTo>
                  <a:lnTo>
                    <a:pt x="450" y="67"/>
                  </a:lnTo>
                  <a:lnTo>
                    <a:pt x="472" y="75"/>
                  </a:lnTo>
                  <a:lnTo>
                    <a:pt x="484" y="89"/>
                  </a:lnTo>
                  <a:lnTo>
                    <a:pt x="502" y="102"/>
                  </a:lnTo>
                  <a:lnTo>
                    <a:pt x="510" y="117"/>
                  </a:lnTo>
                  <a:lnTo>
                    <a:pt x="527" y="126"/>
                  </a:lnTo>
                  <a:lnTo>
                    <a:pt x="534" y="140"/>
                  </a:lnTo>
                  <a:lnTo>
                    <a:pt x="546" y="154"/>
                  </a:lnTo>
                  <a:lnTo>
                    <a:pt x="559" y="169"/>
                  </a:lnTo>
                  <a:lnTo>
                    <a:pt x="561" y="184"/>
                  </a:lnTo>
                  <a:lnTo>
                    <a:pt x="569" y="199"/>
                  </a:lnTo>
                  <a:lnTo>
                    <a:pt x="576" y="214"/>
                  </a:lnTo>
                  <a:lnTo>
                    <a:pt x="583" y="229"/>
                  </a:lnTo>
                  <a:lnTo>
                    <a:pt x="586" y="245"/>
                  </a:lnTo>
                  <a:lnTo>
                    <a:pt x="588" y="260"/>
                  </a:lnTo>
                  <a:lnTo>
                    <a:pt x="590" y="275"/>
                  </a:lnTo>
                  <a:lnTo>
                    <a:pt x="592" y="291"/>
                  </a:lnTo>
                  <a:lnTo>
                    <a:pt x="594" y="307"/>
                  </a:lnTo>
                  <a:lnTo>
                    <a:pt x="597" y="322"/>
                  </a:lnTo>
                  <a:lnTo>
                    <a:pt x="599" y="338"/>
                  </a:lnTo>
                  <a:lnTo>
                    <a:pt x="601" y="354"/>
                  </a:lnTo>
                  <a:lnTo>
                    <a:pt x="593" y="371"/>
                  </a:lnTo>
                  <a:lnTo>
                    <a:pt x="584" y="387"/>
                  </a:lnTo>
                  <a:lnTo>
                    <a:pt x="576" y="405"/>
                  </a:lnTo>
                  <a:lnTo>
                    <a:pt x="563" y="422"/>
                  </a:lnTo>
                  <a:lnTo>
                    <a:pt x="555" y="440"/>
                  </a:lnTo>
                  <a:lnTo>
                    <a:pt x="541" y="452"/>
                  </a:lnTo>
                  <a:lnTo>
                    <a:pt x="526" y="465"/>
                  </a:lnTo>
                  <a:lnTo>
                    <a:pt x="513" y="477"/>
                  </a:lnTo>
                  <a:lnTo>
                    <a:pt x="498" y="485"/>
                  </a:lnTo>
                  <a:lnTo>
                    <a:pt x="483" y="492"/>
                  </a:lnTo>
                  <a:lnTo>
                    <a:pt x="468" y="499"/>
                  </a:lnTo>
                  <a:lnTo>
                    <a:pt x="453" y="502"/>
                  </a:lnTo>
                  <a:lnTo>
                    <a:pt x="437" y="504"/>
                  </a:lnTo>
                  <a:lnTo>
                    <a:pt x="421" y="506"/>
                  </a:lnTo>
                  <a:lnTo>
                    <a:pt x="406" y="508"/>
                  </a:lnTo>
                  <a:lnTo>
                    <a:pt x="390" y="510"/>
                  </a:lnTo>
                  <a:lnTo>
                    <a:pt x="375" y="513"/>
                  </a:lnTo>
                  <a:lnTo>
                    <a:pt x="359" y="515"/>
                  </a:lnTo>
                  <a:lnTo>
                    <a:pt x="344" y="517"/>
                  </a:lnTo>
                  <a:lnTo>
                    <a:pt x="328" y="519"/>
                  </a:lnTo>
                  <a:lnTo>
                    <a:pt x="313" y="521"/>
                  </a:lnTo>
                  <a:lnTo>
                    <a:pt x="282" y="526"/>
                  </a:lnTo>
                  <a:lnTo>
                    <a:pt x="261" y="529"/>
                  </a:lnTo>
                  <a:lnTo>
                    <a:pt x="245" y="531"/>
                  </a:lnTo>
                  <a:lnTo>
                    <a:pt x="230" y="533"/>
                  </a:lnTo>
                  <a:lnTo>
                    <a:pt x="214" y="535"/>
                  </a:lnTo>
                  <a:lnTo>
                    <a:pt x="198" y="537"/>
                  </a:lnTo>
                  <a:lnTo>
                    <a:pt x="183" y="540"/>
                  </a:lnTo>
                  <a:lnTo>
                    <a:pt x="168" y="542"/>
                  </a:lnTo>
                  <a:lnTo>
                    <a:pt x="152" y="544"/>
                  </a:lnTo>
                  <a:lnTo>
                    <a:pt x="136" y="546"/>
                  </a:lnTo>
                  <a:lnTo>
                    <a:pt x="121" y="548"/>
                  </a:lnTo>
                  <a:lnTo>
                    <a:pt x="106" y="556"/>
                  </a:lnTo>
                  <a:lnTo>
                    <a:pt x="91" y="563"/>
                  </a:lnTo>
                  <a:lnTo>
                    <a:pt x="75" y="565"/>
                  </a:lnTo>
                  <a:lnTo>
                    <a:pt x="60" y="567"/>
                  </a:lnTo>
                  <a:lnTo>
                    <a:pt x="52" y="584"/>
                  </a:lnTo>
                  <a:lnTo>
                    <a:pt x="69" y="592"/>
                  </a:lnTo>
                  <a:lnTo>
                    <a:pt x="89" y="590"/>
                  </a:lnTo>
                  <a:lnTo>
                    <a:pt x="110" y="587"/>
                  </a:lnTo>
                  <a:lnTo>
                    <a:pt x="126" y="584"/>
                  </a:lnTo>
                  <a:lnTo>
                    <a:pt x="141" y="582"/>
                  </a:lnTo>
                  <a:lnTo>
                    <a:pt x="157" y="580"/>
                  </a:lnTo>
                  <a:lnTo>
                    <a:pt x="173" y="578"/>
                  </a:lnTo>
                  <a:lnTo>
                    <a:pt x="188" y="576"/>
                  </a:lnTo>
                  <a:lnTo>
                    <a:pt x="204" y="574"/>
                  </a:lnTo>
                  <a:lnTo>
                    <a:pt x="220" y="577"/>
                  </a:lnTo>
                  <a:lnTo>
                    <a:pt x="236" y="574"/>
                  </a:lnTo>
                  <a:lnTo>
                    <a:pt x="251" y="572"/>
                  </a:lnTo>
                  <a:lnTo>
                    <a:pt x="267" y="570"/>
                  </a:lnTo>
                  <a:lnTo>
                    <a:pt x="282" y="568"/>
                  </a:lnTo>
                  <a:lnTo>
                    <a:pt x="297" y="566"/>
                  </a:lnTo>
                  <a:lnTo>
                    <a:pt x="314" y="569"/>
                  </a:lnTo>
                  <a:lnTo>
                    <a:pt x="330" y="572"/>
                  </a:lnTo>
                  <a:lnTo>
                    <a:pt x="346" y="570"/>
                  </a:lnTo>
                  <a:lnTo>
                    <a:pt x="362" y="573"/>
                  </a:lnTo>
                  <a:lnTo>
                    <a:pt x="378" y="576"/>
                  </a:lnTo>
                  <a:lnTo>
                    <a:pt x="401" y="583"/>
                  </a:lnTo>
                  <a:lnTo>
                    <a:pt x="417" y="586"/>
                  </a:lnTo>
                  <a:lnTo>
                    <a:pt x="433" y="589"/>
                  </a:lnTo>
                  <a:lnTo>
                    <a:pt x="449" y="587"/>
                  </a:lnTo>
                  <a:lnTo>
                    <a:pt x="464" y="584"/>
                  </a:lnTo>
                  <a:lnTo>
                    <a:pt x="480" y="582"/>
                  </a:lnTo>
                  <a:lnTo>
                    <a:pt x="495" y="580"/>
                  </a:lnTo>
                  <a:lnTo>
                    <a:pt x="511" y="578"/>
                  </a:lnTo>
                  <a:lnTo>
                    <a:pt x="526" y="570"/>
                  </a:lnTo>
                  <a:lnTo>
                    <a:pt x="540" y="564"/>
                  </a:lnTo>
                  <a:lnTo>
                    <a:pt x="555" y="551"/>
                  </a:lnTo>
                  <a:lnTo>
                    <a:pt x="569" y="538"/>
                  </a:lnTo>
                  <a:lnTo>
                    <a:pt x="577" y="521"/>
                  </a:lnTo>
                  <a:lnTo>
                    <a:pt x="585" y="504"/>
                  </a:lnTo>
                  <a:lnTo>
                    <a:pt x="588" y="488"/>
                  </a:lnTo>
                  <a:lnTo>
                    <a:pt x="596" y="471"/>
                  </a:lnTo>
                  <a:lnTo>
                    <a:pt x="599" y="454"/>
                  </a:lnTo>
                  <a:lnTo>
                    <a:pt x="602" y="438"/>
                  </a:lnTo>
                  <a:lnTo>
                    <a:pt x="611" y="421"/>
                  </a:lnTo>
                  <a:lnTo>
                    <a:pt x="614" y="405"/>
                  </a:lnTo>
                  <a:lnTo>
                    <a:pt x="617" y="388"/>
                  </a:lnTo>
                  <a:lnTo>
                    <a:pt x="620" y="372"/>
                  </a:lnTo>
                  <a:lnTo>
                    <a:pt x="617" y="357"/>
                  </a:lnTo>
                  <a:lnTo>
                    <a:pt x="620" y="340"/>
                  </a:lnTo>
                  <a:lnTo>
                    <a:pt x="618" y="324"/>
                  </a:lnTo>
                  <a:lnTo>
                    <a:pt x="616" y="309"/>
                  </a:lnTo>
                  <a:lnTo>
                    <a:pt x="614" y="293"/>
                  </a:lnTo>
                  <a:lnTo>
                    <a:pt x="612" y="278"/>
                  </a:lnTo>
                  <a:lnTo>
                    <a:pt x="609" y="262"/>
                  </a:lnTo>
                  <a:lnTo>
                    <a:pt x="607" y="247"/>
                  </a:lnTo>
                  <a:lnTo>
                    <a:pt x="605" y="231"/>
                  </a:lnTo>
                  <a:lnTo>
                    <a:pt x="603" y="215"/>
                  </a:lnTo>
                  <a:lnTo>
                    <a:pt x="595" y="200"/>
                  </a:lnTo>
                  <a:lnTo>
                    <a:pt x="593" y="185"/>
                  </a:lnTo>
                  <a:lnTo>
                    <a:pt x="586" y="170"/>
                  </a:lnTo>
                  <a:lnTo>
                    <a:pt x="584" y="154"/>
                  </a:lnTo>
                  <a:lnTo>
                    <a:pt x="576" y="140"/>
                  </a:lnTo>
                  <a:lnTo>
                    <a:pt x="564" y="126"/>
                  </a:lnTo>
                  <a:lnTo>
                    <a:pt x="551" y="112"/>
                  </a:lnTo>
                  <a:lnTo>
                    <a:pt x="538" y="97"/>
                  </a:lnTo>
                  <a:lnTo>
                    <a:pt x="526" y="83"/>
                  </a:lnTo>
                  <a:lnTo>
                    <a:pt x="514" y="69"/>
                  </a:lnTo>
                  <a:lnTo>
                    <a:pt x="501" y="55"/>
                  </a:lnTo>
                  <a:lnTo>
                    <a:pt x="484" y="47"/>
                  </a:lnTo>
                  <a:lnTo>
                    <a:pt x="467" y="38"/>
                  </a:lnTo>
                  <a:lnTo>
                    <a:pt x="450" y="30"/>
                  </a:lnTo>
                  <a:lnTo>
                    <a:pt x="433" y="22"/>
                  </a:lnTo>
                  <a:lnTo>
                    <a:pt x="416" y="14"/>
                  </a:lnTo>
                  <a:lnTo>
                    <a:pt x="399" y="6"/>
                  </a:lnTo>
                  <a:lnTo>
                    <a:pt x="383" y="3"/>
                  </a:lnTo>
                  <a:lnTo>
                    <a:pt x="366" y="0"/>
                  </a:lnTo>
                  <a:lnTo>
                    <a:pt x="350" y="2"/>
                  </a:lnTo>
                  <a:lnTo>
                    <a:pt x="335" y="4"/>
                  </a:lnTo>
                  <a:lnTo>
                    <a:pt x="319" y="1"/>
                  </a:lnTo>
                  <a:lnTo>
                    <a:pt x="298" y="4"/>
                  </a:lnTo>
                  <a:lnTo>
                    <a:pt x="278" y="7"/>
                  </a:lnTo>
                  <a:lnTo>
                    <a:pt x="262" y="9"/>
                  </a:lnTo>
                  <a:lnTo>
                    <a:pt x="246" y="11"/>
                  </a:lnTo>
                  <a:lnTo>
                    <a:pt x="230" y="13"/>
                  </a:lnTo>
                  <a:lnTo>
                    <a:pt x="215" y="15"/>
                  </a:lnTo>
                  <a:lnTo>
                    <a:pt x="199" y="12"/>
                  </a:lnTo>
                  <a:lnTo>
                    <a:pt x="183" y="15"/>
                  </a:lnTo>
                  <a:lnTo>
                    <a:pt x="167" y="17"/>
                  </a:lnTo>
                  <a:lnTo>
                    <a:pt x="152" y="19"/>
                  </a:lnTo>
                  <a:lnTo>
                    <a:pt x="137" y="21"/>
                  </a:lnTo>
                  <a:lnTo>
                    <a:pt x="120" y="18"/>
                  </a:lnTo>
                  <a:lnTo>
                    <a:pt x="104" y="20"/>
                  </a:lnTo>
                  <a:lnTo>
                    <a:pt x="89" y="22"/>
                  </a:lnTo>
                  <a:lnTo>
                    <a:pt x="73" y="19"/>
                  </a:lnTo>
                  <a:lnTo>
                    <a:pt x="57" y="22"/>
                  </a:lnTo>
                  <a:lnTo>
                    <a:pt x="42" y="24"/>
                  </a:lnTo>
                  <a:lnTo>
                    <a:pt x="26" y="26"/>
                  </a:lnTo>
                  <a:lnTo>
                    <a:pt x="0" y="36"/>
                  </a:lnTo>
                  <a:lnTo>
                    <a:pt x="0" y="36"/>
                  </a:lnTo>
                </a:path>
              </a:pathLst>
            </a:custGeom>
            <a:solidFill>
              <a:schemeClr val="accent1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100" name="Oval 356"/>
            <p:cNvSpPr>
              <a:spLocks noChangeArrowheads="1"/>
            </p:cNvSpPr>
            <p:nvPr/>
          </p:nvSpPr>
          <p:spPr bwMode="auto">
            <a:xfrm rot="20520000">
              <a:off x="4182" y="1829"/>
              <a:ext cx="155" cy="38"/>
            </a:xfrm>
            <a:prstGeom prst="ellipse">
              <a:avLst/>
            </a:prstGeom>
            <a:solidFill>
              <a:srgbClr val="6699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101" name="Freeform 357"/>
            <p:cNvSpPr>
              <a:spLocks/>
            </p:cNvSpPr>
            <p:nvPr/>
          </p:nvSpPr>
          <p:spPr bwMode="auto">
            <a:xfrm>
              <a:off x="2827" y="1294"/>
              <a:ext cx="1581" cy="742"/>
            </a:xfrm>
            <a:custGeom>
              <a:avLst/>
              <a:gdLst/>
              <a:ahLst/>
              <a:cxnLst>
                <a:cxn ang="0">
                  <a:pos x="44" y="210"/>
                </a:cxn>
                <a:cxn ang="0">
                  <a:pos x="117" y="200"/>
                </a:cxn>
                <a:cxn ang="0">
                  <a:pos x="179" y="191"/>
                </a:cxn>
                <a:cxn ang="0">
                  <a:pos x="241" y="182"/>
                </a:cxn>
                <a:cxn ang="0">
                  <a:pos x="293" y="175"/>
                </a:cxn>
                <a:cxn ang="0">
                  <a:pos x="344" y="163"/>
                </a:cxn>
                <a:cxn ang="0">
                  <a:pos x="400" y="149"/>
                </a:cxn>
                <a:cxn ang="0">
                  <a:pos x="463" y="141"/>
                </a:cxn>
                <a:cxn ang="0">
                  <a:pos x="525" y="132"/>
                </a:cxn>
                <a:cxn ang="0">
                  <a:pos x="608" y="120"/>
                </a:cxn>
                <a:cxn ang="0">
                  <a:pos x="655" y="114"/>
                </a:cxn>
                <a:cxn ang="0">
                  <a:pos x="744" y="106"/>
                </a:cxn>
                <a:cxn ang="0">
                  <a:pos x="796" y="99"/>
                </a:cxn>
                <a:cxn ang="0">
                  <a:pos x="884" y="87"/>
                </a:cxn>
                <a:cxn ang="0">
                  <a:pos x="938" y="58"/>
                </a:cxn>
                <a:cxn ang="0">
                  <a:pos x="987" y="30"/>
                </a:cxn>
                <a:cxn ang="0">
                  <a:pos x="1039" y="23"/>
                </a:cxn>
                <a:cxn ang="0">
                  <a:pos x="1091" y="16"/>
                </a:cxn>
                <a:cxn ang="0">
                  <a:pos x="1185" y="8"/>
                </a:cxn>
                <a:cxn ang="0">
                  <a:pos x="1232" y="1"/>
                </a:cxn>
                <a:cxn ang="0">
                  <a:pos x="1296" y="3"/>
                </a:cxn>
                <a:cxn ang="0">
                  <a:pos x="1345" y="17"/>
                </a:cxn>
                <a:cxn ang="0">
                  <a:pos x="1396" y="36"/>
                </a:cxn>
                <a:cxn ang="0">
                  <a:pos x="1437" y="67"/>
                </a:cxn>
                <a:cxn ang="0">
                  <a:pos x="1484" y="98"/>
                </a:cxn>
                <a:cxn ang="0">
                  <a:pos x="1522" y="140"/>
                </a:cxn>
                <a:cxn ang="0">
                  <a:pos x="1538" y="185"/>
                </a:cxn>
                <a:cxn ang="0">
                  <a:pos x="1561" y="230"/>
                </a:cxn>
                <a:cxn ang="0">
                  <a:pos x="1567" y="276"/>
                </a:cxn>
                <a:cxn ang="0">
                  <a:pos x="1574" y="324"/>
                </a:cxn>
                <a:cxn ang="0">
                  <a:pos x="1580" y="370"/>
                </a:cxn>
                <a:cxn ang="0">
                  <a:pos x="1566" y="420"/>
                </a:cxn>
                <a:cxn ang="0">
                  <a:pos x="1557" y="468"/>
                </a:cxn>
                <a:cxn ang="0">
                  <a:pos x="1548" y="518"/>
                </a:cxn>
                <a:cxn ang="0">
                  <a:pos x="1528" y="568"/>
                </a:cxn>
                <a:cxn ang="0">
                  <a:pos x="1492" y="610"/>
                </a:cxn>
                <a:cxn ang="0">
                  <a:pos x="1447" y="627"/>
                </a:cxn>
                <a:cxn ang="0">
                  <a:pos x="1400" y="633"/>
                </a:cxn>
                <a:cxn ang="0">
                  <a:pos x="1353" y="635"/>
                </a:cxn>
                <a:cxn ang="0">
                  <a:pos x="1303" y="620"/>
                </a:cxn>
                <a:cxn ang="0">
                  <a:pos x="1250" y="618"/>
                </a:cxn>
                <a:cxn ang="0">
                  <a:pos x="1203" y="624"/>
                </a:cxn>
                <a:cxn ang="0">
                  <a:pos x="1156" y="631"/>
                </a:cxn>
                <a:cxn ang="0">
                  <a:pos x="1109" y="632"/>
                </a:cxn>
                <a:cxn ang="0">
                  <a:pos x="1055" y="624"/>
                </a:cxn>
                <a:cxn ang="0">
                  <a:pos x="1002" y="626"/>
                </a:cxn>
                <a:cxn ang="0">
                  <a:pos x="928" y="626"/>
                </a:cxn>
                <a:cxn ang="0">
                  <a:pos x="880" y="622"/>
                </a:cxn>
                <a:cxn ang="0">
                  <a:pos x="833" y="628"/>
                </a:cxn>
                <a:cxn ang="0">
                  <a:pos x="781" y="636"/>
                </a:cxn>
                <a:cxn ang="0">
                  <a:pos x="729" y="643"/>
                </a:cxn>
                <a:cxn ang="0">
                  <a:pos x="678" y="655"/>
                </a:cxn>
                <a:cxn ang="0">
                  <a:pos x="575" y="670"/>
                </a:cxn>
                <a:cxn ang="0">
                  <a:pos x="502" y="680"/>
                </a:cxn>
                <a:cxn ang="0">
                  <a:pos x="450" y="688"/>
                </a:cxn>
                <a:cxn ang="0">
                  <a:pos x="398" y="695"/>
                </a:cxn>
                <a:cxn ang="0">
                  <a:pos x="346" y="702"/>
                </a:cxn>
                <a:cxn ang="0">
                  <a:pos x="273" y="712"/>
                </a:cxn>
                <a:cxn ang="0">
                  <a:pos x="206" y="722"/>
                </a:cxn>
                <a:cxn ang="0">
                  <a:pos x="159" y="728"/>
                </a:cxn>
                <a:cxn ang="0">
                  <a:pos x="113" y="735"/>
                </a:cxn>
                <a:cxn ang="0">
                  <a:pos x="96" y="741"/>
                </a:cxn>
              </a:cxnLst>
              <a:rect l="0" t="0" r="r" b="b"/>
              <a:pathLst>
                <a:path w="1581" h="742">
                  <a:moveTo>
                    <a:pt x="0" y="219"/>
                  </a:moveTo>
                  <a:lnTo>
                    <a:pt x="29" y="212"/>
                  </a:lnTo>
                  <a:lnTo>
                    <a:pt x="44" y="210"/>
                  </a:lnTo>
                  <a:lnTo>
                    <a:pt x="86" y="204"/>
                  </a:lnTo>
                  <a:lnTo>
                    <a:pt x="101" y="202"/>
                  </a:lnTo>
                  <a:lnTo>
                    <a:pt x="117" y="200"/>
                  </a:lnTo>
                  <a:lnTo>
                    <a:pt x="132" y="198"/>
                  </a:lnTo>
                  <a:lnTo>
                    <a:pt x="148" y="196"/>
                  </a:lnTo>
                  <a:lnTo>
                    <a:pt x="179" y="191"/>
                  </a:lnTo>
                  <a:lnTo>
                    <a:pt x="210" y="187"/>
                  </a:lnTo>
                  <a:lnTo>
                    <a:pt x="225" y="185"/>
                  </a:lnTo>
                  <a:lnTo>
                    <a:pt x="241" y="182"/>
                  </a:lnTo>
                  <a:lnTo>
                    <a:pt x="257" y="180"/>
                  </a:lnTo>
                  <a:lnTo>
                    <a:pt x="278" y="177"/>
                  </a:lnTo>
                  <a:lnTo>
                    <a:pt x="293" y="175"/>
                  </a:lnTo>
                  <a:lnTo>
                    <a:pt x="314" y="172"/>
                  </a:lnTo>
                  <a:lnTo>
                    <a:pt x="329" y="165"/>
                  </a:lnTo>
                  <a:lnTo>
                    <a:pt x="344" y="163"/>
                  </a:lnTo>
                  <a:lnTo>
                    <a:pt x="364" y="155"/>
                  </a:lnTo>
                  <a:lnTo>
                    <a:pt x="380" y="152"/>
                  </a:lnTo>
                  <a:lnTo>
                    <a:pt x="400" y="149"/>
                  </a:lnTo>
                  <a:lnTo>
                    <a:pt x="421" y="146"/>
                  </a:lnTo>
                  <a:lnTo>
                    <a:pt x="442" y="144"/>
                  </a:lnTo>
                  <a:lnTo>
                    <a:pt x="463" y="141"/>
                  </a:lnTo>
                  <a:lnTo>
                    <a:pt x="484" y="138"/>
                  </a:lnTo>
                  <a:lnTo>
                    <a:pt x="505" y="135"/>
                  </a:lnTo>
                  <a:lnTo>
                    <a:pt x="525" y="132"/>
                  </a:lnTo>
                  <a:lnTo>
                    <a:pt x="546" y="129"/>
                  </a:lnTo>
                  <a:lnTo>
                    <a:pt x="567" y="126"/>
                  </a:lnTo>
                  <a:lnTo>
                    <a:pt x="608" y="120"/>
                  </a:lnTo>
                  <a:lnTo>
                    <a:pt x="624" y="118"/>
                  </a:lnTo>
                  <a:lnTo>
                    <a:pt x="639" y="116"/>
                  </a:lnTo>
                  <a:lnTo>
                    <a:pt x="655" y="114"/>
                  </a:lnTo>
                  <a:lnTo>
                    <a:pt x="708" y="112"/>
                  </a:lnTo>
                  <a:lnTo>
                    <a:pt x="723" y="109"/>
                  </a:lnTo>
                  <a:lnTo>
                    <a:pt x="744" y="106"/>
                  </a:lnTo>
                  <a:lnTo>
                    <a:pt x="759" y="104"/>
                  </a:lnTo>
                  <a:lnTo>
                    <a:pt x="775" y="102"/>
                  </a:lnTo>
                  <a:lnTo>
                    <a:pt x="796" y="99"/>
                  </a:lnTo>
                  <a:lnTo>
                    <a:pt x="811" y="97"/>
                  </a:lnTo>
                  <a:lnTo>
                    <a:pt x="853" y="91"/>
                  </a:lnTo>
                  <a:lnTo>
                    <a:pt x="884" y="87"/>
                  </a:lnTo>
                  <a:lnTo>
                    <a:pt x="905" y="84"/>
                  </a:lnTo>
                  <a:lnTo>
                    <a:pt x="920" y="76"/>
                  </a:lnTo>
                  <a:lnTo>
                    <a:pt x="938" y="58"/>
                  </a:lnTo>
                  <a:lnTo>
                    <a:pt x="952" y="46"/>
                  </a:lnTo>
                  <a:lnTo>
                    <a:pt x="967" y="38"/>
                  </a:lnTo>
                  <a:lnTo>
                    <a:pt x="987" y="30"/>
                  </a:lnTo>
                  <a:lnTo>
                    <a:pt x="1008" y="27"/>
                  </a:lnTo>
                  <a:lnTo>
                    <a:pt x="1024" y="25"/>
                  </a:lnTo>
                  <a:lnTo>
                    <a:pt x="1039" y="23"/>
                  </a:lnTo>
                  <a:lnTo>
                    <a:pt x="1055" y="21"/>
                  </a:lnTo>
                  <a:lnTo>
                    <a:pt x="1076" y="18"/>
                  </a:lnTo>
                  <a:lnTo>
                    <a:pt x="1091" y="16"/>
                  </a:lnTo>
                  <a:lnTo>
                    <a:pt x="1112" y="13"/>
                  </a:lnTo>
                  <a:lnTo>
                    <a:pt x="1143" y="8"/>
                  </a:lnTo>
                  <a:lnTo>
                    <a:pt x="1185" y="8"/>
                  </a:lnTo>
                  <a:lnTo>
                    <a:pt x="1201" y="5"/>
                  </a:lnTo>
                  <a:lnTo>
                    <a:pt x="1216" y="3"/>
                  </a:lnTo>
                  <a:lnTo>
                    <a:pt x="1232" y="1"/>
                  </a:lnTo>
                  <a:lnTo>
                    <a:pt x="1254" y="3"/>
                  </a:lnTo>
                  <a:lnTo>
                    <a:pt x="1274" y="0"/>
                  </a:lnTo>
                  <a:lnTo>
                    <a:pt x="1296" y="3"/>
                  </a:lnTo>
                  <a:lnTo>
                    <a:pt x="1312" y="5"/>
                  </a:lnTo>
                  <a:lnTo>
                    <a:pt x="1328" y="8"/>
                  </a:lnTo>
                  <a:lnTo>
                    <a:pt x="1345" y="17"/>
                  </a:lnTo>
                  <a:lnTo>
                    <a:pt x="1362" y="25"/>
                  </a:lnTo>
                  <a:lnTo>
                    <a:pt x="1379" y="28"/>
                  </a:lnTo>
                  <a:lnTo>
                    <a:pt x="1396" y="36"/>
                  </a:lnTo>
                  <a:lnTo>
                    <a:pt x="1408" y="50"/>
                  </a:lnTo>
                  <a:lnTo>
                    <a:pt x="1425" y="53"/>
                  </a:lnTo>
                  <a:lnTo>
                    <a:pt x="1437" y="67"/>
                  </a:lnTo>
                  <a:lnTo>
                    <a:pt x="1454" y="76"/>
                  </a:lnTo>
                  <a:lnTo>
                    <a:pt x="1467" y="90"/>
                  </a:lnTo>
                  <a:lnTo>
                    <a:pt x="1484" y="98"/>
                  </a:lnTo>
                  <a:lnTo>
                    <a:pt x="1502" y="111"/>
                  </a:lnTo>
                  <a:lnTo>
                    <a:pt x="1509" y="126"/>
                  </a:lnTo>
                  <a:lnTo>
                    <a:pt x="1522" y="140"/>
                  </a:lnTo>
                  <a:lnTo>
                    <a:pt x="1524" y="156"/>
                  </a:lnTo>
                  <a:lnTo>
                    <a:pt x="1531" y="170"/>
                  </a:lnTo>
                  <a:lnTo>
                    <a:pt x="1538" y="185"/>
                  </a:lnTo>
                  <a:lnTo>
                    <a:pt x="1551" y="200"/>
                  </a:lnTo>
                  <a:lnTo>
                    <a:pt x="1553" y="215"/>
                  </a:lnTo>
                  <a:lnTo>
                    <a:pt x="1561" y="230"/>
                  </a:lnTo>
                  <a:lnTo>
                    <a:pt x="1563" y="246"/>
                  </a:lnTo>
                  <a:lnTo>
                    <a:pt x="1565" y="261"/>
                  </a:lnTo>
                  <a:lnTo>
                    <a:pt x="1567" y="276"/>
                  </a:lnTo>
                  <a:lnTo>
                    <a:pt x="1569" y="292"/>
                  </a:lnTo>
                  <a:lnTo>
                    <a:pt x="1571" y="308"/>
                  </a:lnTo>
                  <a:lnTo>
                    <a:pt x="1574" y="324"/>
                  </a:lnTo>
                  <a:lnTo>
                    <a:pt x="1576" y="339"/>
                  </a:lnTo>
                  <a:lnTo>
                    <a:pt x="1578" y="354"/>
                  </a:lnTo>
                  <a:lnTo>
                    <a:pt x="1580" y="370"/>
                  </a:lnTo>
                  <a:lnTo>
                    <a:pt x="1577" y="387"/>
                  </a:lnTo>
                  <a:lnTo>
                    <a:pt x="1569" y="403"/>
                  </a:lnTo>
                  <a:lnTo>
                    <a:pt x="1566" y="420"/>
                  </a:lnTo>
                  <a:lnTo>
                    <a:pt x="1563" y="436"/>
                  </a:lnTo>
                  <a:lnTo>
                    <a:pt x="1560" y="452"/>
                  </a:lnTo>
                  <a:lnTo>
                    <a:pt x="1557" y="468"/>
                  </a:lnTo>
                  <a:lnTo>
                    <a:pt x="1554" y="485"/>
                  </a:lnTo>
                  <a:lnTo>
                    <a:pt x="1551" y="501"/>
                  </a:lnTo>
                  <a:lnTo>
                    <a:pt x="1548" y="518"/>
                  </a:lnTo>
                  <a:lnTo>
                    <a:pt x="1545" y="534"/>
                  </a:lnTo>
                  <a:lnTo>
                    <a:pt x="1537" y="551"/>
                  </a:lnTo>
                  <a:lnTo>
                    <a:pt x="1528" y="568"/>
                  </a:lnTo>
                  <a:lnTo>
                    <a:pt x="1521" y="585"/>
                  </a:lnTo>
                  <a:lnTo>
                    <a:pt x="1507" y="602"/>
                  </a:lnTo>
                  <a:lnTo>
                    <a:pt x="1492" y="610"/>
                  </a:lnTo>
                  <a:lnTo>
                    <a:pt x="1477" y="617"/>
                  </a:lnTo>
                  <a:lnTo>
                    <a:pt x="1463" y="625"/>
                  </a:lnTo>
                  <a:lnTo>
                    <a:pt x="1447" y="627"/>
                  </a:lnTo>
                  <a:lnTo>
                    <a:pt x="1431" y="629"/>
                  </a:lnTo>
                  <a:lnTo>
                    <a:pt x="1416" y="631"/>
                  </a:lnTo>
                  <a:lnTo>
                    <a:pt x="1400" y="633"/>
                  </a:lnTo>
                  <a:lnTo>
                    <a:pt x="1385" y="636"/>
                  </a:lnTo>
                  <a:lnTo>
                    <a:pt x="1369" y="638"/>
                  </a:lnTo>
                  <a:lnTo>
                    <a:pt x="1353" y="635"/>
                  </a:lnTo>
                  <a:lnTo>
                    <a:pt x="1336" y="627"/>
                  </a:lnTo>
                  <a:lnTo>
                    <a:pt x="1319" y="624"/>
                  </a:lnTo>
                  <a:lnTo>
                    <a:pt x="1303" y="620"/>
                  </a:lnTo>
                  <a:lnTo>
                    <a:pt x="1283" y="623"/>
                  </a:lnTo>
                  <a:lnTo>
                    <a:pt x="1266" y="621"/>
                  </a:lnTo>
                  <a:lnTo>
                    <a:pt x="1250" y="618"/>
                  </a:lnTo>
                  <a:lnTo>
                    <a:pt x="1234" y="620"/>
                  </a:lnTo>
                  <a:lnTo>
                    <a:pt x="1219" y="622"/>
                  </a:lnTo>
                  <a:lnTo>
                    <a:pt x="1203" y="624"/>
                  </a:lnTo>
                  <a:lnTo>
                    <a:pt x="1187" y="627"/>
                  </a:lnTo>
                  <a:lnTo>
                    <a:pt x="1172" y="629"/>
                  </a:lnTo>
                  <a:lnTo>
                    <a:pt x="1156" y="631"/>
                  </a:lnTo>
                  <a:lnTo>
                    <a:pt x="1141" y="633"/>
                  </a:lnTo>
                  <a:lnTo>
                    <a:pt x="1124" y="630"/>
                  </a:lnTo>
                  <a:lnTo>
                    <a:pt x="1109" y="632"/>
                  </a:lnTo>
                  <a:lnTo>
                    <a:pt x="1093" y="629"/>
                  </a:lnTo>
                  <a:lnTo>
                    <a:pt x="1071" y="627"/>
                  </a:lnTo>
                  <a:lnTo>
                    <a:pt x="1055" y="624"/>
                  </a:lnTo>
                  <a:lnTo>
                    <a:pt x="1034" y="627"/>
                  </a:lnTo>
                  <a:lnTo>
                    <a:pt x="1018" y="624"/>
                  </a:lnTo>
                  <a:lnTo>
                    <a:pt x="1002" y="626"/>
                  </a:lnTo>
                  <a:lnTo>
                    <a:pt x="987" y="628"/>
                  </a:lnTo>
                  <a:lnTo>
                    <a:pt x="971" y="630"/>
                  </a:lnTo>
                  <a:lnTo>
                    <a:pt x="928" y="626"/>
                  </a:lnTo>
                  <a:lnTo>
                    <a:pt x="912" y="623"/>
                  </a:lnTo>
                  <a:lnTo>
                    <a:pt x="895" y="620"/>
                  </a:lnTo>
                  <a:lnTo>
                    <a:pt x="880" y="622"/>
                  </a:lnTo>
                  <a:lnTo>
                    <a:pt x="864" y="624"/>
                  </a:lnTo>
                  <a:lnTo>
                    <a:pt x="849" y="626"/>
                  </a:lnTo>
                  <a:lnTo>
                    <a:pt x="833" y="628"/>
                  </a:lnTo>
                  <a:lnTo>
                    <a:pt x="818" y="630"/>
                  </a:lnTo>
                  <a:lnTo>
                    <a:pt x="802" y="633"/>
                  </a:lnTo>
                  <a:lnTo>
                    <a:pt x="781" y="636"/>
                  </a:lnTo>
                  <a:lnTo>
                    <a:pt x="766" y="638"/>
                  </a:lnTo>
                  <a:lnTo>
                    <a:pt x="745" y="641"/>
                  </a:lnTo>
                  <a:lnTo>
                    <a:pt x="729" y="643"/>
                  </a:lnTo>
                  <a:lnTo>
                    <a:pt x="708" y="646"/>
                  </a:lnTo>
                  <a:lnTo>
                    <a:pt x="693" y="648"/>
                  </a:lnTo>
                  <a:lnTo>
                    <a:pt x="678" y="655"/>
                  </a:lnTo>
                  <a:lnTo>
                    <a:pt x="663" y="658"/>
                  </a:lnTo>
                  <a:lnTo>
                    <a:pt x="616" y="664"/>
                  </a:lnTo>
                  <a:lnTo>
                    <a:pt x="575" y="670"/>
                  </a:lnTo>
                  <a:lnTo>
                    <a:pt x="559" y="672"/>
                  </a:lnTo>
                  <a:lnTo>
                    <a:pt x="517" y="678"/>
                  </a:lnTo>
                  <a:lnTo>
                    <a:pt x="502" y="680"/>
                  </a:lnTo>
                  <a:lnTo>
                    <a:pt x="486" y="682"/>
                  </a:lnTo>
                  <a:lnTo>
                    <a:pt x="471" y="685"/>
                  </a:lnTo>
                  <a:lnTo>
                    <a:pt x="450" y="688"/>
                  </a:lnTo>
                  <a:lnTo>
                    <a:pt x="434" y="690"/>
                  </a:lnTo>
                  <a:lnTo>
                    <a:pt x="413" y="693"/>
                  </a:lnTo>
                  <a:lnTo>
                    <a:pt x="398" y="695"/>
                  </a:lnTo>
                  <a:lnTo>
                    <a:pt x="382" y="697"/>
                  </a:lnTo>
                  <a:lnTo>
                    <a:pt x="361" y="700"/>
                  </a:lnTo>
                  <a:lnTo>
                    <a:pt x="346" y="702"/>
                  </a:lnTo>
                  <a:lnTo>
                    <a:pt x="330" y="704"/>
                  </a:lnTo>
                  <a:lnTo>
                    <a:pt x="294" y="709"/>
                  </a:lnTo>
                  <a:lnTo>
                    <a:pt x="273" y="712"/>
                  </a:lnTo>
                  <a:lnTo>
                    <a:pt x="237" y="717"/>
                  </a:lnTo>
                  <a:lnTo>
                    <a:pt x="222" y="720"/>
                  </a:lnTo>
                  <a:lnTo>
                    <a:pt x="206" y="722"/>
                  </a:lnTo>
                  <a:lnTo>
                    <a:pt x="190" y="724"/>
                  </a:lnTo>
                  <a:lnTo>
                    <a:pt x="175" y="726"/>
                  </a:lnTo>
                  <a:lnTo>
                    <a:pt x="159" y="728"/>
                  </a:lnTo>
                  <a:lnTo>
                    <a:pt x="144" y="731"/>
                  </a:lnTo>
                  <a:lnTo>
                    <a:pt x="128" y="733"/>
                  </a:lnTo>
                  <a:lnTo>
                    <a:pt x="113" y="735"/>
                  </a:lnTo>
                  <a:lnTo>
                    <a:pt x="97" y="737"/>
                  </a:lnTo>
                  <a:lnTo>
                    <a:pt x="81" y="739"/>
                  </a:lnTo>
                  <a:lnTo>
                    <a:pt x="96" y="741"/>
                  </a:lnTo>
                </a:path>
              </a:pathLst>
            </a:custGeom>
            <a:noFill/>
            <a:ln w="101600" cap="rnd" cmpd="sng">
              <a:solidFill>
                <a:srgbClr val="FFCCCC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102" name="Freeform 358"/>
            <p:cNvSpPr>
              <a:spLocks/>
            </p:cNvSpPr>
            <p:nvPr/>
          </p:nvSpPr>
          <p:spPr bwMode="auto">
            <a:xfrm>
              <a:off x="4081" y="1360"/>
              <a:ext cx="213" cy="207"/>
            </a:xfrm>
            <a:custGeom>
              <a:avLst/>
              <a:gdLst/>
              <a:ahLst/>
              <a:cxnLst>
                <a:cxn ang="0">
                  <a:pos x="0" y="1"/>
                </a:cxn>
                <a:cxn ang="0">
                  <a:pos x="4" y="24"/>
                </a:cxn>
                <a:cxn ang="0">
                  <a:pos x="6" y="40"/>
                </a:cxn>
                <a:cxn ang="0">
                  <a:pos x="8" y="55"/>
                </a:cxn>
                <a:cxn ang="0">
                  <a:pos x="10" y="71"/>
                </a:cxn>
                <a:cxn ang="0">
                  <a:pos x="12" y="86"/>
                </a:cxn>
                <a:cxn ang="0">
                  <a:pos x="10" y="108"/>
                </a:cxn>
                <a:cxn ang="0">
                  <a:pos x="7" y="124"/>
                </a:cxn>
                <a:cxn ang="0">
                  <a:pos x="4" y="141"/>
                </a:cxn>
                <a:cxn ang="0">
                  <a:pos x="6" y="156"/>
                </a:cxn>
                <a:cxn ang="0">
                  <a:pos x="8" y="172"/>
                </a:cxn>
                <a:cxn ang="0">
                  <a:pos x="11" y="187"/>
                </a:cxn>
                <a:cxn ang="0">
                  <a:pos x="13" y="203"/>
                </a:cxn>
                <a:cxn ang="0">
                  <a:pos x="29" y="206"/>
                </a:cxn>
                <a:cxn ang="0">
                  <a:pos x="45" y="203"/>
                </a:cxn>
                <a:cxn ang="0">
                  <a:pos x="60" y="201"/>
                </a:cxn>
                <a:cxn ang="0">
                  <a:pos x="76" y="199"/>
                </a:cxn>
                <a:cxn ang="0">
                  <a:pos x="91" y="192"/>
                </a:cxn>
                <a:cxn ang="0">
                  <a:pos x="105" y="179"/>
                </a:cxn>
                <a:cxn ang="0">
                  <a:pos x="124" y="166"/>
                </a:cxn>
                <a:cxn ang="0">
                  <a:pos x="139" y="164"/>
                </a:cxn>
                <a:cxn ang="0">
                  <a:pos x="160" y="161"/>
                </a:cxn>
                <a:cxn ang="0">
                  <a:pos x="175" y="159"/>
                </a:cxn>
                <a:cxn ang="0">
                  <a:pos x="189" y="146"/>
                </a:cxn>
                <a:cxn ang="0">
                  <a:pos x="204" y="139"/>
                </a:cxn>
                <a:cxn ang="0">
                  <a:pos x="212" y="122"/>
                </a:cxn>
                <a:cxn ang="0">
                  <a:pos x="210" y="106"/>
                </a:cxn>
                <a:cxn ang="0">
                  <a:pos x="193" y="98"/>
                </a:cxn>
                <a:cxn ang="0">
                  <a:pos x="186" y="83"/>
                </a:cxn>
                <a:cxn ang="0">
                  <a:pos x="178" y="68"/>
                </a:cxn>
                <a:cxn ang="0">
                  <a:pos x="171" y="54"/>
                </a:cxn>
                <a:cxn ang="0">
                  <a:pos x="158" y="39"/>
                </a:cxn>
                <a:cxn ang="0">
                  <a:pos x="142" y="31"/>
                </a:cxn>
                <a:cxn ang="0">
                  <a:pos x="125" y="28"/>
                </a:cxn>
                <a:cxn ang="0">
                  <a:pos x="109" y="25"/>
                </a:cxn>
                <a:cxn ang="0">
                  <a:pos x="92" y="17"/>
                </a:cxn>
                <a:cxn ang="0">
                  <a:pos x="76" y="14"/>
                </a:cxn>
                <a:cxn ang="0">
                  <a:pos x="60" y="11"/>
                </a:cxn>
                <a:cxn ang="0">
                  <a:pos x="43" y="8"/>
                </a:cxn>
                <a:cxn ang="0">
                  <a:pos x="27" y="0"/>
                </a:cxn>
                <a:cxn ang="0">
                  <a:pos x="0" y="1"/>
                </a:cxn>
                <a:cxn ang="0">
                  <a:pos x="0" y="1"/>
                </a:cxn>
              </a:cxnLst>
              <a:rect l="0" t="0" r="r" b="b"/>
              <a:pathLst>
                <a:path w="213" h="207">
                  <a:moveTo>
                    <a:pt x="0" y="1"/>
                  </a:moveTo>
                  <a:lnTo>
                    <a:pt x="4" y="24"/>
                  </a:lnTo>
                  <a:lnTo>
                    <a:pt x="6" y="40"/>
                  </a:lnTo>
                  <a:lnTo>
                    <a:pt x="8" y="55"/>
                  </a:lnTo>
                  <a:lnTo>
                    <a:pt x="10" y="71"/>
                  </a:lnTo>
                  <a:lnTo>
                    <a:pt x="12" y="86"/>
                  </a:lnTo>
                  <a:lnTo>
                    <a:pt x="10" y="108"/>
                  </a:lnTo>
                  <a:lnTo>
                    <a:pt x="7" y="124"/>
                  </a:lnTo>
                  <a:lnTo>
                    <a:pt x="4" y="141"/>
                  </a:lnTo>
                  <a:lnTo>
                    <a:pt x="6" y="156"/>
                  </a:lnTo>
                  <a:lnTo>
                    <a:pt x="8" y="172"/>
                  </a:lnTo>
                  <a:lnTo>
                    <a:pt x="11" y="187"/>
                  </a:lnTo>
                  <a:lnTo>
                    <a:pt x="13" y="203"/>
                  </a:lnTo>
                  <a:lnTo>
                    <a:pt x="29" y="206"/>
                  </a:lnTo>
                  <a:lnTo>
                    <a:pt x="45" y="203"/>
                  </a:lnTo>
                  <a:lnTo>
                    <a:pt x="60" y="201"/>
                  </a:lnTo>
                  <a:lnTo>
                    <a:pt x="76" y="199"/>
                  </a:lnTo>
                  <a:lnTo>
                    <a:pt x="91" y="192"/>
                  </a:lnTo>
                  <a:lnTo>
                    <a:pt x="105" y="179"/>
                  </a:lnTo>
                  <a:lnTo>
                    <a:pt x="124" y="166"/>
                  </a:lnTo>
                  <a:lnTo>
                    <a:pt x="139" y="164"/>
                  </a:lnTo>
                  <a:lnTo>
                    <a:pt x="160" y="161"/>
                  </a:lnTo>
                  <a:lnTo>
                    <a:pt x="175" y="159"/>
                  </a:lnTo>
                  <a:lnTo>
                    <a:pt x="189" y="146"/>
                  </a:lnTo>
                  <a:lnTo>
                    <a:pt x="204" y="139"/>
                  </a:lnTo>
                  <a:lnTo>
                    <a:pt x="212" y="122"/>
                  </a:lnTo>
                  <a:lnTo>
                    <a:pt x="210" y="106"/>
                  </a:lnTo>
                  <a:lnTo>
                    <a:pt x="193" y="98"/>
                  </a:lnTo>
                  <a:lnTo>
                    <a:pt x="186" y="83"/>
                  </a:lnTo>
                  <a:lnTo>
                    <a:pt x="178" y="68"/>
                  </a:lnTo>
                  <a:lnTo>
                    <a:pt x="171" y="54"/>
                  </a:lnTo>
                  <a:lnTo>
                    <a:pt x="158" y="39"/>
                  </a:lnTo>
                  <a:lnTo>
                    <a:pt x="142" y="31"/>
                  </a:lnTo>
                  <a:lnTo>
                    <a:pt x="125" y="28"/>
                  </a:lnTo>
                  <a:lnTo>
                    <a:pt x="109" y="25"/>
                  </a:lnTo>
                  <a:lnTo>
                    <a:pt x="92" y="17"/>
                  </a:lnTo>
                  <a:lnTo>
                    <a:pt x="76" y="14"/>
                  </a:lnTo>
                  <a:lnTo>
                    <a:pt x="60" y="11"/>
                  </a:lnTo>
                  <a:lnTo>
                    <a:pt x="43" y="8"/>
                  </a:lnTo>
                  <a:lnTo>
                    <a:pt x="27" y="0"/>
                  </a:lnTo>
                  <a:lnTo>
                    <a:pt x="0" y="1"/>
                  </a:lnTo>
                  <a:lnTo>
                    <a:pt x="0" y="1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103" name="Freeform 359"/>
            <p:cNvSpPr>
              <a:spLocks/>
            </p:cNvSpPr>
            <p:nvPr/>
          </p:nvSpPr>
          <p:spPr bwMode="auto">
            <a:xfrm>
              <a:off x="4133" y="1486"/>
              <a:ext cx="228" cy="221"/>
            </a:xfrm>
            <a:custGeom>
              <a:avLst/>
              <a:gdLst/>
              <a:ahLst/>
              <a:cxnLst>
                <a:cxn ang="0">
                  <a:pos x="0" y="78"/>
                </a:cxn>
                <a:cxn ang="0">
                  <a:pos x="23" y="74"/>
                </a:cxn>
                <a:cxn ang="0">
                  <a:pos x="38" y="62"/>
                </a:cxn>
                <a:cxn ang="0">
                  <a:pos x="53" y="54"/>
                </a:cxn>
                <a:cxn ang="0">
                  <a:pos x="68" y="52"/>
                </a:cxn>
                <a:cxn ang="0">
                  <a:pos x="83" y="45"/>
                </a:cxn>
                <a:cxn ang="0">
                  <a:pos x="98" y="37"/>
                </a:cxn>
                <a:cxn ang="0">
                  <a:pos x="114" y="35"/>
                </a:cxn>
                <a:cxn ang="0">
                  <a:pos x="128" y="28"/>
                </a:cxn>
                <a:cxn ang="0">
                  <a:pos x="143" y="20"/>
                </a:cxn>
                <a:cxn ang="0">
                  <a:pos x="157" y="8"/>
                </a:cxn>
                <a:cxn ang="0">
                  <a:pos x="172" y="0"/>
                </a:cxn>
                <a:cxn ang="0">
                  <a:pos x="174" y="16"/>
                </a:cxn>
                <a:cxn ang="0">
                  <a:pos x="182" y="31"/>
                </a:cxn>
                <a:cxn ang="0">
                  <a:pos x="194" y="45"/>
                </a:cxn>
                <a:cxn ang="0">
                  <a:pos x="207" y="59"/>
                </a:cxn>
                <a:cxn ang="0">
                  <a:pos x="209" y="74"/>
                </a:cxn>
                <a:cxn ang="0">
                  <a:pos x="211" y="90"/>
                </a:cxn>
                <a:cxn ang="0">
                  <a:pos x="214" y="106"/>
                </a:cxn>
                <a:cxn ang="0">
                  <a:pos x="216" y="121"/>
                </a:cxn>
                <a:cxn ang="0">
                  <a:pos x="218" y="136"/>
                </a:cxn>
                <a:cxn ang="0">
                  <a:pos x="220" y="152"/>
                </a:cxn>
                <a:cxn ang="0">
                  <a:pos x="222" y="168"/>
                </a:cxn>
                <a:cxn ang="0">
                  <a:pos x="224" y="183"/>
                </a:cxn>
                <a:cxn ang="0">
                  <a:pos x="227" y="199"/>
                </a:cxn>
                <a:cxn ang="0">
                  <a:pos x="218" y="216"/>
                </a:cxn>
                <a:cxn ang="0">
                  <a:pos x="203" y="218"/>
                </a:cxn>
                <a:cxn ang="0">
                  <a:pos x="187" y="220"/>
                </a:cxn>
                <a:cxn ang="0">
                  <a:pos x="171" y="217"/>
                </a:cxn>
                <a:cxn ang="0">
                  <a:pos x="153" y="204"/>
                </a:cxn>
                <a:cxn ang="0">
                  <a:pos x="135" y="190"/>
                </a:cxn>
                <a:cxn ang="0">
                  <a:pos x="118" y="182"/>
                </a:cxn>
                <a:cxn ang="0">
                  <a:pos x="101" y="174"/>
                </a:cxn>
                <a:cxn ang="0">
                  <a:pos x="84" y="166"/>
                </a:cxn>
                <a:cxn ang="0">
                  <a:pos x="67" y="158"/>
                </a:cxn>
                <a:cxn ang="0">
                  <a:pos x="50" y="149"/>
                </a:cxn>
                <a:cxn ang="0">
                  <a:pos x="33" y="141"/>
                </a:cxn>
                <a:cxn ang="0">
                  <a:pos x="20" y="127"/>
                </a:cxn>
                <a:cxn ang="0">
                  <a:pos x="8" y="113"/>
                </a:cxn>
                <a:cxn ang="0">
                  <a:pos x="0" y="78"/>
                </a:cxn>
                <a:cxn ang="0">
                  <a:pos x="0" y="78"/>
                </a:cxn>
              </a:cxnLst>
              <a:rect l="0" t="0" r="r" b="b"/>
              <a:pathLst>
                <a:path w="228" h="221">
                  <a:moveTo>
                    <a:pt x="0" y="78"/>
                  </a:moveTo>
                  <a:lnTo>
                    <a:pt x="23" y="74"/>
                  </a:lnTo>
                  <a:lnTo>
                    <a:pt x="38" y="62"/>
                  </a:lnTo>
                  <a:lnTo>
                    <a:pt x="53" y="54"/>
                  </a:lnTo>
                  <a:lnTo>
                    <a:pt x="68" y="52"/>
                  </a:lnTo>
                  <a:lnTo>
                    <a:pt x="83" y="45"/>
                  </a:lnTo>
                  <a:lnTo>
                    <a:pt x="98" y="37"/>
                  </a:lnTo>
                  <a:lnTo>
                    <a:pt x="114" y="35"/>
                  </a:lnTo>
                  <a:lnTo>
                    <a:pt x="128" y="28"/>
                  </a:lnTo>
                  <a:lnTo>
                    <a:pt x="143" y="20"/>
                  </a:lnTo>
                  <a:lnTo>
                    <a:pt x="157" y="8"/>
                  </a:lnTo>
                  <a:lnTo>
                    <a:pt x="172" y="0"/>
                  </a:lnTo>
                  <a:lnTo>
                    <a:pt x="174" y="16"/>
                  </a:lnTo>
                  <a:lnTo>
                    <a:pt x="182" y="31"/>
                  </a:lnTo>
                  <a:lnTo>
                    <a:pt x="194" y="45"/>
                  </a:lnTo>
                  <a:lnTo>
                    <a:pt x="207" y="59"/>
                  </a:lnTo>
                  <a:lnTo>
                    <a:pt x="209" y="74"/>
                  </a:lnTo>
                  <a:lnTo>
                    <a:pt x="211" y="90"/>
                  </a:lnTo>
                  <a:lnTo>
                    <a:pt x="214" y="106"/>
                  </a:lnTo>
                  <a:lnTo>
                    <a:pt x="216" y="121"/>
                  </a:lnTo>
                  <a:lnTo>
                    <a:pt x="218" y="136"/>
                  </a:lnTo>
                  <a:lnTo>
                    <a:pt x="220" y="152"/>
                  </a:lnTo>
                  <a:lnTo>
                    <a:pt x="222" y="168"/>
                  </a:lnTo>
                  <a:lnTo>
                    <a:pt x="224" y="183"/>
                  </a:lnTo>
                  <a:lnTo>
                    <a:pt x="227" y="199"/>
                  </a:lnTo>
                  <a:lnTo>
                    <a:pt x="218" y="216"/>
                  </a:lnTo>
                  <a:lnTo>
                    <a:pt x="203" y="218"/>
                  </a:lnTo>
                  <a:lnTo>
                    <a:pt x="187" y="220"/>
                  </a:lnTo>
                  <a:lnTo>
                    <a:pt x="171" y="217"/>
                  </a:lnTo>
                  <a:lnTo>
                    <a:pt x="153" y="204"/>
                  </a:lnTo>
                  <a:lnTo>
                    <a:pt x="135" y="190"/>
                  </a:lnTo>
                  <a:lnTo>
                    <a:pt x="118" y="182"/>
                  </a:lnTo>
                  <a:lnTo>
                    <a:pt x="101" y="174"/>
                  </a:lnTo>
                  <a:lnTo>
                    <a:pt x="84" y="166"/>
                  </a:lnTo>
                  <a:lnTo>
                    <a:pt x="67" y="158"/>
                  </a:lnTo>
                  <a:lnTo>
                    <a:pt x="50" y="149"/>
                  </a:lnTo>
                  <a:lnTo>
                    <a:pt x="33" y="141"/>
                  </a:lnTo>
                  <a:lnTo>
                    <a:pt x="20" y="127"/>
                  </a:lnTo>
                  <a:lnTo>
                    <a:pt x="8" y="113"/>
                  </a:lnTo>
                  <a:lnTo>
                    <a:pt x="0" y="78"/>
                  </a:lnTo>
                  <a:lnTo>
                    <a:pt x="0" y="78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104" name="Freeform 360"/>
            <p:cNvSpPr>
              <a:spLocks/>
            </p:cNvSpPr>
            <p:nvPr/>
          </p:nvSpPr>
          <p:spPr bwMode="auto">
            <a:xfrm>
              <a:off x="4138" y="1621"/>
              <a:ext cx="206" cy="218"/>
            </a:xfrm>
            <a:custGeom>
              <a:avLst/>
              <a:gdLst/>
              <a:ahLst/>
              <a:cxnLst>
                <a:cxn ang="0">
                  <a:pos x="4" y="10"/>
                </a:cxn>
                <a:cxn ang="0">
                  <a:pos x="27" y="0"/>
                </a:cxn>
                <a:cxn ang="0">
                  <a:pos x="43" y="3"/>
                </a:cxn>
                <a:cxn ang="0">
                  <a:pos x="60" y="11"/>
                </a:cxn>
                <a:cxn ang="0">
                  <a:pos x="78" y="25"/>
                </a:cxn>
                <a:cxn ang="0">
                  <a:pos x="95" y="33"/>
                </a:cxn>
                <a:cxn ang="0">
                  <a:pos x="112" y="41"/>
                </a:cxn>
                <a:cxn ang="0">
                  <a:pos x="130" y="49"/>
                </a:cxn>
                <a:cxn ang="0">
                  <a:pos x="146" y="57"/>
                </a:cxn>
                <a:cxn ang="0">
                  <a:pos x="159" y="72"/>
                </a:cxn>
                <a:cxn ang="0">
                  <a:pos x="176" y="80"/>
                </a:cxn>
                <a:cxn ang="0">
                  <a:pos x="193" y="83"/>
                </a:cxn>
                <a:cxn ang="0">
                  <a:pos x="205" y="97"/>
                </a:cxn>
                <a:cxn ang="0">
                  <a:pos x="197" y="114"/>
                </a:cxn>
                <a:cxn ang="0">
                  <a:pos x="183" y="127"/>
                </a:cxn>
                <a:cxn ang="0">
                  <a:pos x="169" y="145"/>
                </a:cxn>
                <a:cxn ang="0">
                  <a:pos x="155" y="157"/>
                </a:cxn>
                <a:cxn ang="0">
                  <a:pos x="141" y="170"/>
                </a:cxn>
                <a:cxn ang="0">
                  <a:pos x="127" y="182"/>
                </a:cxn>
                <a:cxn ang="0">
                  <a:pos x="113" y="195"/>
                </a:cxn>
                <a:cxn ang="0">
                  <a:pos x="97" y="203"/>
                </a:cxn>
                <a:cxn ang="0">
                  <a:pos x="82" y="205"/>
                </a:cxn>
                <a:cxn ang="0">
                  <a:pos x="67" y="212"/>
                </a:cxn>
                <a:cxn ang="0">
                  <a:pos x="51" y="214"/>
                </a:cxn>
                <a:cxn ang="0">
                  <a:pos x="36" y="217"/>
                </a:cxn>
                <a:cxn ang="0">
                  <a:pos x="23" y="202"/>
                </a:cxn>
                <a:cxn ang="0">
                  <a:pos x="16" y="187"/>
                </a:cxn>
                <a:cxn ang="0">
                  <a:pos x="14" y="172"/>
                </a:cxn>
                <a:cxn ang="0">
                  <a:pos x="11" y="156"/>
                </a:cxn>
                <a:cxn ang="0">
                  <a:pos x="9" y="140"/>
                </a:cxn>
                <a:cxn ang="0">
                  <a:pos x="7" y="125"/>
                </a:cxn>
                <a:cxn ang="0">
                  <a:pos x="5" y="109"/>
                </a:cxn>
                <a:cxn ang="0">
                  <a:pos x="3" y="94"/>
                </a:cxn>
                <a:cxn ang="0">
                  <a:pos x="0" y="78"/>
                </a:cxn>
                <a:cxn ang="0">
                  <a:pos x="4" y="62"/>
                </a:cxn>
                <a:cxn ang="0">
                  <a:pos x="7" y="45"/>
                </a:cxn>
                <a:cxn ang="0">
                  <a:pos x="4" y="10"/>
                </a:cxn>
                <a:cxn ang="0">
                  <a:pos x="4" y="10"/>
                </a:cxn>
              </a:cxnLst>
              <a:rect l="0" t="0" r="r" b="b"/>
              <a:pathLst>
                <a:path w="206" h="218">
                  <a:moveTo>
                    <a:pt x="4" y="10"/>
                  </a:moveTo>
                  <a:lnTo>
                    <a:pt x="27" y="0"/>
                  </a:lnTo>
                  <a:lnTo>
                    <a:pt x="43" y="3"/>
                  </a:lnTo>
                  <a:lnTo>
                    <a:pt x="60" y="11"/>
                  </a:lnTo>
                  <a:lnTo>
                    <a:pt x="78" y="25"/>
                  </a:lnTo>
                  <a:lnTo>
                    <a:pt x="95" y="33"/>
                  </a:lnTo>
                  <a:lnTo>
                    <a:pt x="112" y="41"/>
                  </a:lnTo>
                  <a:lnTo>
                    <a:pt x="130" y="49"/>
                  </a:lnTo>
                  <a:lnTo>
                    <a:pt x="146" y="57"/>
                  </a:lnTo>
                  <a:lnTo>
                    <a:pt x="159" y="72"/>
                  </a:lnTo>
                  <a:lnTo>
                    <a:pt x="176" y="80"/>
                  </a:lnTo>
                  <a:lnTo>
                    <a:pt x="193" y="83"/>
                  </a:lnTo>
                  <a:lnTo>
                    <a:pt x="205" y="97"/>
                  </a:lnTo>
                  <a:lnTo>
                    <a:pt x="197" y="114"/>
                  </a:lnTo>
                  <a:lnTo>
                    <a:pt x="183" y="127"/>
                  </a:lnTo>
                  <a:lnTo>
                    <a:pt x="169" y="145"/>
                  </a:lnTo>
                  <a:lnTo>
                    <a:pt x="155" y="157"/>
                  </a:lnTo>
                  <a:lnTo>
                    <a:pt x="141" y="170"/>
                  </a:lnTo>
                  <a:lnTo>
                    <a:pt x="127" y="182"/>
                  </a:lnTo>
                  <a:lnTo>
                    <a:pt x="113" y="195"/>
                  </a:lnTo>
                  <a:lnTo>
                    <a:pt x="97" y="203"/>
                  </a:lnTo>
                  <a:lnTo>
                    <a:pt x="82" y="205"/>
                  </a:lnTo>
                  <a:lnTo>
                    <a:pt x="67" y="212"/>
                  </a:lnTo>
                  <a:lnTo>
                    <a:pt x="51" y="214"/>
                  </a:lnTo>
                  <a:lnTo>
                    <a:pt x="36" y="217"/>
                  </a:lnTo>
                  <a:lnTo>
                    <a:pt x="23" y="202"/>
                  </a:lnTo>
                  <a:lnTo>
                    <a:pt x="16" y="187"/>
                  </a:lnTo>
                  <a:lnTo>
                    <a:pt x="14" y="172"/>
                  </a:lnTo>
                  <a:lnTo>
                    <a:pt x="11" y="156"/>
                  </a:lnTo>
                  <a:lnTo>
                    <a:pt x="9" y="140"/>
                  </a:lnTo>
                  <a:lnTo>
                    <a:pt x="7" y="125"/>
                  </a:lnTo>
                  <a:lnTo>
                    <a:pt x="5" y="109"/>
                  </a:lnTo>
                  <a:lnTo>
                    <a:pt x="3" y="94"/>
                  </a:lnTo>
                  <a:lnTo>
                    <a:pt x="0" y="78"/>
                  </a:lnTo>
                  <a:lnTo>
                    <a:pt x="4" y="62"/>
                  </a:lnTo>
                  <a:lnTo>
                    <a:pt x="7" y="45"/>
                  </a:lnTo>
                  <a:lnTo>
                    <a:pt x="4" y="10"/>
                  </a:lnTo>
                  <a:lnTo>
                    <a:pt x="4" y="10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bg2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105" name="Oval 361"/>
            <p:cNvSpPr>
              <a:spLocks noChangeArrowheads="1"/>
            </p:cNvSpPr>
            <p:nvPr/>
          </p:nvSpPr>
          <p:spPr bwMode="auto">
            <a:xfrm rot="19380000">
              <a:off x="4172" y="1759"/>
              <a:ext cx="178" cy="3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106" name="Oval 362"/>
            <p:cNvSpPr>
              <a:spLocks noChangeArrowheads="1"/>
            </p:cNvSpPr>
            <p:nvPr/>
          </p:nvSpPr>
          <p:spPr bwMode="auto">
            <a:xfrm rot="1620000">
              <a:off x="4121" y="1394"/>
              <a:ext cx="178" cy="3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107" name="Oval 363"/>
            <p:cNvSpPr>
              <a:spLocks noChangeArrowheads="1"/>
            </p:cNvSpPr>
            <p:nvPr/>
          </p:nvSpPr>
          <p:spPr bwMode="auto">
            <a:xfrm rot="5100000">
              <a:off x="4245" y="1608"/>
              <a:ext cx="177" cy="40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31878" name="Group 389"/>
          <p:cNvGrpSpPr>
            <a:grpSpLocks/>
          </p:cNvGrpSpPr>
          <p:nvPr/>
        </p:nvGrpSpPr>
        <p:grpSpPr bwMode="auto">
          <a:xfrm>
            <a:off x="3860800" y="3316288"/>
            <a:ext cx="1050925" cy="1052512"/>
            <a:chOff x="2432" y="2089"/>
            <a:chExt cx="662" cy="663"/>
          </a:xfrm>
        </p:grpSpPr>
        <p:sp useBgFill="1">
          <p:nvSpPr>
            <p:cNvPr id="32109" name="Oval 365"/>
            <p:cNvSpPr>
              <a:spLocks noChangeArrowheads="1"/>
            </p:cNvSpPr>
            <p:nvPr/>
          </p:nvSpPr>
          <p:spPr bwMode="auto">
            <a:xfrm>
              <a:off x="2432" y="2096"/>
              <a:ext cx="656" cy="656"/>
            </a:xfrm>
            <a:prstGeom prst="ellipse">
              <a:avLst/>
            </a:prstGeom>
            <a:ln w="101600">
              <a:solidFill>
                <a:srgbClr val="FFCCCC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110" name="Freeform 366"/>
            <p:cNvSpPr>
              <a:spLocks/>
            </p:cNvSpPr>
            <p:nvPr/>
          </p:nvSpPr>
          <p:spPr bwMode="auto">
            <a:xfrm>
              <a:off x="2614" y="2089"/>
              <a:ext cx="226" cy="211"/>
            </a:xfrm>
            <a:custGeom>
              <a:avLst/>
              <a:gdLst/>
              <a:ahLst/>
              <a:cxnLst>
                <a:cxn ang="0">
                  <a:pos x="5" y="9"/>
                </a:cxn>
                <a:cxn ang="0">
                  <a:pos x="5" y="31"/>
                </a:cxn>
                <a:cxn ang="0">
                  <a:pos x="5" y="63"/>
                </a:cxn>
                <a:cxn ang="0">
                  <a:pos x="5" y="105"/>
                </a:cxn>
                <a:cxn ang="0">
                  <a:pos x="0" y="120"/>
                </a:cxn>
                <a:cxn ang="0">
                  <a:pos x="0" y="136"/>
                </a:cxn>
                <a:cxn ang="0">
                  <a:pos x="0" y="157"/>
                </a:cxn>
                <a:cxn ang="0">
                  <a:pos x="0" y="173"/>
                </a:cxn>
                <a:cxn ang="0">
                  <a:pos x="5" y="189"/>
                </a:cxn>
                <a:cxn ang="0">
                  <a:pos x="21" y="199"/>
                </a:cxn>
                <a:cxn ang="0">
                  <a:pos x="36" y="204"/>
                </a:cxn>
                <a:cxn ang="0">
                  <a:pos x="52" y="210"/>
                </a:cxn>
                <a:cxn ang="0">
                  <a:pos x="68" y="210"/>
                </a:cxn>
                <a:cxn ang="0">
                  <a:pos x="83" y="210"/>
                </a:cxn>
                <a:cxn ang="0">
                  <a:pos x="99" y="210"/>
                </a:cxn>
                <a:cxn ang="0">
                  <a:pos x="115" y="210"/>
                </a:cxn>
                <a:cxn ang="0">
                  <a:pos x="130" y="210"/>
                </a:cxn>
                <a:cxn ang="0">
                  <a:pos x="146" y="210"/>
                </a:cxn>
                <a:cxn ang="0">
                  <a:pos x="183" y="210"/>
                </a:cxn>
                <a:cxn ang="0">
                  <a:pos x="199" y="210"/>
                </a:cxn>
                <a:cxn ang="0">
                  <a:pos x="214" y="210"/>
                </a:cxn>
                <a:cxn ang="0">
                  <a:pos x="219" y="194"/>
                </a:cxn>
                <a:cxn ang="0">
                  <a:pos x="225" y="178"/>
                </a:cxn>
                <a:cxn ang="0">
                  <a:pos x="225" y="162"/>
                </a:cxn>
                <a:cxn ang="0">
                  <a:pos x="225" y="146"/>
                </a:cxn>
                <a:cxn ang="0">
                  <a:pos x="225" y="131"/>
                </a:cxn>
                <a:cxn ang="0">
                  <a:pos x="225" y="115"/>
                </a:cxn>
                <a:cxn ang="0">
                  <a:pos x="225" y="99"/>
                </a:cxn>
                <a:cxn ang="0">
                  <a:pos x="225" y="83"/>
                </a:cxn>
                <a:cxn ang="0">
                  <a:pos x="225" y="68"/>
                </a:cxn>
                <a:cxn ang="0">
                  <a:pos x="225" y="52"/>
                </a:cxn>
                <a:cxn ang="0">
                  <a:pos x="225" y="36"/>
                </a:cxn>
                <a:cxn ang="0">
                  <a:pos x="225" y="20"/>
                </a:cxn>
                <a:cxn ang="0">
                  <a:pos x="225" y="5"/>
                </a:cxn>
                <a:cxn ang="0">
                  <a:pos x="209" y="5"/>
                </a:cxn>
                <a:cxn ang="0">
                  <a:pos x="193" y="5"/>
                </a:cxn>
                <a:cxn ang="0">
                  <a:pos x="177" y="5"/>
                </a:cxn>
                <a:cxn ang="0">
                  <a:pos x="162" y="0"/>
                </a:cxn>
                <a:cxn ang="0">
                  <a:pos x="146" y="0"/>
                </a:cxn>
                <a:cxn ang="0">
                  <a:pos x="130" y="0"/>
                </a:cxn>
                <a:cxn ang="0">
                  <a:pos x="115" y="0"/>
                </a:cxn>
                <a:cxn ang="0">
                  <a:pos x="99" y="0"/>
                </a:cxn>
                <a:cxn ang="0">
                  <a:pos x="83" y="0"/>
                </a:cxn>
                <a:cxn ang="0">
                  <a:pos x="68" y="0"/>
                </a:cxn>
                <a:cxn ang="0">
                  <a:pos x="52" y="0"/>
                </a:cxn>
                <a:cxn ang="0">
                  <a:pos x="36" y="0"/>
                </a:cxn>
                <a:cxn ang="0">
                  <a:pos x="5" y="9"/>
                </a:cxn>
                <a:cxn ang="0">
                  <a:pos x="5" y="9"/>
                </a:cxn>
              </a:cxnLst>
              <a:rect l="0" t="0" r="r" b="b"/>
              <a:pathLst>
                <a:path w="226" h="211">
                  <a:moveTo>
                    <a:pt x="5" y="9"/>
                  </a:moveTo>
                  <a:lnTo>
                    <a:pt x="5" y="31"/>
                  </a:lnTo>
                  <a:lnTo>
                    <a:pt x="5" y="63"/>
                  </a:lnTo>
                  <a:lnTo>
                    <a:pt x="5" y="105"/>
                  </a:lnTo>
                  <a:lnTo>
                    <a:pt x="0" y="120"/>
                  </a:lnTo>
                  <a:lnTo>
                    <a:pt x="0" y="136"/>
                  </a:lnTo>
                  <a:lnTo>
                    <a:pt x="0" y="157"/>
                  </a:lnTo>
                  <a:lnTo>
                    <a:pt x="0" y="173"/>
                  </a:lnTo>
                  <a:lnTo>
                    <a:pt x="5" y="189"/>
                  </a:lnTo>
                  <a:lnTo>
                    <a:pt x="21" y="199"/>
                  </a:lnTo>
                  <a:lnTo>
                    <a:pt x="36" y="204"/>
                  </a:lnTo>
                  <a:lnTo>
                    <a:pt x="52" y="210"/>
                  </a:lnTo>
                  <a:lnTo>
                    <a:pt x="68" y="210"/>
                  </a:lnTo>
                  <a:lnTo>
                    <a:pt x="83" y="210"/>
                  </a:lnTo>
                  <a:lnTo>
                    <a:pt x="99" y="210"/>
                  </a:lnTo>
                  <a:lnTo>
                    <a:pt x="115" y="210"/>
                  </a:lnTo>
                  <a:lnTo>
                    <a:pt x="130" y="210"/>
                  </a:lnTo>
                  <a:lnTo>
                    <a:pt x="146" y="210"/>
                  </a:lnTo>
                  <a:lnTo>
                    <a:pt x="183" y="210"/>
                  </a:lnTo>
                  <a:lnTo>
                    <a:pt x="199" y="210"/>
                  </a:lnTo>
                  <a:lnTo>
                    <a:pt x="214" y="210"/>
                  </a:lnTo>
                  <a:lnTo>
                    <a:pt x="219" y="194"/>
                  </a:lnTo>
                  <a:lnTo>
                    <a:pt x="225" y="178"/>
                  </a:lnTo>
                  <a:lnTo>
                    <a:pt x="225" y="162"/>
                  </a:lnTo>
                  <a:lnTo>
                    <a:pt x="225" y="146"/>
                  </a:lnTo>
                  <a:lnTo>
                    <a:pt x="225" y="131"/>
                  </a:lnTo>
                  <a:lnTo>
                    <a:pt x="225" y="115"/>
                  </a:lnTo>
                  <a:lnTo>
                    <a:pt x="225" y="99"/>
                  </a:lnTo>
                  <a:lnTo>
                    <a:pt x="225" y="83"/>
                  </a:lnTo>
                  <a:lnTo>
                    <a:pt x="225" y="68"/>
                  </a:lnTo>
                  <a:lnTo>
                    <a:pt x="225" y="52"/>
                  </a:lnTo>
                  <a:lnTo>
                    <a:pt x="225" y="36"/>
                  </a:lnTo>
                  <a:lnTo>
                    <a:pt x="225" y="20"/>
                  </a:lnTo>
                  <a:lnTo>
                    <a:pt x="225" y="5"/>
                  </a:lnTo>
                  <a:lnTo>
                    <a:pt x="209" y="5"/>
                  </a:lnTo>
                  <a:lnTo>
                    <a:pt x="193" y="5"/>
                  </a:lnTo>
                  <a:lnTo>
                    <a:pt x="177" y="5"/>
                  </a:lnTo>
                  <a:lnTo>
                    <a:pt x="162" y="0"/>
                  </a:lnTo>
                  <a:lnTo>
                    <a:pt x="146" y="0"/>
                  </a:lnTo>
                  <a:lnTo>
                    <a:pt x="130" y="0"/>
                  </a:lnTo>
                  <a:lnTo>
                    <a:pt x="115" y="0"/>
                  </a:lnTo>
                  <a:lnTo>
                    <a:pt x="99" y="0"/>
                  </a:lnTo>
                  <a:lnTo>
                    <a:pt x="83" y="0"/>
                  </a:lnTo>
                  <a:lnTo>
                    <a:pt x="68" y="0"/>
                  </a:lnTo>
                  <a:lnTo>
                    <a:pt x="52" y="0"/>
                  </a:lnTo>
                  <a:lnTo>
                    <a:pt x="36" y="0"/>
                  </a:lnTo>
                  <a:lnTo>
                    <a:pt x="5" y="9"/>
                  </a:lnTo>
                  <a:lnTo>
                    <a:pt x="5" y="9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111" name="Oval 367"/>
            <p:cNvSpPr>
              <a:spLocks noChangeArrowheads="1"/>
            </p:cNvSpPr>
            <p:nvPr/>
          </p:nvSpPr>
          <p:spPr bwMode="auto">
            <a:xfrm>
              <a:off x="2646" y="2103"/>
              <a:ext cx="176" cy="3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1879" name="Group 370"/>
            <p:cNvGrpSpPr>
              <a:grpSpLocks/>
            </p:cNvGrpSpPr>
            <p:nvPr/>
          </p:nvGrpSpPr>
          <p:grpSpPr bwMode="auto">
            <a:xfrm>
              <a:off x="2751" y="2105"/>
              <a:ext cx="284" cy="281"/>
              <a:chOff x="2751" y="2105"/>
              <a:chExt cx="284" cy="281"/>
            </a:xfrm>
          </p:grpSpPr>
          <p:sp>
            <p:nvSpPr>
              <p:cNvPr id="32112" name="Freeform 368"/>
              <p:cNvSpPr>
                <a:spLocks/>
              </p:cNvSpPr>
              <p:nvPr/>
            </p:nvSpPr>
            <p:spPr bwMode="auto">
              <a:xfrm>
                <a:off x="2751" y="2105"/>
                <a:ext cx="284" cy="281"/>
              </a:xfrm>
              <a:custGeom>
                <a:avLst/>
                <a:gdLst/>
                <a:ahLst/>
                <a:cxnLst>
                  <a:cxn ang="0">
                    <a:pos x="92" y="0"/>
                  </a:cxn>
                  <a:cxn ang="0">
                    <a:pos x="81" y="19"/>
                  </a:cxn>
                  <a:cxn ang="0">
                    <a:pos x="65" y="46"/>
                  </a:cxn>
                  <a:cxn ang="0">
                    <a:pos x="43" y="82"/>
                  </a:cxn>
                  <a:cxn ang="0">
                    <a:pos x="31" y="93"/>
                  </a:cxn>
                  <a:cxn ang="0">
                    <a:pos x="22" y="106"/>
                  </a:cxn>
                  <a:cxn ang="0">
                    <a:pos x="12" y="124"/>
                  </a:cxn>
                  <a:cxn ang="0">
                    <a:pos x="4" y="138"/>
                  </a:cxn>
                  <a:cxn ang="0">
                    <a:pos x="0" y="154"/>
                  </a:cxn>
                  <a:cxn ang="0">
                    <a:pos x="8" y="171"/>
                  </a:cxn>
                  <a:cxn ang="0">
                    <a:pos x="19" y="183"/>
                  </a:cxn>
                  <a:cxn ang="0">
                    <a:pos x="30" y="196"/>
                  </a:cxn>
                  <a:cxn ang="0">
                    <a:pos x="43" y="204"/>
                  </a:cxn>
                  <a:cxn ang="0">
                    <a:pos x="56" y="212"/>
                  </a:cxn>
                  <a:cxn ang="0">
                    <a:pos x="70" y="220"/>
                  </a:cxn>
                  <a:cxn ang="0">
                    <a:pos x="83" y="228"/>
                  </a:cxn>
                  <a:cxn ang="0">
                    <a:pos x="97" y="237"/>
                  </a:cxn>
                  <a:cxn ang="0">
                    <a:pos x="110" y="245"/>
                  </a:cxn>
                  <a:cxn ang="0">
                    <a:pos x="142" y="264"/>
                  </a:cxn>
                  <a:cxn ang="0">
                    <a:pos x="155" y="272"/>
                  </a:cxn>
                  <a:cxn ang="0">
                    <a:pos x="169" y="280"/>
                  </a:cxn>
                  <a:cxn ang="0">
                    <a:pos x="181" y="269"/>
                  </a:cxn>
                  <a:cxn ang="0">
                    <a:pos x="194" y="258"/>
                  </a:cxn>
                  <a:cxn ang="0">
                    <a:pos x="202" y="245"/>
                  </a:cxn>
                  <a:cxn ang="0">
                    <a:pos x="210" y="231"/>
                  </a:cxn>
                  <a:cxn ang="0">
                    <a:pos x="218" y="218"/>
                  </a:cxn>
                  <a:cxn ang="0">
                    <a:pos x="226" y="204"/>
                  </a:cxn>
                  <a:cxn ang="0">
                    <a:pos x="234" y="191"/>
                  </a:cxn>
                  <a:cxn ang="0">
                    <a:pos x="243" y="177"/>
                  </a:cxn>
                  <a:cxn ang="0">
                    <a:pos x="250" y="164"/>
                  </a:cxn>
                  <a:cxn ang="0">
                    <a:pos x="259" y="150"/>
                  </a:cxn>
                  <a:cxn ang="0">
                    <a:pos x="267" y="136"/>
                  </a:cxn>
                  <a:cxn ang="0">
                    <a:pos x="275" y="123"/>
                  </a:cxn>
                  <a:cxn ang="0">
                    <a:pos x="283" y="110"/>
                  </a:cxn>
                  <a:cxn ang="0">
                    <a:pos x="269" y="101"/>
                  </a:cxn>
                  <a:cxn ang="0">
                    <a:pos x="256" y="94"/>
                  </a:cxn>
                  <a:cxn ang="0">
                    <a:pos x="243" y="85"/>
                  </a:cxn>
                  <a:cxn ang="0">
                    <a:pos x="232" y="73"/>
                  </a:cxn>
                  <a:cxn ang="0">
                    <a:pos x="218" y="65"/>
                  </a:cxn>
                  <a:cxn ang="0">
                    <a:pos x="205" y="57"/>
                  </a:cxn>
                  <a:cxn ang="0">
                    <a:pos x="192" y="48"/>
                  </a:cxn>
                  <a:cxn ang="0">
                    <a:pos x="178" y="40"/>
                  </a:cxn>
                  <a:cxn ang="0">
                    <a:pos x="164" y="32"/>
                  </a:cxn>
                  <a:cxn ang="0">
                    <a:pos x="151" y="24"/>
                  </a:cxn>
                  <a:cxn ang="0">
                    <a:pos x="138" y="16"/>
                  </a:cxn>
                  <a:cxn ang="0">
                    <a:pos x="124" y="8"/>
                  </a:cxn>
                  <a:cxn ang="0">
                    <a:pos x="92" y="0"/>
                  </a:cxn>
                  <a:cxn ang="0">
                    <a:pos x="92" y="0"/>
                  </a:cxn>
                </a:cxnLst>
                <a:rect l="0" t="0" r="r" b="b"/>
                <a:pathLst>
                  <a:path w="284" h="281">
                    <a:moveTo>
                      <a:pt x="92" y="0"/>
                    </a:moveTo>
                    <a:lnTo>
                      <a:pt x="81" y="19"/>
                    </a:lnTo>
                    <a:lnTo>
                      <a:pt x="65" y="46"/>
                    </a:lnTo>
                    <a:lnTo>
                      <a:pt x="43" y="82"/>
                    </a:lnTo>
                    <a:lnTo>
                      <a:pt x="31" y="93"/>
                    </a:lnTo>
                    <a:lnTo>
                      <a:pt x="22" y="106"/>
                    </a:lnTo>
                    <a:lnTo>
                      <a:pt x="12" y="124"/>
                    </a:lnTo>
                    <a:lnTo>
                      <a:pt x="4" y="138"/>
                    </a:lnTo>
                    <a:lnTo>
                      <a:pt x="0" y="154"/>
                    </a:lnTo>
                    <a:lnTo>
                      <a:pt x="8" y="171"/>
                    </a:lnTo>
                    <a:lnTo>
                      <a:pt x="19" y="183"/>
                    </a:lnTo>
                    <a:lnTo>
                      <a:pt x="30" y="196"/>
                    </a:lnTo>
                    <a:lnTo>
                      <a:pt x="43" y="204"/>
                    </a:lnTo>
                    <a:lnTo>
                      <a:pt x="56" y="212"/>
                    </a:lnTo>
                    <a:lnTo>
                      <a:pt x="70" y="220"/>
                    </a:lnTo>
                    <a:lnTo>
                      <a:pt x="83" y="228"/>
                    </a:lnTo>
                    <a:lnTo>
                      <a:pt x="97" y="237"/>
                    </a:lnTo>
                    <a:lnTo>
                      <a:pt x="110" y="245"/>
                    </a:lnTo>
                    <a:lnTo>
                      <a:pt x="142" y="264"/>
                    </a:lnTo>
                    <a:lnTo>
                      <a:pt x="155" y="272"/>
                    </a:lnTo>
                    <a:lnTo>
                      <a:pt x="169" y="280"/>
                    </a:lnTo>
                    <a:lnTo>
                      <a:pt x="181" y="269"/>
                    </a:lnTo>
                    <a:lnTo>
                      <a:pt x="194" y="258"/>
                    </a:lnTo>
                    <a:lnTo>
                      <a:pt x="202" y="245"/>
                    </a:lnTo>
                    <a:lnTo>
                      <a:pt x="210" y="231"/>
                    </a:lnTo>
                    <a:lnTo>
                      <a:pt x="218" y="218"/>
                    </a:lnTo>
                    <a:lnTo>
                      <a:pt x="226" y="204"/>
                    </a:lnTo>
                    <a:lnTo>
                      <a:pt x="234" y="191"/>
                    </a:lnTo>
                    <a:lnTo>
                      <a:pt x="243" y="177"/>
                    </a:lnTo>
                    <a:lnTo>
                      <a:pt x="250" y="164"/>
                    </a:lnTo>
                    <a:lnTo>
                      <a:pt x="259" y="150"/>
                    </a:lnTo>
                    <a:lnTo>
                      <a:pt x="267" y="136"/>
                    </a:lnTo>
                    <a:lnTo>
                      <a:pt x="275" y="123"/>
                    </a:lnTo>
                    <a:lnTo>
                      <a:pt x="283" y="110"/>
                    </a:lnTo>
                    <a:lnTo>
                      <a:pt x="269" y="101"/>
                    </a:lnTo>
                    <a:lnTo>
                      <a:pt x="256" y="94"/>
                    </a:lnTo>
                    <a:lnTo>
                      <a:pt x="243" y="85"/>
                    </a:lnTo>
                    <a:lnTo>
                      <a:pt x="232" y="73"/>
                    </a:lnTo>
                    <a:lnTo>
                      <a:pt x="218" y="65"/>
                    </a:lnTo>
                    <a:lnTo>
                      <a:pt x="205" y="57"/>
                    </a:lnTo>
                    <a:lnTo>
                      <a:pt x="192" y="48"/>
                    </a:lnTo>
                    <a:lnTo>
                      <a:pt x="178" y="40"/>
                    </a:lnTo>
                    <a:lnTo>
                      <a:pt x="164" y="32"/>
                    </a:lnTo>
                    <a:lnTo>
                      <a:pt x="151" y="24"/>
                    </a:lnTo>
                    <a:lnTo>
                      <a:pt x="138" y="16"/>
                    </a:lnTo>
                    <a:lnTo>
                      <a:pt x="124" y="8"/>
                    </a:lnTo>
                    <a:lnTo>
                      <a:pt x="92" y="0"/>
                    </a:lnTo>
                    <a:lnTo>
                      <a:pt x="92" y="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13" name="Oval 369"/>
              <p:cNvSpPr>
                <a:spLocks noChangeArrowheads="1"/>
              </p:cNvSpPr>
              <p:nvPr/>
            </p:nvSpPr>
            <p:spPr bwMode="auto">
              <a:xfrm rot="1860000">
                <a:off x="2842" y="2165"/>
                <a:ext cx="176" cy="39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1888" name="Group 373"/>
            <p:cNvGrpSpPr>
              <a:grpSpLocks/>
            </p:cNvGrpSpPr>
            <p:nvPr/>
          </p:nvGrpSpPr>
          <p:grpSpPr bwMode="auto">
            <a:xfrm>
              <a:off x="2882" y="2270"/>
              <a:ext cx="212" cy="227"/>
              <a:chOff x="2882" y="2270"/>
              <a:chExt cx="212" cy="227"/>
            </a:xfrm>
          </p:grpSpPr>
          <p:sp>
            <p:nvSpPr>
              <p:cNvPr id="32115" name="Freeform 371"/>
              <p:cNvSpPr>
                <a:spLocks/>
              </p:cNvSpPr>
              <p:nvPr/>
            </p:nvSpPr>
            <p:spPr bwMode="auto">
              <a:xfrm>
                <a:off x="2882" y="2270"/>
                <a:ext cx="212" cy="227"/>
              </a:xfrm>
              <a:custGeom>
                <a:avLst/>
                <a:gdLst/>
                <a:ahLst/>
                <a:cxnLst>
                  <a:cxn ang="0">
                    <a:pos x="199" y="3"/>
                  </a:cxn>
                  <a:cxn ang="0">
                    <a:pos x="177" y="4"/>
                  </a:cxn>
                  <a:cxn ang="0">
                    <a:pos x="145" y="5"/>
                  </a:cxn>
                  <a:cxn ang="0">
                    <a:pos x="103" y="5"/>
                  </a:cxn>
                  <a:cxn ang="0">
                    <a:pos x="88" y="1"/>
                  </a:cxn>
                  <a:cxn ang="0">
                    <a:pos x="72" y="0"/>
                  </a:cxn>
                  <a:cxn ang="0">
                    <a:pos x="51" y="1"/>
                  </a:cxn>
                  <a:cxn ang="0">
                    <a:pos x="35" y="2"/>
                  </a:cxn>
                  <a:cxn ang="0">
                    <a:pos x="19" y="7"/>
                  </a:cxn>
                  <a:cxn ang="0">
                    <a:pos x="9" y="23"/>
                  </a:cxn>
                  <a:cxn ang="0">
                    <a:pos x="5" y="38"/>
                  </a:cxn>
                  <a:cxn ang="0">
                    <a:pos x="0" y="55"/>
                  </a:cxn>
                  <a:cxn ang="0">
                    <a:pos x="0" y="70"/>
                  </a:cxn>
                  <a:cxn ang="0">
                    <a:pos x="0" y="85"/>
                  </a:cxn>
                  <a:cxn ang="0">
                    <a:pos x="1" y="101"/>
                  </a:cxn>
                  <a:cxn ang="0">
                    <a:pos x="1" y="116"/>
                  </a:cxn>
                  <a:cxn ang="0">
                    <a:pos x="0" y="133"/>
                  </a:cxn>
                  <a:cxn ang="0">
                    <a:pos x="1" y="148"/>
                  </a:cxn>
                  <a:cxn ang="0">
                    <a:pos x="1" y="186"/>
                  </a:cxn>
                  <a:cxn ang="0">
                    <a:pos x="1" y="201"/>
                  </a:cxn>
                  <a:cxn ang="0">
                    <a:pos x="2" y="217"/>
                  </a:cxn>
                  <a:cxn ang="0">
                    <a:pos x="18" y="221"/>
                  </a:cxn>
                  <a:cxn ang="0">
                    <a:pos x="34" y="226"/>
                  </a:cxn>
                  <a:cxn ang="0">
                    <a:pos x="49" y="226"/>
                  </a:cxn>
                  <a:cxn ang="0">
                    <a:pos x="65" y="226"/>
                  </a:cxn>
                  <a:cxn ang="0">
                    <a:pos x="81" y="226"/>
                  </a:cxn>
                  <a:cxn ang="0">
                    <a:pos x="97" y="225"/>
                  </a:cxn>
                  <a:cxn ang="0">
                    <a:pos x="112" y="225"/>
                  </a:cxn>
                  <a:cxn ang="0">
                    <a:pos x="129" y="225"/>
                  </a:cxn>
                  <a:cxn ang="0">
                    <a:pos x="143" y="224"/>
                  </a:cxn>
                  <a:cxn ang="0">
                    <a:pos x="160" y="224"/>
                  </a:cxn>
                  <a:cxn ang="0">
                    <a:pos x="176" y="224"/>
                  </a:cxn>
                  <a:cxn ang="0">
                    <a:pos x="191" y="224"/>
                  </a:cxn>
                  <a:cxn ang="0">
                    <a:pos x="207" y="224"/>
                  </a:cxn>
                  <a:cxn ang="0">
                    <a:pos x="207" y="207"/>
                  </a:cxn>
                  <a:cxn ang="0">
                    <a:pos x="206" y="192"/>
                  </a:cxn>
                  <a:cxn ang="0">
                    <a:pos x="207" y="176"/>
                  </a:cxn>
                  <a:cxn ang="0">
                    <a:pos x="211" y="161"/>
                  </a:cxn>
                  <a:cxn ang="0">
                    <a:pos x="210" y="145"/>
                  </a:cxn>
                  <a:cxn ang="0">
                    <a:pos x="210" y="129"/>
                  </a:cxn>
                  <a:cxn ang="0">
                    <a:pos x="211" y="113"/>
                  </a:cxn>
                  <a:cxn ang="0">
                    <a:pos x="210" y="97"/>
                  </a:cxn>
                  <a:cxn ang="0">
                    <a:pos x="210" y="81"/>
                  </a:cxn>
                  <a:cxn ang="0">
                    <a:pos x="210" y="66"/>
                  </a:cxn>
                  <a:cxn ang="0">
                    <a:pos x="210" y="51"/>
                  </a:cxn>
                  <a:cxn ang="0">
                    <a:pos x="209" y="35"/>
                  </a:cxn>
                  <a:cxn ang="0">
                    <a:pos x="199" y="3"/>
                  </a:cxn>
                  <a:cxn ang="0">
                    <a:pos x="199" y="3"/>
                  </a:cxn>
                </a:cxnLst>
                <a:rect l="0" t="0" r="r" b="b"/>
                <a:pathLst>
                  <a:path w="212" h="227">
                    <a:moveTo>
                      <a:pt x="199" y="3"/>
                    </a:moveTo>
                    <a:lnTo>
                      <a:pt x="177" y="4"/>
                    </a:lnTo>
                    <a:lnTo>
                      <a:pt x="145" y="5"/>
                    </a:lnTo>
                    <a:lnTo>
                      <a:pt x="103" y="5"/>
                    </a:lnTo>
                    <a:lnTo>
                      <a:pt x="88" y="1"/>
                    </a:lnTo>
                    <a:lnTo>
                      <a:pt x="72" y="0"/>
                    </a:lnTo>
                    <a:lnTo>
                      <a:pt x="51" y="1"/>
                    </a:lnTo>
                    <a:lnTo>
                      <a:pt x="35" y="2"/>
                    </a:lnTo>
                    <a:lnTo>
                      <a:pt x="19" y="7"/>
                    </a:lnTo>
                    <a:lnTo>
                      <a:pt x="9" y="23"/>
                    </a:lnTo>
                    <a:lnTo>
                      <a:pt x="5" y="38"/>
                    </a:lnTo>
                    <a:lnTo>
                      <a:pt x="0" y="55"/>
                    </a:lnTo>
                    <a:lnTo>
                      <a:pt x="0" y="70"/>
                    </a:lnTo>
                    <a:lnTo>
                      <a:pt x="0" y="85"/>
                    </a:lnTo>
                    <a:lnTo>
                      <a:pt x="1" y="101"/>
                    </a:lnTo>
                    <a:lnTo>
                      <a:pt x="1" y="116"/>
                    </a:lnTo>
                    <a:lnTo>
                      <a:pt x="0" y="133"/>
                    </a:lnTo>
                    <a:lnTo>
                      <a:pt x="1" y="148"/>
                    </a:lnTo>
                    <a:lnTo>
                      <a:pt x="1" y="186"/>
                    </a:lnTo>
                    <a:lnTo>
                      <a:pt x="1" y="201"/>
                    </a:lnTo>
                    <a:lnTo>
                      <a:pt x="2" y="217"/>
                    </a:lnTo>
                    <a:lnTo>
                      <a:pt x="18" y="221"/>
                    </a:lnTo>
                    <a:lnTo>
                      <a:pt x="34" y="226"/>
                    </a:lnTo>
                    <a:lnTo>
                      <a:pt x="49" y="226"/>
                    </a:lnTo>
                    <a:lnTo>
                      <a:pt x="65" y="226"/>
                    </a:lnTo>
                    <a:lnTo>
                      <a:pt x="81" y="226"/>
                    </a:lnTo>
                    <a:lnTo>
                      <a:pt x="97" y="225"/>
                    </a:lnTo>
                    <a:lnTo>
                      <a:pt x="112" y="225"/>
                    </a:lnTo>
                    <a:lnTo>
                      <a:pt x="129" y="225"/>
                    </a:lnTo>
                    <a:lnTo>
                      <a:pt x="143" y="224"/>
                    </a:lnTo>
                    <a:lnTo>
                      <a:pt x="160" y="224"/>
                    </a:lnTo>
                    <a:lnTo>
                      <a:pt x="176" y="224"/>
                    </a:lnTo>
                    <a:lnTo>
                      <a:pt x="191" y="224"/>
                    </a:lnTo>
                    <a:lnTo>
                      <a:pt x="207" y="224"/>
                    </a:lnTo>
                    <a:lnTo>
                      <a:pt x="207" y="207"/>
                    </a:lnTo>
                    <a:lnTo>
                      <a:pt x="206" y="192"/>
                    </a:lnTo>
                    <a:lnTo>
                      <a:pt x="207" y="176"/>
                    </a:lnTo>
                    <a:lnTo>
                      <a:pt x="211" y="161"/>
                    </a:lnTo>
                    <a:lnTo>
                      <a:pt x="210" y="145"/>
                    </a:lnTo>
                    <a:lnTo>
                      <a:pt x="210" y="129"/>
                    </a:lnTo>
                    <a:lnTo>
                      <a:pt x="211" y="113"/>
                    </a:lnTo>
                    <a:lnTo>
                      <a:pt x="210" y="97"/>
                    </a:lnTo>
                    <a:lnTo>
                      <a:pt x="210" y="81"/>
                    </a:lnTo>
                    <a:lnTo>
                      <a:pt x="210" y="66"/>
                    </a:lnTo>
                    <a:lnTo>
                      <a:pt x="210" y="51"/>
                    </a:lnTo>
                    <a:lnTo>
                      <a:pt x="209" y="35"/>
                    </a:lnTo>
                    <a:lnTo>
                      <a:pt x="199" y="3"/>
                    </a:lnTo>
                    <a:lnTo>
                      <a:pt x="199" y="3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16" name="Oval 372"/>
              <p:cNvSpPr>
                <a:spLocks noChangeArrowheads="1"/>
              </p:cNvSpPr>
              <p:nvPr/>
            </p:nvSpPr>
            <p:spPr bwMode="auto">
              <a:xfrm rot="5340000">
                <a:off x="2972" y="2369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1889" name="Group 376"/>
            <p:cNvGrpSpPr>
              <a:grpSpLocks/>
            </p:cNvGrpSpPr>
            <p:nvPr/>
          </p:nvGrpSpPr>
          <p:grpSpPr bwMode="auto">
            <a:xfrm>
              <a:off x="2448" y="2277"/>
              <a:ext cx="220" cy="235"/>
              <a:chOff x="2448" y="2277"/>
              <a:chExt cx="220" cy="235"/>
            </a:xfrm>
          </p:grpSpPr>
          <p:sp>
            <p:nvSpPr>
              <p:cNvPr id="32118" name="Freeform 374"/>
              <p:cNvSpPr>
                <a:spLocks/>
              </p:cNvSpPr>
              <p:nvPr/>
            </p:nvSpPr>
            <p:spPr bwMode="auto">
              <a:xfrm>
                <a:off x="2448" y="2277"/>
                <a:ext cx="220" cy="235"/>
              </a:xfrm>
              <a:custGeom>
                <a:avLst/>
                <a:gdLst/>
                <a:ahLst/>
                <a:cxnLst>
                  <a:cxn ang="0">
                    <a:pos x="8" y="220"/>
                  </a:cxn>
                  <a:cxn ang="0">
                    <a:pos x="29" y="221"/>
                  </a:cxn>
                  <a:cxn ang="0">
                    <a:pos x="61" y="222"/>
                  </a:cxn>
                  <a:cxn ang="0">
                    <a:pos x="103" y="225"/>
                  </a:cxn>
                  <a:cxn ang="0">
                    <a:pos x="118" y="230"/>
                  </a:cxn>
                  <a:cxn ang="0">
                    <a:pos x="134" y="232"/>
                  </a:cxn>
                  <a:cxn ang="0">
                    <a:pos x="155" y="233"/>
                  </a:cxn>
                  <a:cxn ang="0">
                    <a:pos x="171" y="234"/>
                  </a:cxn>
                  <a:cxn ang="0">
                    <a:pos x="187" y="230"/>
                  </a:cxn>
                  <a:cxn ang="0">
                    <a:pos x="199" y="214"/>
                  </a:cxn>
                  <a:cxn ang="0">
                    <a:pos x="203" y="199"/>
                  </a:cxn>
                  <a:cxn ang="0">
                    <a:pos x="210" y="183"/>
                  </a:cxn>
                  <a:cxn ang="0">
                    <a:pos x="211" y="168"/>
                  </a:cxn>
                  <a:cxn ang="0">
                    <a:pos x="212" y="153"/>
                  </a:cxn>
                  <a:cxn ang="0">
                    <a:pos x="212" y="136"/>
                  </a:cxn>
                  <a:cxn ang="0">
                    <a:pos x="214" y="121"/>
                  </a:cxn>
                  <a:cxn ang="0">
                    <a:pos x="215" y="105"/>
                  </a:cxn>
                  <a:cxn ang="0">
                    <a:pos x="216" y="89"/>
                  </a:cxn>
                  <a:cxn ang="0">
                    <a:pos x="218" y="52"/>
                  </a:cxn>
                  <a:cxn ang="0">
                    <a:pos x="219" y="37"/>
                  </a:cxn>
                  <a:cxn ang="0">
                    <a:pos x="219" y="21"/>
                  </a:cxn>
                  <a:cxn ang="0">
                    <a:pos x="203" y="16"/>
                  </a:cxn>
                  <a:cxn ang="0">
                    <a:pos x="187" y="9"/>
                  </a:cxn>
                  <a:cxn ang="0">
                    <a:pos x="172" y="8"/>
                  </a:cxn>
                  <a:cxn ang="0">
                    <a:pos x="157" y="8"/>
                  </a:cxn>
                  <a:cxn ang="0">
                    <a:pos x="141" y="7"/>
                  </a:cxn>
                  <a:cxn ang="0">
                    <a:pos x="125" y="6"/>
                  </a:cxn>
                  <a:cxn ang="0">
                    <a:pos x="110" y="6"/>
                  </a:cxn>
                  <a:cxn ang="0">
                    <a:pos x="93" y="4"/>
                  </a:cxn>
                  <a:cxn ang="0">
                    <a:pos x="79" y="4"/>
                  </a:cxn>
                  <a:cxn ang="0">
                    <a:pos x="62" y="3"/>
                  </a:cxn>
                  <a:cxn ang="0">
                    <a:pos x="46" y="2"/>
                  </a:cxn>
                  <a:cxn ang="0">
                    <a:pos x="30" y="1"/>
                  </a:cxn>
                  <a:cxn ang="0">
                    <a:pos x="15" y="0"/>
                  </a:cxn>
                  <a:cxn ang="0">
                    <a:pos x="14" y="17"/>
                  </a:cxn>
                  <a:cxn ang="0">
                    <a:pos x="14" y="31"/>
                  </a:cxn>
                  <a:cxn ang="0">
                    <a:pos x="12" y="47"/>
                  </a:cxn>
                  <a:cxn ang="0">
                    <a:pos x="7" y="63"/>
                  </a:cxn>
                  <a:cxn ang="0">
                    <a:pos x="6" y="78"/>
                  </a:cxn>
                  <a:cxn ang="0">
                    <a:pos x="5" y="93"/>
                  </a:cxn>
                  <a:cxn ang="0">
                    <a:pos x="4" y="110"/>
                  </a:cxn>
                  <a:cxn ang="0">
                    <a:pos x="3" y="125"/>
                  </a:cxn>
                  <a:cxn ang="0">
                    <a:pos x="3" y="142"/>
                  </a:cxn>
                  <a:cxn ang="0">
                    <a:pos x="1" y="157"/>
                  </a:cxn>
                  <a:cxn ang="0">
                    <a:pos x="0" y="172"/>
                  </a:cxn>
                  <a:cxn ang="0">
                    <a:pos x="0" y="189"/>
                  </a:cxn>
                  <a:cxn ang="0">
                    <a:pos x="8" y="220"/>
                  </a:cxn>
                  <a:cxn ang="0">
                    <a:pos x="8" y="220"/>
                  </a:cxn>
                </a:cxnLst>
                <a:rect l="0" t="0" r="r" b="b"/>
                <a:pathLst>
                  <a:path w="220" h="235">
                    <a:moveTo>
                      <a:pt x="8" y="220"/>
                    </a:moveTo>
                    <a:lnTo>
                      <a:pt x="29" y="221"/>
                    </a:lnTo>
                    <a:lnTo>
                      <a:pt x="61" y="222"/>
                    </a:lnTo>
                    <a:lnTo>
                      <a:pt x="103" y="225"/>
                    </a:lnTo>
                    <a:lnTo>
                      <a:pt x="118" y="230"/>
                    </a:lnTo>
                    <a:lnTo>
                      <a:pt x="134" y="232"/>
                    </a:lnTo>
                    <a:lnTo>
                      <a:pt x="155" y="233"/>
                    </a:lnTo>
                    <a:lnTo>
                      <a:pt x="171" y="234"/>
                    </a:lnTo>
                    <a:lnTo>
                      <a:pt x="187" y="230"/>
                    </a:lnTo>
                    <a:lnTo>
                      <a:pt x="199" y="214"/>
                    </a:lnTo>
                    <a:lnTo>
                      <a:pt x="203" y="199"/>
                    </a:lnTo>
                    <a:lnTo>
                      <a:pt x="210" y="183"/>
                    </a:lnTo>
                    <a:lnTo>
                      <a:pt x="211" y="168"/>
                    </a:lnTo>
                    <a:lnTo>
                      <a:pt x="212" y="153"/>
                    </a:lnTo>
                    <a:lnTo>
                      <a:pt x="212" y="136"/>
                    </a:lnTo>
                    <a:lnTo>
                      <a:pt x="214" y="121"/>
                    </a:lnTo>
                    <a:lnTo>
                      <a:pt x="215" y="105"/>
                    </a:lnTo>
                    <a:lnTo>
                      <a:pt x="216" y="89"/>
                    </a:lnTo>
                    <a:lnTo>
                      <a:pt x="218" y="52"/>
                    </a:lnTo>
                    <a:lnTo>
                      <a:pt x="219" y="37"/>
                    </a:lnTo>
                    <a:lnTo>
                      <a:pt x="219" y="21"/>
                    </a:lnTo>
                    <a:lnTo>
                      <a:pt x="203" y="16"/>
                    </a:lnTo>
                    <a:lnTo>
                      <a:pt x="187" y="9"/>
                    </a:lnTo>
                    <a:lnTo>
                      <a:pt x="172" y="8"/>
                    </a:lnTo>
                    <a:lnTo>
                      <a:pt x="157" y="8"/>
                    </a:lnTo>
                    <a:lnTo>
                      <a:pt x="141" y="7"/>
                    </a:lnTo>
                    <a:lnTo>
                      <a:pt x="125" y="6"/>
                    </a:lnTo>
                    <a:lnTo>
                      <a:pt x="110" y="6"/>
                    </a:lnTo>
                    <a:lnTo>
                      <a:pt x="93" y="4"/>
                    </a:lnTo>
                    <a:lnTo>
                      <a:pt x="79" y="4"/>
                    </a:lnTo>
                    <a:lnTo>
                      <a:pt x="62" y="3"/>
                    </a:lnTo>
                    <a:lnTo>
                      <a:pt x="46" y="2"/>
                    </a:lnTo>
                    <a:lnTo>
                      <a:pt x="30" y="1"/>
                    </a:lnTo>
                    <a:lnTo>
                      <a:pt x="15" y="0"/>
                    </a:lnTo>
                    <a:lnTo>
                      <a:pt x="14" y="17"/>
                    </a:lnTo>
                    <a:lnTo>
                      <a:pt x="14" y="31"/>
                    </a:lnTo>
                    <a:lnTo>
                      <a:pt x="12" y="47"/>
                    </a:lnTo>
                    <a:lnTo>
                      <a:pt x="7" y="63"/>
                    </a:lnTo>
                    <a:lnTo>
                      <a:pt x="6" y="78"/>
                    </a:lnTo>
                    <a:lnTo>
                      <a:pt x="5" y="93"/>
                    </a:lnTo>
                    <a:lnTo>
                      <a:pt x="4" y="110"/>
                    </a:lnTo>
                    <a:lnTo>
                      <a:pt x="3" y="125"/>
                    </a:lnTo>
                    <a:lnTo>
                      <a:pt x="3" y="142"/>
                    </a:lnTo>
                    <a:lnTo>
                      <a:pt x="1" y="157"/>
                    </a:lnTo>
                    <a:lnTo>
                      <a:pt x="0" y="172"/>
                    </a:lnTo>
                    <a:lnTo>
                      <a:pt x="0" y="189"/>
                    </a:lnTo>
                    <a:lnTo>
                      <a:pt x="8" y="220"/>
                    </a:lnTo>
                    <a:lnTo>
                      <a:pt x="8" y="22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19" name="Oval 375"/>
              <p:cNvSpPr>
                <a:spLocks noChangeArrowheads="1"/>
              </p:cNvSpPr>
              <p:nvPr/>
            </p:nvSpPr>
            <p:spPr bwMode="auto">
              <a:xfrm rot="16380000">
                <a:off x="2395" y="2362"/>
                <a:ext cx="178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1890" name="Group 379"/>
            <p:cNvGrpSpPr>
              <a:grpSpLocks/>
            </p:cNvGrpSpPr>
            <p:nvPr/>
          </p:nvGrpSpPr>
          <p:grpSpPr bwMode="auto">
            <a:xfrm>
              <a:off x="2457" y="2104"/>
              <a:ext cx="286" cy="275"/>
              <a:chOff x="2457" y="2104"/>
              <a:chExt cx="286" cy="275"/>
            </a:xfrm>
          </p:grpSpPr>
          <p:sp>
            <p:nvSpPr>
              <p:cNvPr id="32121" name="Freeform 377"/>
              <p:cNvSpPr>
                <a:spLocks/>
              </p:cNvSpPr>
              <p:nvPr/>
            </p:nvSpPr>
            <p:spPr bwMode="auto">
              <a:xfrm>
                <a:off x="2457" y="2104"/>
                <a:ext cx="286" cy="275"/>
              </a:xfrm>
              <a:custGeom>
                <a:avLst/>
                <a:gdLst/>
                <a:ahLst/>
                <a:cxnLst>
                  <a:cxn ang="0">
                    <a:pos x="0" y="124"/>
                  </a:cxn>
                  <a:cxn ang="0">
                    <a:pos x="12" y="142"/>
                  </a:cxn>
                  <a:cxn ang="0">
                    <a:pos x="29" y="168"/>
                  </a:cxn>
                  <a:cxn ang="0">
                    <a:pos x="52" y="204"/>
                  </a:cxn>
                  <a:cxn ang="0">
                    <a:pos x="57" y="219"/>
                  </a:cxn>
                  <a:cxn ang="0">
                    <a:pos x="64" y="233"/>
                  </a:cxn>
                  <a:cxn ang="0">
                    <a:pos x="76" y="250"/>
                  </a:cxn>
                  <a:cxn ang="0">
                    <a:pos x="85" y="263"/>
                  </a:cxn>
                  <a:cxn ang="0">
                    <a:pos x="98" y="274"/>
                  </a:cxn>
                  <a:cxn ang="0">
                    <a:pos x="117" y="274"/>
                  </a:cxn>
                  <a:cxn ang="0">
                    <a:pos x="132" y="269"/>
                  </a:cxn>
                  <a:cxn ang="0">
                    <a:pos x="149" y="265"/>
                  </a:cxn>
                  <a:cxn ang="0">
                    <a:pos x="162" y="257"/>
                  </a:cxn>
                  <a:cxn ang="0">
                    <a:pos x="174" y="249"/>
                  </a:cxn>
                  <a:cxn ang="0">
                    <a:pos x="188" y="240"/>
                  </a:cxn>
                  <a:cxn ang="0">
                    <a:pos x="201" y="232"/>
                  </a:cxn>
                  <a:cxn ang="0">
                    <a:pos x="215" y="223"/>
                  </a:cxn>
                  <a:cxn ang="0">
                    <a:pos x="228" y="215"/>
                  </a:cxn>
                  <a:cxn ang="0">
                    <a:pos x="259" y="194"/>
                  </a:cxn>
                  <a:cxn ang="0">
                    <a:pos x="272" y="186"/>
                  </a:cxn>
                  <a:cxn ang="0">
                    <a:pos x="285" y="177"/>
                  </a:cxn>
                  <a:cxn ang="0">
                    <a:pos x="280" y="162"/>
                  </a:cxn>
                  <a:cxn ang="0">
                    <a:pos x="276" y="145"/>
                  </a:cxn>
                  <a:cxn ang="0">
                    <a:pos x="268" y="132"/>
                  </a:cxn>
                  <a:cxn ang="0">
                    <a:pos x="259" y="119"/>
                  </a:cxn>
                  <a:cxn ang="0">
                    <a:pos x="251" y="106"/>
                  </a:cxn>
                  <a:cxn ang="0">
                    <a:pos x="242" y="93"/>
                  </a:cxn>
                  <a:cxn ang="0">
                    <a:pos x="234" y="80"/>
                  </a:cxn>
                  <a:cxn ang="0">
                    <a:pos x="225" y="66"/>
                  </a:cxn>
                  <a:cxn ang="0">
                    <a:pos x="216" y="54"/>
                  </a:cxn>
                  <a:cxn ang="0">
                    <a:pos x="208" y="39"/>
                  </a:cxn>
                  <a:cxn ang="0">
                    <a:pos x="199" y="26"/>
                  </a:cxn>
                  <a:cxn ang="0">
                    <a:pos x="190" y="13"/>
                  </a:cxn>
                  <a:cxn ang="0">
                    <a:pos x="182" y="0"/>
                  </a:cxn>
                  <a:cxn ang="0">
                    <a:pos x="168" y="9"/>
                  </a:cxn>
                  <a:cxn ang="0">
                    <a:pos x="156" y="17"/>
                  </a:cxn>
                  <a:cxn ang="0">
                    <a:pos x="142" y="25"/>
                  </a:cxn>
                  <a:cxn ang="0">
                    <a:pos x="127" y="30"/>
                  </a:cxn>
                  <a:cxn ang="0">
                    <a:pos x="113" y="39"/>
                  </a:cxn>
                  <a:cxn ang="0">
                    <a:pos x="100" y="47"/>
                  </a:cxn>
                  <a:cxn ang="0">
                    <a:pos x="87" y="55"/>
                  </a:cxn>
                  <a:cxn ang="0">
                    <a:pos x="73" y="64"/>
                  </a:cxn>
                  <a:cxn ang="0">
                    <a:pos x="60" y="73"/>
                  </a:cxn>
                  <a:cxn ang="0">
                    <a:pos x="47" y="81"/>
                  </a:cxn>
                  <a:cxn ang="0">
                    <a:pos x="34" y="89"/>
                  </a:cxn>
                  <a:cxn ang="0">
                    <a:pos x="21" y="98"/>
                  </a:cxn>
                  <a:cxn ang="0">
                    <a:pos x="0" y="124"/>
                  </a:cxn>
                  <a:cxn ang="0">
                    <a:pos x="0" y="124"/>
                  </a:cxn>
                </a:cxnLst>
                <a:rect l="0" t="0" r="r" b="b"/>
                <a:pathLst>
                  <a:path w="286" h="275">
                    <a:moveTo>
                      <a:pt x="0" y="124"/>
                    </a:moveTo>
                    <a:lnTo>
                      <a:pt x="12" y="142"/>
                    </a:lnTo>
                    <a:lnTo>
                      <a:pt x="29" y="168"/>
                    </a:lnTo>
                    <a:lnTo>
                      <a:pt x="52" y="204"/>
                    </a:lnTo>
                    <a:lnTo>
                      <a:pt x="57" y="219"/>
                    </a:lnTo>
                    <a:lnTo>
                      <a:pt x="64" y="233"/>
                    </a:lnTo>
                    <a:lnTo>
                      <a:pt x="76" y="250"/>
                    </a:lnTo>
                    <a:lnTo>
                      <a:pt x="85" y="263"/>
                    </a:lnTo>
                    <a:lnTo>
                      <a:pt x="98" y="274"/>
                    </a:lnTo>
                    <a:lnTo>
                      <a:pt x="117" y="274"/>
                    </a:lnTo>
                    <a:lnTo>
                      <a:pt x="132" y="269"/>
                    </a:lnTo>
                    <a:lnTo>
                      <a:pt x="149" y="265"/>
                    </a:lnTo>
                    <a:lnTo>
                      <a:pt x="162" y="257"/>
                    </a:lnTo>
                    <a:lnTo>
                      <a:pt x="174" y="249"/>
                    </a:lnTo>
                    <a:lnTo>
                      <a:pt x="188" y="240"/>
                    </a:lnTo>
                    <a:lnTo>
                      <a:pt x="201" y="232"/>
                    </a:lnTo>
                    <a:lnTo>
                      <a:pt x="215" y="223"/>
                    </a:lnTo>
                    <a:lnTo>
                      <a:pt x="228" y="215"/>
                    </a:lnTo>
                    <a:lnTo>
                      <a:pt x="259" y="194"/>
                    </a:lnTo>
                    <a:lnTo>
                      <a:pt x="272" y="186"/>
                    </a:lnTo>
                    <a:lnTo>
                      <a:pt x="285" y="177"/>
                    </a:lnTo>
                    <a:lnTo>
                      <a:pt x="280" y="162"/>
                    </a:lnTo>
                    <a:lnTo>
                      <a:pt x="276" y="145"/>
                    </a:lnTo>
                    <a:lnTo>
                      <a:pt x="268" y="132"/>
                    </a:lnTo>
                    <a:lnTo>
                      <a:pt x="259" y="119"/>
                    </a:lnTo>
                    <a:lnTo>
                      <a:pt x="251" y="106"/>
                    </a:lnTo>
                    <a:lnTo>
                      <a:pt x="242" y="93"/>
                    </a:lnTo>
                    <a:lnTo>
                      <a:pt x="234" y="80"/>
                    </a:lnTo>
                    <a:lnTo>
                      <a:pt x="225" y="66"/>
                    </a:lnTo>
                    <a:lnTo>
                      <a:pt x="216" y="54"/>
                    </a:lnTo>
                    <a:lnTo>
                      <a:pt x="208" y="39"/>
                    </a:lnTo>
                    <a:lnTo>
                      <a:pt x="199" y="26"/>
                    </a:lnTo>
                    <a:lnTo>
                      <a:pt x="190" y="13"/>
                    </a:lnTo>
                    <a:lnTo>
                      <a:pt x="182" y="0"/>
                    </a:lnTo>
                    <a:lnTo>
                      <a:pt x="168" y="9"/>
                    </a:lnTo>
                    <a:lnTo>
                      <a:pt x="156" y="17"/>
                    </a:lnTo>
                    <a:lnTo>
                      <a:pt x="142" y="25"/>
                    </a:lnTo>
                    <a:lnTo>
                      <a:pt x="127" y="30"/>
                    </a:lnTo>
                    <a:lnTo>
                      <a:pt x="113" y="39"/>
                    </a:lnTo>
                    <a:lnTo>
                      <a:pt x="100" y="47"/>
                    </a:lnTo>
                    <a:lnTo>
                      <a:pt x="87" y="55"/>
                    </a:lnTo>
                    <a:lnTo>
                      <a:pt x="73" y="64"/>
                    </a:lnTo>
                    <a:lnTo>
                      <a:pt x="60" y="73"/>
                    </a:lnTo>
                    <a:lnTo>
                      <a:pt x="47" y="81"/>
                    </a:lnTo>
                    <a:lnTo>
                      <a:pt x="34" y="89"/>
                    </a:lnTo>
                    <a:lnTo>
                      <a:pt x="21" y="98"/>
                    </a:lnTo>
                    <a:lnTo>
                      <a:pt x="0" y="124"/>
                    </a:lnTo>
                    <a:lnTo>
                      <a:pt x="0" y="124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22" name="Oval 378"/>
              <p:cNvSpPr>
                <a:spLocks noChangeArrowheads="1"/>
              </p:cNvSpPr>
              <p:nvPr/>
            </p:nvSpPr>
            <p:spPr bwMode="auto">
              <a:xfrm rot="19620000">
                <a:off x="2478" y="2164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1899" name="Group 382"/>
            <p:cNvGrpSpPr>
              <a:grpSpLocks/>
            </p:cNvGrpSpPr>
            <p:nvPr/>
          </p:nvGrpSpPr>
          <p:grpSpPr bwMode="auto">
            <a:xfrm>
              <a:off x="2676" y="2510"/>
              <a:ext cx="239" cy="225"/>
              <a:chOff x="2676" y="2510"/>
              <a:chExt cx="239" cy="225"/>
            </a:xfrm>
          </p:grpSpPr>
          <p:sp>
            <p:nvSpPr>
              <p:cNvPr id="32124" name="Freeform 380"/>
              <p:cNvSpPr>
                <a:spLocks/>
              </p:cNvSpPr>
              <p:nvPr/>
            </p:nvSpPr>
            <p:spPr bwMode="auto">
              <a:xfrm>
                <a:off x="2676" y="2510"/>
                <a:ext cx="239" cy="225"/>
              </a:xfrm>
              <a:custGeom>
                <a:avLst/>
                <a:gdLst/>
                <a:ahLst/>
                <a:cxnLst>
                  <a:cxn ang="0">
                    <a:pos x="221" y="217"/>
                  </a:cxn>
                  <a:cxn ang="0">
                    <a:pos x="221" y="196"/>
                  </a:cxn>
                  <a:cxn ang="0">
                    <a:pos x="223" y="165"/>
                  </a:cxn>
                  <a:cxn ang="0">
                    <a:pos x="229" y="121"/>
                  </a:cxn>
                  <a:cxn ang="0">
                    <a:pos x="234" y="108"/>
                  </a:cxn>
                  <a:cxn ang="0">
                    <a:pos x="237" y="92"/>
                  </a:cxn>
                  <a:cxn ang="0">
                    <a:pos x="238" y="71"/>
                  </a:cxn>
                  <a:cxn ang="0">
                    <a:pos x="238" y="54"/>
                  </a:cxn>
                  <a:cxn ang="0">
                    <a:pos x="234" y="38"/>
                  </a:cxn>
                  <a:cxn ang="0">
                    <a:pos x="219" y="27"/>
                  </a:cxn>
                  <a:cxn ang="0">
                    <a:pos x="204" y="22"/>
                  </a:cxn>
                  <a:cxn ang="0">
                    <a:pos x="189" y="14"/>
                  </a:cxn>
                  <a:cxn ang="0">
                    <a:pos x="175" y="12"/>
                  </a:cxn>
                  <a:cxn ang="0">
                    <a:pos x="160" y="11"/>
                  </a:cxn>
                  <a:cxn ang="0">
                    <a:pos x="144" y="10"/>
                  </a:cxn>
                  <a:cxn ang="0">
                    <a:pos x="129" y="8"/>
                  </a:cxn>
                  <a:cxn ang="0">
                    <a:pos x="111" y="6"/>
                  </a:cxn>
                  <a:cxn ang="0">
                    <a:pos x="96" y="6"/>
                  </a:cxn>
                  <a:cxn ang="0">
                    <a:pos x="58" y="1"/>
                  </a:cxn>
                  <a:cxn ang="0">
                    <a:pos x="44" y="0"/>
                  </a:cxn>
                  <a:cxn ang="0">
                    <a:pos x="28" y="0"/>
                  </a:cxn>
                  <a:cxn ang="0">
                    <a:pos x="23" y="15"/>
                  </a:cxn>
                  <a:cxn ang="0">
                    <a:pos x="16" y="30"/>
                  </a:cxn>
                  <a:cxn ang="0">
                    <a:pos x="14" y="45"/>
                  </a:cxn>
                  <a:cxn ang="0">
                    <a:pos x="12" y="61"/>
                  </a:cxn>
                  <a:cxn ang="0">
                    <a:pos x="11" y="77"/>
                  </a:cxn>
                  <a:cxn ang="0">
                    <a:pos x="10" y="94"/>
                  </a:cxn>
                  <a:cxn ang="0">
                    <a:pos x="9" y="108"/>
                  </a:cxn>
                  <a:cxn ang="0">
                    <a:pos x="7" y="124"/>
                  </a:cxn>
                  <a:cxn ang="0">
                    <a:pos x="6" y="139"/>
                  </a:cxn>
                  <a:cxn ang="0">
                    <a:pos x="4" y="155"/>
                  </a:cxn>
                  <a:cxn ang="0">
                    <a:pos x="2" y="171"/>
                  </a:cxn>
                  <a:cxn ang="0">
                    <a:pos x="1" y="187"/>
                  </a:cxn>
                  <a:cxn ang="0">
                    <a:pos x="0" y="203"/>
                  </a:cxn>
                  <a:cxn ang="0">
                    <a:pos x="16" y="205"/>
                  </a:cxn>
                  <a:cxn ang="0">
                    <a:pos x="32" y="205"/>
                  </a:cxn>
                  <a:cxn ang="0">
                    <a:pos x="47" y="208"/>
                  </a:cxn>
                  <a:cxn ang="0">
                    <a:pos x="61" y="214"/>
                  </a:cxn>
                  <a:cxn ang="0">
                    <a:pos x="78" y="213"/>
                  </a:cxn>
                  <a:cxn ang="0">
                    <a:pos x="93" y="215"/>
                  </a:cxn>
                  <a:cxn ang="0">
                    <a:pos x="109" y="218"/>
                  </a:cxn>
                  <a:cxn ang="0">
                    <a:pos x="125" y="219"/>
                  </a:cxn>
                  <a:cxn ang="0">
                    <a:pos x="141" y="221"/>
                  </a:cxn>
                  <a:cxn ang="0">
                    <a:pos x="157" y="221"/>
                  </a:cxn>
                  <a:cxn ang="0">
                    <a:pos x="171" y="224"/>
                  </a:cxn>
                  <a:cxn ang="0">
                    <a:pos x="187" y="224"/>
                  </a:cxn>
                  <a:cxn ang="0">
                    <a:pos x="221" y="217"/>
                  </a:cxn>
                  <a:cxn ang="0">
                    <a:pos x="221" y="217"/>
                  </a:cxn>
                </a:cxnLst>
                <a:rect l="0" t="0" r="r" b="b"/>
                <a:pathLst>
                  <a:path w="239" h="225">
                    <a:moveTo>
                      <a:pt x="221" y="217"/>
                    </a:moveTo>
                    <a:lnTo>
                      <a:pt x="221" y="196"/>
                    </a:lnTo>
                    <a:lnTo>
                      <a:pt x="223" y="165"/>
                    </a:lnTo>
                    <a:lnTo>
                      <a:pt x="229" y="121"/>
                    </a:lnTo>
                    <a:lnTo>
                      <a:pt x="234" y="108"/>
                    </a:lnTo>
                    <a:lnTo>
                      <a:pt x="237" y="92"/>
                    </a:lnTo>
                    <a:lnTo>
                      <a:pt x="238" y="71"/>
                    </a:lnTo>
                    <a:lnTo>
                      <a:pt x="238" y="54"/>
                    </a:lnTo>
                    <a:lnTo>
                      <a:pt x="234" y="38"/>
                    </a:lnTo>
                    <a:lnTo>
                      <a:pt x="219" y="27"/>
                    </a:lnTo>
                    <a:lnTo>
                      <a:pt x="204" y="22"/>
                    </a:lnTo>
                    <a:lnTo>
                      <a:pt x="189" y="14"/>
                    </a:lnTo>
                    <a:lnTo>
                      <a:pt x="175" y="12"/>
                    </a:lnTo>
                    <a:lnTo>
                      <a:pt x="160" y="11"/>
                    </a:lnTo>
                    <a:lnTo>
                      <a:pt x="144" y="10"/>
                    </a:lnTo>
                    <a:lnTo>
                      <a:pt x="129" y="8"/>
                    </a:lnTo>
                    <a:lnTo>
                      <a:pt x="111" y="6"/>
                    </a:lnTo>
                    <a:lnTo>
                      <a:pt x="96" y="6"/>
                    </a:lnTo>
                    <a:lnTo>
                      <a:pt x="58" y="1"/>
                    </a:lnTo>
                    <a:lnTo>
                      <a:pt x="44" y="0"/>
                    </a:lnTo>
                    <a:lnTo>
                      <a:pt x="28" y="0"/>
                    </a:lnTo>
                    <a:lnTo>
                      <a:pt x="23" y="15"/>
                    </a:lnTo>
                    <a:lnTo>
                      <a:pt x="16" y="30"/>
                    </a:lnTo>
                    <a:lnTo>
                      <a:pt x="14" y="45"/>
                    </a:lnTo>
                    <a:lnTo>
                      <a:pt x="12" y="61"/>
                    </a:lnTo>
                    <a:lnTo>
                      <a:pt x="11" y="77"/>
                    </a:lnTo>
                    <a:lnTo>
                      <a:pt x="10" y="94"/>
                    </a:lnTo>
                    <a:lnTo>
                      <a:pt x="9" y="108"/>
                    </a:lnTo>
                    <a:lnTo>
                      <a:pt x="7" y="124"/>
                    </a:lnTo>
                    <a:lnTo>
                      <a:pt x="6" y="139"/>
                    </a:lnTo>
                    <a:lnTo>
                      <a:pt x="4" y="155"/>
                    </a:lnTo>
                    <a:lnTo>
                      <a:pt x="2" y="171"/>
                    </a:lnTo>
                    <a:lnTo>
                      <a:pt x="1" y="187"/>
                    </a:lnTo>
                    <a:lnTo>
                      <a:pt x="0" y="203"/>
                    </a:lnTo>
                    <a:lnTo>
                      <a:pt x="16" y="205"/>
                    </a:lnTo>
                    <a:lnTo>
                      <a:pt x="32" y="205"/>
                    </a:lnTo>
                    <a:lnTo>
                      <a:pt x="47" y="208"/>
                    </a:lnTo>
                    <a:lnTo>
                      <a:pt x="61" y="214"/>
                    </a:lnTo>
                    <a:lnTo>
                      <a:pt x="78" y="213"/>
                    </a:lnTo>
                    <a:lnTo>
                      <a:pt x="93" y="215"/>
                    </a:lnTo>
                    <a:lnTo>
                      <a:pt x="109" y="218"/>
                    </a:lnTo>
                    <a:lnTo>
                      <a:pt x="125" y="219"/>
                    </a:lnTo>
                    <a:lnTo>
                      <a:pt x="141" y="221"/>
                    </a:lnTo>
                    <a:lnTo>
                      <a:pt x="157" y="221"/>
                    </a:lnTo>
                    <a:lnTo>
                      <a:pt x="171" y="224"/>
                    </a:lnTo>
                    <a:lnTo>
                      <a:pt x="187" y="224"/>
                    </a:lnTo>
                    <a:lnTo>
                      <a:pt x="221" y="217"/>
                    </a:lnTo>
                    <a:lnTo>
                      <a:pt x="221" y="217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25" name="Oval 381"/>
              <p:cNvSpPr>
                <a:spLocks noChangeArrowheads="1"/>
              </p:cNvSpPr>
              <p:nvPr/>
            </p:nvSpPr>
            <p:spPr bwMode="auto">
              <a:xfrm rot="11100000">
                <a:off x="2694" y="2674"/>
                <a:ext cx="178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1900" name="Group 385"/>
            <p:cNvGrpSpPr>
              <a:grpSpLocks/>
            </p:cNvGrpSpPr>
            <p:nvPr/>
          </p:nvGrpSpPr>
          <p:grpSpPr bwMode="auto">
            <a:xfrm>
              <a:off x="2505" y="2436"/>
              <a:ext cx="273" cy="285"/>
              <a:chOff x="2505" y="2436"/>
              <a:chExt cx="273" cy="285"/>
            </a:xfrm>
          </p:grpSpPr>
          <p:sp>
            <p:nvSpPr>
              <p:cNvPr id="32127" name="Freeform 383"/>
              <p:cNvSpPr>
                <a:spLocks/>
              </p:cNvSpPr>
              <p:nvPr/>
            </p:nvSpPr>
            <p:spPr bwMode="auto">
              <a:xfrm>
                <a:off x="2505" y="2436"/>
                <a:ext cx="273" cy="285"/>
              </a:xfrm>
              <a:custGeom>
                <a:avLst/>
                <a:gdLst/>
                <a:ahLst/>
                <a:cxnLst>
                  <a:cxn ang="0">
                    <a:pos x="117" y="284"/>
                  </a:cxn>
                  <a:cxn ang="0">
                    <a:pos x="135" y="272"/>
                  </a:cxn>
                  <a:cxn ang="0">
                    <a:pos x="163" y="256"/>
                  </a:cxn>
                  <a:cxn ang="0">
                    <a:pos x="199" y="234"/>
                  </a:cxn>
                  <a:cxn ang="0">
                    <a:pos x="214" y="231"/>
                  </a:cxn>
                  <a:cxn ang="0">
                    <a:pos x="229" y="223"/>
                  </a:cxn>
                  <a:cxn ang="0">
                    <a:pos x="246" y="212"/>
                  </a:cxn>
                  <a:cxn ang="0">
                    <a:pos x="260" y="203"/>
                  </a:cxn>
                  <a:cxn ang="0">
                    <a:pos x="271" y="190"/>
                  </a:cxn>
                  <a:cxn ang="0">
                    <a:pos x="272" y="172"/>
                  </a:cxn>
                  <a:cxn ang="0">
                    <a:pos x="267" y="157"/>
                  </a:cxn>
                  <a:cxn ang="0">
                    <a:pos x="263" y="140"/>
                  </a:cxn>
                  <a:cxn ang="0">
                    <a:pos x="256" y="127"/>
                  </a:cxn>
                  <a:cxn ang="0">
                    <a:pos x="249" y="114"/>
                  </a:cxn>
                  <a:cxn ang="0">
                    <a:pos x="239" y="100"/>
                  </a:cxn>
                  <a:cxn ang="0">
                    <a:pos x="232" y="87"/>
                  </a:cxn>
                  <a:cxn ang="0">
                    <a:pos x="225" y="72"/>
                  </a:cxn>
                  <a:cxn ang="0">
                    <a:pos x="216" y="59"/>
                  </a:cxn>
                  <a:cxn ang="0">
                    <a:pos x="197" y="26"/>
                  </a:cxn>
                  <a:cxn ang="0">
                    <a:pos x="190" y="13"/>
                  </a:cxn>
                  <a:cxn ang="0">
                    <a:pos x="181" y="0"/>
                  </a:cxn>
                  <a:cxn ang="0">
                    <a:pos x="165" y="4"/>
                  </a:cxn>
                  <a:cxn ang="0">
                    <a:pos x="149" y="8"/>
                  </a:cxn>
                  <a:cxn ang="0">
                    <a:pos x="136" y="16"/>
                  </a:cxn>
                  <a:cxn ang="0">
                    <a:pos x="121" y="24"/>
                  </a:cxn>
                  <a:cxn ang="0">
                    <a:pos x="108" y="32"/>
                  </a:cxn>
                  <a:cxn ang="0">
                    <a:pos x="94" y="41"/>
                  </a:cxn>
                  <a:cxn ang="0">
                    <a:pos x="82" y="48"/>
                  </a:cxn>
                  <a:cxn ang="0">
                    <a:pos x="66" y="57"/>
                  </a:cxn>
                  <a:cxn ang="0">
                    <a:pos x="55" y="64"/>
                  </a:cxn>
                  <a:cxn ang="0">
                    <a:pos x="40" y="73"/>
                  </a:cxn>
                  <a:cxn ang="0">
                    <a:pos x="26" y="81"/>
                  </a:cxn>
                  <a:cxn ang="0">
                    <a:pos x="14" y="88"/>
                  </a:cxn>
                  <a:cxn ang="0">
                    <a:pos x="0" y="96"/>
                  </a:cxn>
                  <a:cxn ang="0">
                    <a:pos x="8" y="111"/>
                  </a:cxn>
                  <a:cxn ang="0">
                    <a:pos x="17" y="124"/>
                  </a:cxn>
                  <a:cxn ang="0">
                    <a:pos x="24" y="138"/>
                  </a:cxn>
                  <a:cxn ang="0">
                    <a:pos x="27" y="153"/>
                  </a:cxn>
                  <a:cxn ang="0">
                    <a:pos x="37" y="167"/>
                  </a:cxn>
                  <a:cxn ang="0">
                    <a:pos x="45" y="180"/>
                  </a:cxn>
                  <a:cxn ang="0">
                    <a:pos x="52" y="194"/>
                  </a:cxn>
                  <a:cxn ang="0">
                    <a:pos x="61" y="209"/>
                  </a:cxn>
                  <a:cxn ang="0">
                    <a:pos x="69" y="222"/>
                  </a:cxn>
                  <a:cxn ang="0">
                    <a:pos x="76" y="235"/>
                  </a:cxn>
                  <a:cxn ang="0">
                    <a:pos x="84" y="248"/>
                  </a:cxn>
                  <a:cxn ang="0">
                    <a:pos x="92" y="261"/>
                  </a:cxn>
                  <a:cxn ang="0">
                    <a:pos x="117" y="284"/>
                  </a:cxn>
                  <a:cxn ang="0">
                    <a:pos x="117" y="284"/>
                  </a:cxn>
                </a:cxnLst>
                <a:rect l="0" t="0" r="r" b="b"/>
                <a:pathLst>
                  <a:path w="273" h="285">
                    <a:moveTo>
                      <a:pt x="117" y="284"/>
                    </a:moveTo>
                    <a:lnTo>
                      <a:pt x="135" y="272"/>
                    </a:lnTo>
                    <a:lnTo>
                      <a:pt x="163" y="256"/>
                    </a:lnTo>
                    <a:lnTo>
                      <a:pt x="199" y="234"/>
                    </a:lnTo>
                    <a:lnTo>
                      <a:pt x="214" y="231"/>
                    </a:lnTo>
                    <a:lnTo>
                      <a:pt x="229" y="223"/>
                    </a:lnTo>
                    <a:lnTo>
                      <a:pt x="246" y="212"/>
                    </a:lnTo>
                    <a:lnTo>
                      <a:pt x="260" y="203"/>
                    </a:lnTo>
                    <a:lnTo>
                      <a:pt x="271" y="190"/>
                    </a:lnTo>
                    <a:lnTo>
                      <a:pt x="272" y="172"/>
                    </a:lnTo>
                    <a:lnTo>
                      <a:pt x="267" y="157"/>
                    </a:lnTo>
                    <a:lnTo>
                      <a:pt x="263" y="140"/>
                    </a:lnTo>
                    <a:lnTo>
                      <a:pt x="256" y="127"/>
                    </a:lnTo>
                    <a:lnTo>
                      <a:pt x="249" y="114"/>
                    </a:lnTo>
                    <a:lnTo>
                      <a:pt x="239" y="100"/>
                    </a:lnTo>
                    <a:lnTo>
                      <a:pt x="232" y="87"/>
                    </a:lnTo>
                    <a:lnTo>
                      <a:pt x="225" y="72"/>
                    </a:lnTo>
                    <a:lnTo>
                      <a:pt x="216" y="59"/>
                    </a:lnTo>
                    <a:lnTo>
                      <a:pt x="197" y="26"/>
                    </a:lnTo>
                    <a:lnTo>
                      <a:pt x="190" y="13"/>
                    </a:lnTo>
                    <a:lnTo>
                      <a:pt x="181" y="0"/>
                    </a:lnTo>
                    <a:lnTo>
                      <a:pt x="165" y="4"/>
                    </a:lnTo>
                    <a:lnTo>
                      <a:pt x="149" y="8"/>
                    </a:lnTo>
                    <a:lnTo>
                      <a:pt x="136" y="16"/>
                    </a:lnTo>
                    <a:lnTo>
                      <a:pt x="121" y="24"/>
                    </a:lnTo>
                    <a:lnTo>
                      <a:pt x="108" y="32"/>
                    </a:lnTo>
                    <a:lnTo>
                      <a:pt x="94" y="41"/>
                    </a:lnTo>
                    <a:lnTo>
                      <a:pt x="82" y="48"/>
                    </a:lnTo>
                    <a:lnTo>
                      <a:pt x="66" y="57"/>
                    </a:lnTo>
                    <a:lnTo>
                      <a:pt x="55" y="64"/>
                    </a:lnTo>
                    <a:lnTo>
                      <a:pt x="40" y="73"/>
                    </a:lnTo>
                    <a:lnTo>
                      <a:pt x="26" y="81"/>
                    </a:lnTo>
                    <a:lnTo>
                      <a:pt x="14" y="88"/>
                    </a:lnTo>
                    <a:lnTo>
                      <a:pt x="0" y="96"/>
                    </a:lnTo>
                    <a:lnTo>
                      <a:pt x="8" y="111"/>
                    </a:lnTo>
                    <a:lnTo>
                      <a:pt x="17" y="124"/>
                    </a:lnTo>
                    <a:lnTo>
                      <a:pt x="24" y="138"/>
                    </a:lnTo>
                    <a:lnTo>
                      <a:pt x="27" y="153"/>
                    </a:lnTo>
                    <a:lnTo>
                      <a:pt x="37" y="167"/>
                    </a:lnTo>
                    <a:lnTo>
                      <a:pt x="45" y="180"/>
                    </a:lnTo>
                    <a:lnTo>
                      <a:pt x="52" y="194"/>
                    </a:lnTo>
                    <a:lnTo>
                      <a:pt x="61" y="209"/>
                    </a:lnTo>
                    <a:lnTo>
                      <a:pt x="69" y="222"/>
                    </a:lnTo>
                    <a:lnTo>
                      <a:pt x="76" y="235"/>
                    </a:lnTo>
                    <a:lnTo>
                      <a:pt x="84" y="248"/>
                    </a:lnTo>
                    <a:lnTo>
                      <a:pt x="92" y="261"/>
                    </a:lnTo>
                    <a:lnTo>
                      <a:pt x="117" y="284"/>
                    </a:lnTo>
                    <a:lnTo>
                      <a:pt x="117" y="284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28" name="Oval 384"/>
              <p:cNvSpPr>
                <a:spLocks noChangeArrowheads="1"/>
              </p:cNvSpPr>
              <p:nvPr/>
            </p:nvSpPr>
            <p:spPr bwMode="auto">
              <a:xfrm rot="14340000">
                <a:off x="2494" y="2587"/>
                <a:ext cx="177" cy="42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1901" name="Group 388"/>
            <p:cNvGrpSpPr>
              <a:grpSpLocks/>
            </p:cNvGrpSpPr>
            <p:nvPr/>
          </p:nvGrpSpPr>
          <p:grpSpPr bwMode="auto">
            <a:xfrm>
              <a:off x="2794" y="2391"/>
              <a:ext cx="288" cy="287"/>
              <a:chOff x="2794" y="2391"/>
              <a:chExt cx="288" cy="287"/>
            </a:xfrm>
          </p:grpSpPr>
          <p:sp>
            <p:nvSpPr>
              <p:cNvPr id="32130" name="Freeform 386"/>
              <p:cNvSpPr>
                <a:spLocks/>
              </p:cNvSpPr>
              <p:nvPr/>
            </p:nvSpPr>
            <p:spPr bwMode="auto">
              <a:xfrm>
                <a:off x="2794" y="2391"/>
                <a:ext cx="288" cy="287"/>
              </a:xfrm>
              <a:custGeom>
                <a:avLst/>
                <a:gdLst/>
                <a:ahLst/>
                <a:cxnLst>
                  <a:cxn ang="0">
                    <a:pos x="287" y="107"/>
                  </a:cxn>
                  <a:cxn ang="0">
                    <a:pos x="269" y="94"/>
                  </a:cxn>
                  <a:cxn ang="0">
                    <a:pos x="243" y="76"/>
                  </a:cxn>
                  <a:cxn ang="0">
                    <a:pos x="210" y="50"/>
                  </a:cxn>
                  <a:cxn ang="0">
                    <a:pos x="201" y="37"/>
                  </a:cxn>
                  <a:cxn ang="0">
                    <a:pos x="189" y="27"/>
                  </a:cxn>
                  <a:cxn ang="0">
                    <a:pos x="171" y="15"/>
                  </a:cxn>
                  <a:cxn ang="0">
                    <a:pos x="158" y="5"/>
                  </a:cxn>
                  <a:cxn ang="0">
                    <a:pos x="142" y="0"/>
                  </a:cxn>
                  <a:cxn ang="0">
                    <a:pos x="125" y="6"/>
                  </a:cxn>
                  <a:cxn ang="0">
                    <a:pos x="112" y="15"/>
                  </a:cxn>
                  <a:cxn ang="0">
                    <a:pos x="98" y="26"/>
                  </a:cxn>
                  <a:cxn ang="0">
                    <a:pos x="89" y="37"/>
                  </a:cxn>
                  <a:cxn ang="0">
                    <a:pos x="80" y="49"/>
                  </a:cxn>
                  <a:cxn ang="0">
                    <a:pos x="70" y="63"/>
                  </a:cxn>
                  <a:cxn ang="0">
                    <a:pos x="61" y="74"/>
                  </a:cxn>
                  <a:cxn ang="0">
                    <a:pos x="50" y="87"/>
                  </a:cxn>
                  <a:cxn ang="0">
                    <a:pos x="42" y="100"/>
                  </a:cxn>
                  <a:cxn ang="0">
                    <a:pos x="18" y="129"/>
                  </a:cxn>
                  <a:cxn ang="0">
                    <a:pos x="9" y="141"/>
                  </a:cxn>
                  <a:cxn ang="0">
                    <a:pos x="0" y="155"/>
                  </a:cxn>
                  <a:cxn ang="0">
                    <a:pos x="10" y="168"/>
                  </a:cxn>
                  <a:cxn ang="0">
                    <a:pos x="19" y="181"/>
                  </a:cxn>
                  <a:cxn ang="0">
                    <a:pos x="31" y="191"/>
                  </a:cxn>
                  <a:cxn ang="0">
                    <a:pos x="44" y="200"/>
                  </a:cxn>
                  <a:cxn ang="0">
                    <a:pos x="57" y="210"/>
                  </a:cxn>
                  <a:cxn ang="0">
                    <a:pos x="70" y="219"/>
                  </a:cxn>
                  <a:cxn ang="0">
                    <a:pos x="82" y="229"/>
                  </a:cxn>
                  <a:cxn ang="0">
                    <a:pos x="95" y="239"/>
                  </a:cxn>
                  <a:cxn ang="0">
                    <a:pos x="107" y="247"/>
                  </a:cxn>
                  <a:cxn ang="0">
                    <a:pos x="120" y="257"/>
                  </a:cxn>
                  <a:cxn ang="0">
                    <a:pos x="133" y="267"/>
                  </a:cxn>
                  <a:cxn ang="0">
                    <a:pos x="144" y="276"/>
                  </a:cxn>
                  <a:cxn ang="0">
                    <a:pos x="157" y="286"/>
                  </a:cxn>
                  <a:cxn ang="0">
                    <a:pos x="168" y="273"/>
                  </a:cxn>
                  <a:cxn ang="0">
                    <a:pos x="176" y="260"/>
                  </a:cxn>
                  <a:cxn ang="0">
                    <a:pos x="187" y="248"/>
                  </a:cxn>
                  <a:cxn ang="0">
                    <a:pos x="199" y="239"/>
                  </a:cxn>
                  <a:cxn ang="0">
                    <a:pos x="208" y="226"/>
                  </a:cxn>
                  <a:cxn ang="0">
                    <a:pos x="218" y="213"/>
                  </a:cxn>
                  <a:cxn ang="0">
                    <a:pos x="229" y="201"/>
                  </a:cxn>
                  <a:cxn ang="0">
                    <a:pos x="238" y="188"/>
                  </a:cxn>
                  <a:cxn ang="0">
                    <a:pos x="247" y="175"/>
                  </a:cxn>
                  <a:cxn ang="0">
                    <a:pos x="257" y="164"/>
                  </a:cxn>
                  <a:cxn ang="0">
                    <a:pos x="266" y="152"/>
                  </a:cxn>
                  <a:cxn ang="0">
                    <a:pos x="275" y="139"/>
                  </a:cxn>
                  <a:cxn ang="0">
                    <a:pos x="287" y="107"/>
                  </a:cxn>
                  <a:cxn ang="0">
                    <a:pos x="287" y="107"/>
                  </a:cxn>
                </a:cxnLst>
                <a:rect l="0" t="0" r="r" b="b"/>
                <a:pathLst>
                  <a:path w="288" h="287">
                    <a:moveTo>
                      <a:pt x="287" y="107"/>
                    </a:moveTo>
                    <a:lnTo>
                      <a:pt x="269" y="94"/>
                    </a:lnTo>
                    <a:lnTo>
                      <a:pt x="243" y="76"/>
                    </a:lnTo>
                    <a:lnTo>
                      <a:pt x="210" y="50"/>
                    </a:lnTo>
                    <a:lnTo>
                      <a:pt x="201" y="37"/>
                    </a:lnTo>
                    <a:lnTo>
                      <a:pt x="189" y="27"/>
                    </a:lnTo>
                    <a:lnTo>
                      <a:pt x="171" y="15"/>
                    </a:lnTo>
                    <a:lnTo>
                      <a:pt x="158" y="5"/>
                    </a:lnTo>
                    <a:lnTo>
                      <a:pt x="142" y="0"/>
                    </a:lnTo>
                    <a:lnTo>
                      <a:pt x="125" y="6"/>
                    </a:lnTo>
                    <a:lnTo>
                      <a:pt x="112" y="15"/>
                    </a:lnTo>
                    <a:lnTo>
                      <a:pt x="98" y="26"/>
                    </a:lnTo>
                    <a:lnTo>
                      <a:pt x="89" y="37"/>
                    </a:lnTo>
                    <a:lnTo>
                      <a:pt x="80" y="49"/>
                    </a:lnTo>
                    <a:lnTo>
                      <a:pt x="70" y="63"/>
                    </a:lnTo>
                    <a:lnTo>
                      <a:pt x="61" y="74"/>
                    </a:lnTo>
                    <a:lnTo>
                      <a:pt x="50" y="87"/>
                    </a:lnTo>
                    <a:lnTo>
                      <a:pt x="42" y="100"/>
                    </a:lnTo>
                    <a:lnTo>
                      <a:pt x="18" y="129"/>
                    </a:lnTo>
                    <a:lnTo>
                      <a:pt x="9" y="141"/>
                    </a:lnTo>
                    <a:lnTo>
                      <a:pt x="0" y="155"/>
                    </a:lnTo>
                    <a:lnTo>
                      <a:pt x="10" y="168"/>
                    </a:lnTo>
                    <a:lnTo>
                      <a:pt x="19" y="181"/>
                    </a:lnTo>
                    <a:lnTo>
                      <a:pt x="31" y="191"/>
                    </a:lnTo>
                    <a:lnTo>
                      <a:pt x="44" y="200"/>
                    </a:lnTo>
                    <a:lnTo>
                      <a:pt x="57" y="210"/>
                    </a:lnTo>
                    <a:lnTo>
                      <a:pt x="70" y="219"/>
                    </a:lnTo>
                    <a:lnTo>
                      <a:pt x="82" y="229"/>
                    </a:lnTo>
                    <a:lnTo>
                      <a:pt x="95" y="239"/>
                    </a:lnTo>
                    <a:lnTo>
                      <a:pt x="107" y="247"/>
                    </a:lnTo>
                    <a:lnTo>
                      <a:pt x="120" y="257"/>
                    </a:lnTo>
                    <a:lnTo>
                      <a:pt x="133" y="267"/>
                    </a:lnTo>
                    <a:lnTo>
                      <a:pt x="144" y="276"/>
                    </a:lnTo>
                    <a:lnTo>
                      <a:pt x="157" y="286"/>
                    </a:lnTo>
                    <a:lnTo>
                      <a:pt x="168" y="273"/>
                    </a:lnTo>
                    <a:lnTo>
                      <a:pt x="176" y="260"/>
                    </a:lnTo>
                    <a:lnTo>
                      <a:pt x="187" y="248"/>
                    </a:lnTo>
                    <a:lnTo>
                      <a:pt x="199" y="239"/>
                    </a:lnTo>
                    <a:lnTo>
                      <a:pt x="208" y="226"/>
                    </a:lnTo>
                    <a:lnTo>
                      <a:pt x="218" y="213"/>
                    </a:lnTo>
                    <a:lnTo>
                      <a:pt x="229" y="201"/>
                    </a:lnTo>
                    <a:lnTo>
                      <a:pt x="238" y="188"/>
                    </a:lnTo>
                    <a:lnTo>
                      <a:pt x="247" y="175"/>
                    </a:lnTo>
                    <a:lnTo>
                      <a:pt x="257" y="164"/>
                    </a:lnTo>
                    <a:lnTo>
                      <a:pt x="266" y="152"/>
                    </a:lnTo>
                    <a:lnTo>
                      <a:pt x="275" y="139"/>
                    </a:lnTo>
                    <a:lnTo>
                      <a:pt x="287" y="107"/>
                    </a:lnTo>
                    <a:lnTo>
                      <a:pt x="287" y="107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31" name="Oval 387"/>
              <p:cNvSpPr>
                <a:spLocks noChangeArrowheads="1"/>
              </p:cNvSpPr>
              <p:nvPr/>
            </p:nvSpPr>
            <p:spPr bwMode="auto">
              <a:xfrm rot="7620000">
                <a:off x="2905" y="2556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pSp>
        <p:nvGrpSpPr>
          <p:cNvPr id="31905" name="Group 414"/>
          <p:cNvGrpSpPr>
            <a:grpSpLocks/>
          </p:cNvGrpSpPr>
          <p:nvPr/>
        </p:nvGrpSpPr>
        <p:grpSpPr bwMode="auto">
          <a:xfrm>
            <a:off x="2717800" y="2706688"/>
            <a:ext cx="1050925" cy="1052512"/>
            <a:chOff x="1712" y="1705"/>
            <a:chExt cx="662" cy="663"/>
          </a:xfrm>
        </p:grpSpPr>
        <p:sp useBgFill="1">
          <p:nvSpPr>
            <p:cNvPr id="32134" name="Oval 390"/>
            <p:cNvSpPr>
              <a:spLocks noChangeArrowheads="1"/>
            </p:cNvSpPr>
            <p:nvPr/>
          </p:nvSpPr>
          <p:spPr bwMode="auto">
            <a:xfrm>
              <a:off x="1712" y="1712"/>
              <a:ext cx="656" cy="656"/>
            </a:xfrm>
            <a:prstGeom prst="ellipse">
              <a:avLst/>
            </a:prstGeom>
            <a:ln w="101600">
              <a:solidFill>
                <a:srgbClr val="FFCCCC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135" name="Freeform 391"/>
            <p:cNvSpPr>
              <a:spLocks/>
            </p:cNvSpPr>
            <p:nvPr/>
          </p:nvSpPr>
          <p:spPr bwMode="auto">
            <a:xfrm>
              <a:off x="1894" y="1705"/>
              <a:ext cx="226" cy="211"/>
            </a:xfrm>
            <a:custGeom>
              <a:avLst/>
              <a:gdLst/>
              <a:ahLst/>
              <a:cxnLst>
                <a:cxn ang="0">
                  <a:pos x="5" y="9"/>
                </a:cxn>
                <a:cxn ang="0">
                  <a:pos x="5" y="31"/>
                </a:cxn>
                <a:cxn ang="0">
                  <a:pos x="5" y="63"/>
                </a:cxn>
                <a:cxn ang="0">
                  <a:pos x="5" y="105"/>
                </a:cxn>
                <a:cxn ang="0">
                  <a:pos x="0" y="120"/>
                </a:cxn>
                <a:cxn ang="0">
                  <a:pos x="0" y="136"/>
                </a:cxn>
                <a:cxn ang="0">
                  <a:pos x="0" y="157"/>
                </a:cxn>
                <a:cxn ang="0">
                  <a:pos x="0" y="173"/>
                </a:cxn>
                <a:cxn ang="0">
                  <a:pos x="5" y="189"/>
                </a:cxn>
                <a:cxn ang="0">
                  <a:pos x="21" y="199"/>
                </a:cxn>
                <a:cxn ang="0">
                  <a:pos x="36" y="204"/>
                </a:cxn>
                <a:cxn ang="0">
                  <a:pos x="52" y="210"/>
                </a:cxn>
                <a:cxn ang="0">
                  <a:pos x="68" y="210"/>
                </a:cxn>
                <a:cxn ang="0">
                  <a:pos x="83" y="210"/>
                </a:cxn>
                <a:cxn ang="0">
                  <a:pos x="99" y="210"/>
                </a:cxn>
                <a:cxn ang="0">
                  <a:pos x="115" y="210"/>
                </a:cxn>
                <a:cxn ang="0">
                  <a:pos x="130" y="210"/>
                </a:cxn>
                <a:cxn ang="0">
                  <a:pos x="146" y="210"/>
                </a:cxn>
                <a:cxn ang="0">
                  <a:pos x="183" y="210"/>
                </a:cxn>
                <a:cxn ang="0">
                  <a:pos x="199" y="210"/>
                </a:cxn>
                <a:cxn ang="0">
                  <a:pos x="214" y="210"/>
                </a:cxn>
                <a:cxn ang="0">
                  <a:pos x="219" y="194"/>
                </a:cxn>
                <a:cxn ang="0">
                  <a:pos x="225" y="178"/>
                </a:cxn>
                <a:cxn ang="0">
                  <a:pos x="225" y="162"/>
                </a:cxn>
                <a:cxn ang="0">
                  <a:pos x="225" y="146"/>
                </a:cxn>
                <a:cxn ang="0">
                  <a:pos x="225" y="131"/>
                </a:cxn>
                <a:cxn ang="0">
                  <a:pos x="225" y="115"/>
                </a:cxn>
                <a:cxn ang="0">
                  <a:pos x="225" y="99"/>
                </a:cxn>
                <a:cxn ang="0">
                  <a:pos x="225" y="83"/>
                </a:cxn>
                <a:cxn ang="0">
                  <a:pos x="225" y="68"/>
                </a:cxn>
                <a:cxn ang="0">
                  <a:pos x="225" y="52"/>
                </a:cxn>
                <a:cxn ang="0">
                  <a:pos x="225" y="36"/>
                </a:cxn>
                <a:cxn ang="0">
                  <a:pos x="225" y="20"/>
                </a:cxn>
                <a:cxn ang="0">
                  <a:pos x="225" y="5"/>
                </a:cxn>
                <a:cxn ang="0">
                  <a:pos x="209" y="5"/>
                </a:cxn>
                <a:cxn ang="0">
                  <a:pos x="193" y="5"/>
                </a:cxn>
                <a:cxn ang="0">
                  <a:pos x="177" y="5"/>
                </a:cxn>
                <a:cxn ang="0">
                  <a:pos x="162" y="0"/>
                </a:cxn>
                <a:cxn ang="0">
                  <a:pos x="146" y="0"/>
                </a:cxn>
                <a:cxn ang="0">
                  <a:pos x="130" y="0"/>
                </a:cxn>
                <a:cxn ang="0">
                  <a:pos x="115" y="0"/>
                </a:cxn>
                <a:cxn ang="0">
                  <a:pos x="99" y="0"/>
                </a:cxn>
                <a:cxn ang="0">
                  <a:pos x="83" y="0"/>
                </a:cxn>
                <a:cxn ang="0">
                  <a:pos x="68" y="0"/>
                </a:cxn>
                <a:cxn ang="0">
                  <a:pos x="52" y="0"/>
                </a:cxn>
                <a:cxn ang="0">
                  <a:pos x="36" y="0"/>
                </a:cxn>
                <a:cxn ang="0">
                  <a:pos x="5" y="9"/>
                </a:cxn>
                <a:cxn ang="0">
                  <a:pos x="5" y="9"/>
                </a:cxn>
              </a:cxnLst>
              <a:rect l="0" t="0" r="r" b="b"/>
              <a:pathLst>
                <a:path w="226" h="211">
                  <a:moveTo>
                    <a:pt x="5" y="9"/>
                  </a:moveTo>
                  <a:lnTo>
                    <a:pt x="5" y="31"/>
                  </a:lnTo>
                  <a:lnTo>
                    <a:pt x="5" y="63"/>
                  </a:lnTo>
                  <a:lnTo>
                    <a:pt x="5" y="105"/>
                  </a:lnTo>
                  <a:lnTo>
                    <a:pt x="0" y="120"/>
                  </a:lnTo>
                  <a:lnTo>
                    <a:pt x="0" y="136"/>
                  </a:lnTo>
                  <a:lnTo>
                    <a:pt x="0" y="157"/>
                  </a:lnTo>
                  <a:lnTo>
                    <a:pt x="0" y="173"/>
                  </a:lnTo>
                  <a:lnTo>
                    <a:pt x="5" y="189"/>
                  </a:lnTo>
                  <a:lnTo>
                    <a:pt x="21" y="199"/>
                  </a:lnTo>
                  <a:lnTo>
                    <a:pt x="36" y="204"/>
                  </a:lnTo>
                  <a:lnTo>
                    <a:pt x="52" y="210"/>
                  </a:lnTo>
                  <a:lnTo>
                    <a:pt x="68" y="210"/>
                  </a:lnTo>
                  <a:lnTo>
                    <a:pt x="83" y="210"/>
                  </a:lnTo>
                  <a:lnTo>
                    <a:pt x="99" y="210"/>
                  </a:lnTo>
                  <a:lnTo>
                    <a:pt x="115" y="210"/>
                  </a:lnTo>
                  <a:lnTo>
                    <a:pt x="130" y="210"/>
                  </a:lnTo>
                  <a:lnTo>
                    <a:pt x="146" y="210"/>
                  </a:lnTo>
                  <a:lnTo>
                    <a:pt x="183" y="210"/>
                  </a:lnTo>
                  <a:lnTo>
                    <a:pt x="199" y="210"/>
                  </a:lnTo>
                  <a:lnTo>
                    <a:pt x="214" y="210"/>
                  </a:lnTo>
                  <a:lnTo>
                    <a:pt x="219" y="194"/>
                  </a:lnTo>
                  <a:lnTo>
                    <a:pt x="225" y="178"/>
                  </a:lnTo>
                  <a:lnTo>
                    <a:pt x="225" y="162"/>
                  </a:lnTo>
                  <a:lnTo>
                    <a:pt x="225" y="146"/>
                  </a:lnTo>
                  <a:lnTo>
                    <a:pt x="225" y="131"/>
                  </a:lnTo>
                  <a:lnTo>
                    <a:pt x="225" y="115"/>
                  </a:lnTo>
                  <a:lnTo>
                    <a:pt x="225" y="99"/>
                  </a:lnTo>
                  <a:lnTo>
                    <a:pt x="225" y="83"/>
                  </a:lnTo>
                  <a:lnTo>
                    <a:pt x="225" y="68"/>
                  </a:lnTo>
                  <a:lnTo>
                    <a:pt x="225" y="52"/>
                  </a:lnTo>
                  <a:lnTo>
                    <a:pt x="225" y="36"/>
                  </a:lnTo>
                  <a:lnTo>
                    <a:pt x="225" y="20"/>
                  </a:lnTo>
                  <a:lnTo>
                    <a:pt x="225" y="5"/>
                  </a:lnTo>
                  <a:lnTo>
                    <a:pt x="209" y="5"/>
                  </a:lnTo>
                  <a:lnTo>
                    <a:pt x="193" y="5"/>
                  </a:lnTo>
                  <a:lnTo>
                    <a:pt x="177" y="5"/>
                  </a:lnTo>
                  <a:lnTo>
                    <a:pt x="162" y="0"/>
                  </a:lnTo>
                  <a:lnTo>
                    <a:pt x="146" y="0"/>
                  </a:lnTo>
                  <a:lnTo>
                    <a:pt x="130" y="0"/>
                  </a:lnTo>
                  <a:lnTo>
                    <a:pt x="115" y="0"/>
                  </a:lnTo>
                  <a:lnTo>
                    <a:pt x="99" y="0"/>
                  </a:lnTo>
                  <a:lnTo>
                    <a:pt x="83" y="0"/>
                  </a:lnTo>
                  <a:lnTo>
                    <a:pt x="68" y="0"/>
                  </a:lnTo>
                  <a:lnTo>
                    <a:pt x="52" y="0"/>
                  </a:lnTo>
                  <a:lnTo>
                    <a:pt x="36" y="0"/>
                  </a:lnTo>
                  <a:lnTo>
                    <a:pt x="5" y="9"/>
                  </a:lnTo>
                  <a:lnTo>
                    <a:pt x="5" y="9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136" name="Oval 392"/>
            <p:cNvSpPr>
              <a:spLocks noChangeArrowheads="1"/>
            </p:cNvSpPr>
            <p:nvPr/>
          </p:nvSpPr>
          <p:spPr bwMode="auto">
            <a:xfrm>
              <a:off x="1926" y="1719"/>
              <a:ext cx="176" cy="3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1978" name="Group 395"/>
            <p:cNvGrpSpPr>
              <a:grpSpLocks/>
            </p:cNvGrpSpPr>
            <p:nvPr/>
          </p:nvGrpSpPr>
          <p:grpSpPr bwMode="auto">
            <a:xfrm>
              <a:off x="2031" y="1721"/>
              <a:ext cx="284" cy="281"/>
              <a:chOff x="2031" y="1721"/>
              <a:chExt cx="284" cy="281"/>
            </a:xfrm>
          </p:grpSpPr>
          <p:sp>
            <p:nvSpPr>
              <p:cNvPr id="32137" name="Freeform 393"/>
              <p:cNvSpPr>
                <a:spLocks/>
              </p:cNvSpPr>
              <p:nvPr/>
            </p:nvSpPr>
            <p:spPr bwMode="auto">
              <a:xfrm>
                <a:off x="2031" y="1721"/>
                <a:ext cx="284" cy="281"/>
              </a:xfrm>
              <a:custGeom>
                <a:avLst/>
                <a:gdLst/>
                <a:ahLst/>
                <a:cxnLst>
                  <a:cxn ang="0">
                    <a:pos x="92" y="0"/>
                  </a:cxn>
                  <a:cxn ang="0">
                    <a:pos x="81" y="19"/>
                  </a:cxn>
                  <a:cxn ang="0">
                    <a:pos x="65" y="46"/>
                  </a:cxn>
                  <a:cxn ang="0">
                    <a:pos x="43" y="82"/>
                  </a:cxn>
                  <a:cxn ang="0">
                    <a:pos x="31" y="93"/>
                  </a:cxn>
                  <a:cxn ang="0">
                    <a:pos x="22" y="106"/>
                  </a:cxn>
                  <a:cxn ang="0">
                    <a:pos x="12" y="124"/>
                  </a:cxn>
                  <a:cxn ang="0">
                    <a:pos x="4" y="138"/>
                  </a:cxn>
                  <a:cxn ang="0">
                    <a:pos x="0" y="154"/>
                  </a:cxn>
                  <a:cxn ang="0">
                    <a:pos x="8" y="171"/>
                  </a:cxn>
                  <a:cxn ang="0">
                    <a:pos x="19" y="183"/>
                  </a:cxn>
                  <a:cxn ang="0">
                    <a:pos x="30" y="196"/>
                  </a:cxn>
                  <a:cxn ang="0">
                    <a:pos x="43" y="204"/>
                  </a:cxn>
                  <a:cxn ang="0">
                    <a:pos x="56" y="212"/>
                  </a:cxn>
                  <a:cxn ang="0">
                    <a:pos x="70" y="220"/>
                  </a:cxn>
                  <a:cxn ang="0">
                    <a:pos x="83" y="228"/>
                  </a:cxn>
                  <a:cxn ang="0">
                    <a:pos x="97" y="237"/>
                  </a:cxn>
                  <a:cxn ang="0">
                    <a:pos x="110" y="245"/>
                  </a:cxn>
                  <a:cxn ang="0">
                    <a:pos x="142" y="264"/>
                  </a:cxn>
                  <a:cxn ang="0">
                    <a:pos x="155" y="272"/>
                  </a:cxn>
                  <a:cxn ang="0">
                    <a:pos x="169" y="280"/>
                  </a:cxn>
                  <a:cxn ang="0">
                    <a:pos x="181" y="269"/>
                  </a:cxn>
                  <a:cxn ang="0">
                    <a:pos x="194" y="258"/>
                  </a:cxn>
                  <a:cxn ang="0">
                    <a:pos x="202" y="245"/>
                  </a:cxn>
                  <a:cxn ang="0">
                    <a:pos x="210" y="231"/>
                  </a:cxn>
                  <a:cxn ang="0">
                    <a:pos x="218" y="218"/>
                  </a:cxn>
                  <a:cxn ang="0">
                    <a:pos x="226" y="204"/>
                  </a:cxn>
                  <a:cxn ang="0">
                    <a:pos x="234" y="191"/>
                  </a:cxn>
                  <a:cxn ang="0">
                    <a:pos x="243" y="177"/>
                  </a:cxn>
                  <a:cxn ang="0">
                    <a:pos x="250" y="164"/>
                  </a:cxn>
                  <a:cxn ang="0">
                    <a:pos x="259" y="150"/>
                  </a:cxn>
                  <a:cxn ang="0">
                    <a:pos x="267" y="136"/>
                  </a:cxn>
                  <a:cxn ang="0">
                    <a:pos x="275" y="123"/>
                  </a:cxn>
                  <a:cxn ang="0">
                    <a:pos x="283" y="110"/>
                  </a:cxn>
                  <a:cxn ang="0">
                    <a:pos x="269" y="101"/>
                  </a:cxn>
                  <a:cxn ang="0">
                    <a:pos x="256" y="94"/>
                  </a:cxn>
                  <a:cxn ang="0">
                    <a:pos x="243" y="85"/>
                  </a:cxn>
                  <a:cxn ang="0">
                    <a:pos x="232" y="73"/>
                  </a:cxn>
                  <a:cxn ang="0">
                    <a:pos x="218" y="65"/>
                  </a:cxn>
                  <a:cxn ang="0">
                    <a:pos x="205" y="57"/>
                  </a:cxn>
                  <a:cxn ang="0">
                    <a:pos x="192" y="48"/>
                  </a:cxn>
                  <a:cxn ang="0">
                    <a:pos x="178" y="40"/>
                  </a:cxn>
                  <a:cxn ang="0">
                    <a:pos x="164" y="32"/>
                  </a:cxn>
                  <a:cxn ang="0">
                    <a:pos x="151" y="24"/>
                  </a:cxn>
                  <a:cxn ang="0">
                    <a:pos x="138" y="16"/>
                  </a:cxn>
                  <a:cxn ang="0">
                    <a:pos x="124" y="8"/>
                  </a:cxn>
                  <a:cxn ang="0">
                    <a:pos x="92" y="0"/>
                  </a:cxn>
                  <a:cxn ang="0">
                    <a:pos x="92" y="0"/>
                  </a:cxn>
                </a:cxnLst>
                <a:rect l="0" t="0" r="r" b="b"/>
                <a:pathLst>
                  <a:path w="284" h="281">
                    <a:moveTo>
                      <a:pt x="92" y="0"/>
                    </a:moveTo>
                    <a:lnTo>
                      <a:pt x="81" y="19"/>
                    </a:lnTo>
                    <a:lnTo>
                      <a:pt x="65" y="46"/>
                    </a:lnTo>
                    <a:lnTo>
                      <a:pt x="43" y="82"/>
                    </a:lnTo>
                    <a:lnTo>
                      <a:pt x="31" y="93"/>
                    </a:lnTo>
                    <a:lnTo>
                      <a:pt x="22" y="106"/>
                    </a:lnTo>
                    <a:lnTo>
                      <a:pt x="12" y="124"/>
                    </a:lnTo>
                    <a:lnTo>
                      <a:pt x="4" y="138"/>
                    </a:lnTo>
                    <a:lnTo>
                      <a:pt x="0" y="154"/>
                    </a:lnTo>
                    <a:lnTo>
                      <a:pt x="8" y="171"/>
                    </a:lnTo>
                    <a:lnTo>
                      <a:pt x="19" y="183"/>
                    </a:lnTo>
                    <a:lnTo>
                      <a:pt x="30" y="196"/>
                    </a:lnTo>
                    <a:lnTo>
                      <a:pt x="43" y="204"/>
                    </a:lnTo>
                    <a:lnTo>
                      <a:pt x="56" y="212"/>
                    </a:lnTo>
                    <a:lnTo>
                      <a:pt x="70" y="220"/>
                    </a:lnTo>
                    <a:lnTo>
                      <a:pt x="83" y="228"/>
                    </a:lnTo>
                    <a:lnTo>
                      <a:pt x="97" y="237"/>
                    </a:lnTo>
                    <a:lnTo>
                      <a:pt x="110" y="245"/>
                    </a:lnTo>
                    <a:lnTo>
                      <a:pt x="142" y="264"/>
                    </a:lnTo>
                    <a:lnTo>
                      <a:pt x="155" y="272"/>
                    </a:lnTo>
                    <a:lnTo>
                      <a:pt x="169" y="280"/>
                    </a:lnTo>
                    <a:lnTo>
                      <a:pt x="181" y="269"/>
                    </a:lnTo>
                    <a:lnTo>
                      <a:pt x="194" y="258"/>
                    </a:lnTo>
                    <a:lnTo>
                      <a:pt x="202" y="245"/>
                    </a:lnTo>
                    <a:lnTo>
                      <a:pt x="210" y="231"/>
                    </a:lnTo>
                    <a:lnTo>
                      <a:pt x="218" y="218"/>
                    </a:lnTo>
                    <a:lnTo>
                      <a:pt x="226" y="204"/>
                    </a:lnTo>
                    <a:lnTo>
                      <a:pt x="234" y="191"/>
                    </a:lnTo>
                    <a:lnTo>
                      <a:pt x="243" y="177"/>
                    </a:lnTo>
                    <a:lnTo>
                      <a:pt x="250" y="164"/>
                    </a:lnTo>
                    <a:lnTo>
                      <a:pt x="259" y="150"/>
                    </a:lnTo>
                    <a:lnTo>
                      <a:pt x="267" y="136"/>
                    </a:lnTo>
                    <a:lnTo>
                      <a:pt x="275" y="123"/>
                    </a:lnTo>
                    <a:lnTo>
                      <a:pt x="283" y="110"/>
                    </a:lnTo>
                    <a:lnTo>
                      <a:pt x="269" y="101"/>
                    </a:lnTo>
                    <a:lnTo>
                      <a:pt x="256" y="94"/>
                    </a:lnTo>
                    <a:lnTo>
                      <a:pt x="243" y="85"/>
                    </a:lnTo>
                    <a:lnTo>
                      <a:pt x="232" y="73"/>
                    </a:lnTo>
                    <a:lnTo>
                      <a:pt x="218" y="65"/>
                    </a:lnTo>
                    <a:lnTo>
                      <a:pt x="205" y="57"/>
                    </a:lnTo>
                    <a:lnTo>
                      <a:pt x="192" y="48"/>
                    </a:lnTo>
                    <a:lnTo>
                      <a:pt x="178" y="40"/>
                    </a:lnTo>
                    <a:lnTo>
                      <a:pt x="164" y="32"/>
                    </a:lnTo>
                    <a:lnTo>
                      <a:pt x="151" y="24"/>
                    </a:lnTo>
                    <a:lnTo>
                      <a:pt x="138" y="16"/>
                    </a:lnTo>
                    <a:lnTo>
                      <a:pt x="124" y="8"/>
                    </a:lnTo>
                    <a:lnTo>
                      <a:pt x="92" y="0"/>
                    </a:lnTo>
                    <a:lnTo>
                      <a:pt x="92" y="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38" name="Oval 394"/>
              <p:cNvSpPr>
                <a:spLocks noChangeArrowheads="1"/>
              </p:cNvSpPr>
              <p:nvPr/>
            </p:nvSpPr>
            <p:spPr bwMode="auto">
              <a:xfrm rot="1860000">
                <a:off x="2122" y="1781"/>
                <a:ext cx="176" cy="39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1981" name="Group 398"/>
            <p:cNvGrpSpPr>
              <a:grpSpLocks/>
            </p:cNvGrpSpPr>
            <p:nvPr/>
          </p:nvGrpSpPr>
          <p:grpSpPr bwMode="auto">
            <a:xfrm>
              <a:off x="2162" y="1886"/>
              <a:ext cx="212" cy="227"/>
              <a:chOff x="2162" y="1886"/>
              <a:chExt cx="212" cy="227"/>
            </a:xfrm>
          </p:grpSpPr>
          <p:sp>
            <p:nvSpPr>
              <p:cNvPr id="32140" name="Freeform 396"/>
              <p:cNvSpPr>
                <a:spLocks/>
              </p:cNvSpPr>
              <p:nvPr/>
            </p:nvSpPr>
            <p:spPr bwMode="auto">
              <a:xfrm>
                <a:off x="2162" y="1886"/>
                <a:ext cx="212" cy="227"/>
              </a:xfrm>
              <a:custGeom>
                <a:avLst/>
                <a:gdLst/>
                <a:ahLst/>
                <a:cxnLst>
                  <a:cxn ang="0">
                    <a:pos x="199" y="3"/>
                  </a:cxn>
                  <a:cxn ang="0">
                    <a:pos x="177" y="4"/>
                  </a:cxn>
                  <a:cxn ang="0">
                    <a:pos x="145" y="5"/>
                  </a:cxn>
                  <a:cxn ang="0">
                    <a:pos x="103" y="5"/>
                  </a:cxn>
                  <a:cxn ang="0">
                    <a:pos x="88" y="1"/>
                  </a:cxn>
                  <a:cxn ang="0">
                    <a:pos x="72" y="0"/>
                  </a:cxn>
                  <a:cxn ang="0">
                    <a:pos x="51" y="1"/>
                  </a:cxn>
                  <a:cxn ang="0">
                    <a:pos x="35" y="2"/>
                  </a:cxn>
                  <a:cxn ang="0">
                    <a:pos x="19" y="7"/>
                  </a:cxn>
                  <a:cxn ang="0">
                    <a:pos x="9" y="23"/>
                  </a:cxn>
                  <a:cxn ang="0">
                    <a:pos x="5" y="38"/>
                  </a:cxn>
                  <a:cxn ang="0">
                    <a:pos x="0" y="55"/>
                  </a:cxn>
                  <a:cxn ang="0">
                    <a:pos x="0" y="70"/>
                  </a:cxn>
                  <a:cxn ang="0">
                    <a:pos x="0" y="85"/>
                  </a:cxn>
                  <a:cxn ang="0">
                    <a:pos x="1" y="101"/>
                  </a:cxn>
                  <a:cxn ang="0">
                    <a:pos x="1" y="116"/>
                  </a:cxn>
                  <a:cxn ang="0">
                    <a:pos x="0" y="133"/>
                  </a:cxn>
                  <a:cxn ang="0">
                    <a:pos x="1" y="148"/>
                  </a:cxn>
                  <a:cxn ang="0">
                    <a:pos x="1" y="186"/>
                  </a:cxn>
                  <a:cxn ang="0">
                    <a:pos x="1" y="201"/>
                  </a:cxn>
                  <a:cxn ang="0">
                    <a:pos x="2" y="217"/>
                  </a:cxn>
                  <a:cxn ang="0">
                    <a:pos x="18" y="221"/>
                  </a:cxn>
                  <a:cxn ang="0">
                    <a:pos x="34" y="226"/>
                  </a:cxn>
                  <a:cxn ang="0">
                    <a:pos x="49" y="226"/>
                  </a:cxn>
                  <a:cxn ang="0">
                    <a:pos x="65" y="226"/>
                  </a:cxn>
                  <a:cxn ang="0">
                    <a:pos x="81" y="226"/>
                  </a:cxn>
                  <a:cxn ang="0">
                    <a:pos x="97" y="225"/>
                  </a:cxn>
                  <a:cxn ang="0">
                    <a:pos x="112" y="225"/>
                  </a:cxn>
                  <a:cxn ang="0">
                    <a:pos x="129" y="225"/>
                  </a:cxn>
                  <a:cxn ang="0">
                    <a:pos x="143" y="224"/>
                  </a:cxn>
                  <a:cxn ang="0">
                    <a:pos x="160" y="224"/>
                  </a:cxn>
                  <a:cxn ang="0">
                    <a:pos x="176" y="224"/>
                  </a:cxn>
                  <a:cxn ang="0">
                    <a:pos x="191" y="224"/>
                  </a:cxn>
                  <a:cxn ang="0">
                    <a:pos x="207" y="224"/>
                  </a:cxn>
                  <a:cxn ang="0">
                    <a:pos x="207" y="207"/>
                  </a:cxn>
                  <a:cxn ang="0">
                    <a:pos x="206" y="192"/>
                  </a:cxn>
                  <a:cxn ang="0">
                    <a:pos x="207" y="176"/>
                  </a:cxn>
                  <a:cxn ang="0">
                    <a:pos x="211" y="161"/>
                  </a:cxn>
                  <a:cxn ang="0">
                    <a:pos x="210" y="145"/>
                  </a:cxn>
                  <a:cxn ang="0">
                    <a:pos x="210" y="129"/>
                  </a:cxn>
                  <a:cxn ang="0">
                    <a:pos x="211" y="113"/>
                  </a:cxn>
                  <a:cxn ang="0">
                    <a:pos x="210" y="97"/>
                  </a:cxn>
                  <a:cxn ang="0">
                    <a:pos x="210" y="81"/>
                  </a:cxn>
                  <a:cxn ang="0">
                    <a:pos x="210" y="66"/>
                  </a:cxn>
                  <a:cxn ang="0">
                    <a:pos x="210" y="51"/>
                  </a:cxn>
                  <a:cxn ang="0">
                    <a:pos x="209" y="35"/>
                  </a:cxn>
                  <a:cxn ang="0">
                    <a:pos x="199" y="3"/>
                  </a:cxn>
                  <a:cxn ang="0">
                    <a:pos x="199" y="3"/>
                  </a:cxn>
                </a:cxnLst>
                <a:rect l="0" t="0" r="r" b="b"/>
                <a:pathLst>
                  <a:path w="212" h="227">
                    <a:moveTo>
                      <a:pt x="199" y="3"/>
                    </a:moveTo>
                    <a:lnTo>
                      <a:pt x="177" y="4"/>
                    </a:lnTo>
                    <a:lnTo>
                      <a:pt x="145" y="5"/>
                    </a:lnTo>
                    <a:lnTo>
                      <a:pt x="103" y="5"/>
                    </a:lnTo>
                    <a:lnTo>
                      <a:pt x="88" y="1"/>
                    </a:lnTo>
                    <a:lnTo>
                      <a:pt x="72" y="0"/>
                    </a:lnTo>
                    <a:lnTo>
                      <a:pt x="51" y="1"/>
                    </a:lnTo>
                    <a:lnTo>
                      <a:pt x="35" y="2"/>
                    </a:lnTo>
                    <a:lnTo>
                      <a:pt x="19" y="7"/>
                    </a:lnTo>
                    <a:lnTo>
                      <a:pt x="9" y="23"/>
                    </a:lnTo>
                    <a:lnTo>
                      <a:pt x="5" y="38"/>
                    </a:lnTo>
                    <a:lnTo>
                      <a:pt x="0" y="55"/>
                    </a:lnTo>
                    <a:lnTo>
                      <a:pt x="0" y="70"/>
                    </a:lnTo>
                    <a:lnTo>
                      <a:pt x="0" y="85"/>
                    </a:lnTo>
                    <a:lnTo>
                      <a:pt x="1" y="101"/>
                    </a:lnTo>
                    <a:lnTo>
                      <a:pt x="1" y="116"/>
                    </a:lnTo>
                    <a:lnTo>
                      <a:pt x="0" y="133"/>
                    </a:lnTo>
                    <a:lnTo>
                      <a:pt x="1" y="148"/>
                    </a:lnTo>
                    <a:lnTo>
                      <a:pt x="1" y="186"/>
                    </a:lnTo>
                    <a:lnTo>
                      <a:pt x="1" y="201"/>
                    </a:lnTo>
                    <a:lnTo>
                      <a:pt x="2" y="217"/>
                    </a:lnTo>
                    <a:lnTo>
                      <a:pt x="18" y="221"/>
                    </a:lnTo>
                    <a:lnTo>
                      <a:pt x="34" y="226"/>
                    </a:lnTo>
                    <a:lnTo>
                      <a:pt x="49" y="226"/>
                    </a:lnTo>
                    <a:lnTo>
                      <a:pt x="65" y="226"/>
                    </a:lnTo>
                    <a:lnTo>
                      <a:pt x="81" y="226"/>
                    </a:lnTo>
                    <a:lnTo>
                      <a:pt x="97" y="225"/>
                    </a:lnTo>
                    <a:lnTo>
                      <a:pt x="112" y="225"/>
                    </a:lnTo>
                    <a:lnTo>
                      <a:pt x="129" y="225"/>
                    </a:lnTo>
                    <a:lnTo>
                      <a:pt x="143" y="224"/>
                    </a:lnTo>
                    <a:lnTo>
                      <a:pt x="160" y="224"/>
                    </a:lnTo>
                    <a:lnTo>
                      <a:pt x="176" y="224"/>
                    </a:lnTo>
                    <a:lnTo>
                      <a:pt x="191" y="224"/>
                    </a:lnTo>
                    <a:lnTo>
                      <a:pt x="207" y="224"/>
                    </a:lnTo>
                    <a:lnTo>
                      <a:pt x="207" y="207"/>
                    </a:lnTo>
                    <a:lnTo>
                      <a:pt x="206" y="192"/>
                    </a:lnTo>
                    <a:lnTo>
                      <a:pt x="207" y="176"/>
                    </a:lnTo>
                    <a:lnTo>
                      <a:pt x="211" y="161"/>
                    </a:lnTo>
                    <a:lnTo>
                      <a:pt x="210" y="145"/>
                    </a:lnTo>
                    <a:lnTo>
                      <a:pt x="210" y="129"/>
                    </a:lnTo>
                    <a:lnTo>
                      <a:pt x="211" y="113"/>
                    </a:lnTo>
                    <a:lnTo>
                      <a:pt x="210" y="97"/>
                    </a:lnTo>
                    <a:lnTo>
                      <a:pt x="210" y="81"/>
                    </a:lnTo>
                    <a:lnTo>
                      <a:pt x="210" y="66"/>
                    </a:lnTo>
                    <a:lnTo>
                      <a:pt x="210" y="51"/>
                    </a:lnTo>
                    <a:lnTo>
                      <a:pt x="209" y="35"/>
                    </a:lnTo>
                    <a:lnTo>
                      <a:pt x="199" y="3"/>
                    </a:lnTo>
                    <a:lnTo>
                      <a:pt x="199" y="3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41" name="Oval 397"/>
              <p:cNvSpPr>
                <a:spLocks noChangeArrowheads="1"/>
              </p:cNvSpPr>
              <p:nvPr/>
            </p:nvSpPr>
            <p:spPr bwMode="auto">
              <a:xfrm rot="5340000">
                <a:off x="2252" y="1985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003" name="Group 401"/>
            <p:cNvGrpSpPr>
              <a:grpSpLocks/>
            </p:cNvGrpSpPr>
            <p:nvPr/>
          </p:nvGrpSpPr>
          <p:grpSpPr bwMode="auto">
            <a:xfrm>
              <a:off x="1728" y="1893"/>
              <a:ext cx="220" cy="235"/>
              <a:chOff x="1728" y="1893"/>
              <a:chExt cx="220" cy="235"/>
            </a:xfrm>
          </p:grpSpPr>
          <p:sp>
            <p:nvSpPr>
              <p:cNvPr id="32143" name="Freeform 399"/>
              <p:cNvSpPr>
                <a:spLocks/>
              </p:cNvSpPr>
              <p:nvPr/>
            </p:nvSpPr>
            <p:spPr bwMode="auto">
              <a:xfrm>
                <a:off x="1728" y="1893"/>
                <a:ext cx="220" cy="235"/>
              </a:xfrm>
              <a:custGeom>
                <a:avLst/>
                <a:gdLst/>
                <a:ahLst/>
                <a:cxnLst>
                  <a:cxn ang="0">
                    <a:pos x="8" y="220"/>
                  </a:cxn>
                  <a:cxn ang="0">
                    <a:pos x="29" y="221"/>
                  </a:cxn>
                  <a:cxn ang="0">
                    <a:pos x="61" y="222"/>
                  </a:cxn>
                  <a:cxn ang="0">
                    <a:pos x="103" y="225"/>
                  </a:cxn>
                  <a:cxn ang="0">
                    <a:pos x="118" y="230"/>
                  </a:cxn>
                  <a:cxn ang="0">
                    <a:pos x="134" y="232"/>
                  </a:cxn>
                  <a:cxn ang="0">
                    <a:pos x="155" y="233"/>
                  </a:cxn>
                  <a:cxn ang="0">
                    <a:pos x="171" y="234"/>
                  </a:cxn>
                  <a:cxn ang="0">
                    <a:pos x="187" y="230"/>
                  </a:cxn>
                  <a:cxn ang="0">
                    <a:pos x="199" y="214"/>
                  </a:cxn>
                  <a:cxn ang="0">
                    <a:pos x="203" y="199"/>
                  </a:cxn>
                  <a:cxn ang="0">
                    <a:pos x="210" y="183"/>
                  </a:cxn>
                  <a:cxn ang="0">
                    <a:pos x="211" y="168"/>
                  </a:cxn>
                  <a:cxn ang="0">
                    <a:pos x="212" y="153"/>
                  </a:cxn>
                  <a:cxn ang="0">
                    <a:pos x="212" y="136"/>
                  </a:cxn>
                  <a:cxn ang="0">
                    <a:pos x="214" y="121"/>
                  </a:cxn>
                  <a:cxn ang="0">
                    <a:pos x="215" y="105"/>
                  </a:cxn>
                  <a:cxn ang="0">
                    <a:pos x="216" y="89"/>
                  </a:cxn>
                  <a:cxn ang="0">
                    <a:pos x="218" y="52"/>
                  </a:cxn>
                  <a:cxn ang="0">
                    <a:pos x="219" y="37"/>
                  </a:cxn>
                  <a:cxn ang="0">
                    <a:pos x="219" y="21"/>
                  </a:cxn>
                  <a:cxn ang="0">
                    <a:pos x="203" y="16"/>
                  </a:cxn>
                  <a:cxn ang="0">
                    <a:pos x="187" y="9"/>
                  </a:cxn>
                  <a:cxn ang="0">
                    <a:pos x="172" y="8"/>
                  </a:cxn>
                  <a:cxn ang="0">
                    <a:pos x="157" y="8"/>
                  </a:cxn>
                  <a:cxn ang="0">
                    <a:pos x="141" y="7"/>
                  </a:cxn>
                  <a:cxn ang="0">
                    <a:pos x="125" y="6"/>
                  </a:cxn>
                  <a:cxn ang="0">
                    <a:pos x="110" y="6"/>
                  </a:cxn>
                  <a:cxn ang="0">
                    <a:pos x="93" y="4"/>
                  </a:cxn>
                  <a:cxn ang="0">
                    <a:pos x="79" y="4"/>
                  </a:cxn>
                  <a:cxn ang="0">
                    <a:pos x="62" y="3"/>
                  </a:cxn>
                  <a:cxn ang="0">
                    <a:pos x="46" y="2"/>
                  </a:cxn>
                  <a:cxn ang="0">
                    <a:pos x="30" y="1"/>
                  </a:cxn>
                  <a:cxn ang="0">
                    <a:pos x="15" y="0"/>
                  </a:cxn>
                  <a:cxn ang="0">
                    <a:pos x="14" y="17"/>
                  </a:cxn>
                  <a:cxn ang="0">
                    <a:pos x="14" y="31"/>
                  </a:cxn>
                  <a:cxn ang="0">
                    <a:pos x="12" y="47"/>
                  </a:cxn>
                  <a:cxn ang="0">
                    <a:pos x="7" y="63"/>
                  </a:cxn>
                  <a:cxn ang="0">
                    <a:pos x="6" y="78"/>
                  </a:cxn>
                  <a:cxn ang="0">
                    <a:pos x="5" y="93"/>
                  </a:cxn>
                  <a:cxn ang="0">
                    <a:pos x="4" y="110"/>
                  </a:cxn>
                  <a:cxn ang="0">
                    <a:pos x="3" y="125"/>
                  </a:cxn>
                  <a:cxn ang="0">
                    <a:pos x="3" y="142"/>
                  </a:cxn>
                  <a:cxn ang="0">
                    <a:pos x="1" y="157"/>
                  </a:cxn>
                  <a:cxn ang="0">
                    <a:pos x="0" y="172"/>
                  </a:cxn>
                  <a:cxn ang="0">
                    <a:pos x="0" y="189"/>
                  </a:cxn>
                  <a:cxn ang="0">
                    <a:pos x="8" y="220"/>
                  </a:cxn>
                  <a:cxn ang="0">
                    <a:pos x="8" y="220"/>
                  </a:cxn>
                </a:cxnLst>
                <a:rect l="0" t="0" r="r" b="b"/>
                <a:pathLst>
                  <a:path w="220" h="235">
                    <a:moveTo>
                      <a:pt x="8" y="220"/>
                    </a:moveTo>
                    <a:lnTo>
                      <a:pt x="29" y="221"/>
                    </a:lnTo>
                    <a:lnTo>
                      <a:pt x="61" y="222"/>
                    </a:lnTo>
                    <a:lnTo>
                      <a:pt x="103" y="225"/>
                    </a:lnTo>
                    <a:lnTo>
                      <a:pt x="118" y="230"/>
                    </a:lnTo>
                    <a:lnTo>
                      <a:pt x="134" y="232"/>
                    </a:lnTo>
                    <a:lnTo>
                      <a:pt x="155" y="233"/>
                    </a:lnTo>
                    <a:lnTo>
                      <a:pt x="171" y="234"/>
                    </a:lnTo>
                    <a:lnTo>
                      <a:pt x="187" y="230"/>
                    </a:lnTo>
                    <a:lnTo>
                      <a:pt x="199" y="214"/>
                    </a:lnTo>
                    <a:lnTo>
                      <a:pt x="203" y="199"/>
                    </a:lnTo>
                    <a:lnTo>
                      <a:pt x="210" y="183"/>
                    </a:lnTo>
                    <a:lnTo>
                      <a:pt x="211" y="168"/>
                    </a:lnTo>
                    <a:lnTo>
                      <a:pt x="212" y="153"/>
                    </a:lnTo>
                    <a:lnTo>
                      <a:pt x="212" y="136"/>
                    </a:lnTo>
                    <a:lnTo>
                      <a:pt x="214" y="121"/>
                    </a:lnTo>
                    <a:lnTo>
                      <a:pt x="215" y="105"/>
                    </a:lnTo>
                    <a:lnTo>
                      <a:pt x="216" y="89"/>
                    </a:lnTo>
                    <a:lnTo>
                      <a:pt x="218" y="52"/>
                    </a:lnTo>
                    <a:lnTo>
                      <a:pt x="219" y="37"/>
                    </a:lnTo>
                    <a:lnTo>
                      <a:pt x="219" y="21"/>
                    </a:lnTo>
                    <a:lnTo>
                      <a:pt x="203" y="16"/>
                    </a:lnTo>
                    <a:lnTo>
                      <a:pt x="187" y="9"/>
                    </a:lnTo>
                    <a:lnTo>
                      <a:pt x="172" y="8"/>
                    </a:lnTo>
                    <a:lnTo>
                      <a:pt x="157" y="8"/>
                    </a:lnTo>
                    <a:lnTo>
                      <a:pt x="141" y="7"/>
                    </a:lnTo>
                    <a:lnTo>
                      <a:pt x="125" y="6"/>
                    </a:lnTo>
                    <a:lnTo>
                      <a:pt x="110" y="6"/>
                    </a:lnTo>
                    <a:lnTo>
                      <a:pt x="93" y="4"/>
                    </a:lnTo>
                    <a:lnTo>
                      <a:pt x="79" y="4"/>
                    </a:lnTo>
                    <a:lnTo>
                      <a:pt x="62" y="3"/>
                    </a:lnTo>
                    <a:lnTo>
                      <a:pt x="46" y="2"/>
                    </a:lnTo>
                    <a:lnTo>
                      <a:pt x="30" y="1"/>
                    </a:lnTo>
                    <a:lnTo>
                      <a:pt x="15" y="0"/>
                    </a:lnTo>
                    <a:lnTo>
                      <a:pt x="14" y="17"/>
                    </a:lnTo>
                    <a:lnTo>
                      <a:pt x="14" y="31"/>
                    </a:lnTo>
                    <a:lnTo>
                      <a:pt x="12" y="47"/>
                    </a:lnTo>
                    <a:lnTo>
                      <a:pt x="7" y="63"/>
                    </a:lnTo>
                    <a:lnTo>
                      <a:pt x="6" y="78"/>
                    </a:lnTo>
                    <a:lnTo>
                      <a:pt x="5" y="93"/>
                    </a:lnTo>
                    <a:lnTo>
                      <a:pt x="4" y="110"/>
                    </a:lnTo>
                    <a:lnTo>
                      <a:pt x="3" y="125"/>
                    </a:lnTo>
                    <a:lnTo>
                      <a:pt x="3" y="142"/>
                    </a:lnTo>
                    <a:lnTo>
                      <a:pt x="1" y="157"/>
                    </a:lnTo>
                    <a:lnTo>
                      <a:pt x="0" y="172"/>
                    </a:lnTo>
                    <a:lnTo>
                      <a:pt x="0" y="189"/>
                    </a:lnTo>
                    <a:lnTo>
                      <a:pt x="8" y="220"/>
                    </a:lnTo>
                    <a:lnTo>
                      <a:pt x="8" y="22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44" name="Oval 400"/>
              <p:cNvSpPr>
                <a:spLocks noChangeArrowheads="1"/>
              </p:cNvSpPr>
              <p:nvPr/>
            </p:nvSpPr>
            <p:spPr bwMode="auto">
              <a:xfrm rot="16380000">
                <a:off x="1675" y="1978"/>
                <a:ext cx="178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006" name="Group 404"/>
            <p:cNvGrpSpPr>
              <a:grpSpLocks/>
            </p:cNvGrpSpPr>
            <p:nvPr/>
          </p:nvGrpSpPr>
          <p:grpSpPr bwMode="auto">
            <a:xfrm>
              <a:off x="1737" y="1720"/>
              <a:ext cx="286" cy="275"/>
              <a:chOff x="1737" y="1720"/>
              <a:chExt cx="286" cy="275"/>
            </a:xfrm>
          </p:grpSpPr>
          <p:sp>
            <p:nvSpPr>
              <p:cNvPr id="32146" name="Freeform 402"/>
              <p:cNvSpPr>
                <a:spLocks/>
              </p:cNvSpPr>
              <p:nvPr/>
            </p:nvSpPr>
            <p:spPr bwMode="auto">
              <a:xfrm>
                <a:off x="1737" y="1720"/>
                <a:ext cx="286" cy="275"/>
              </a:xfrm>
              <a:custGeom>
                <a:avLst/>
                <a:gdLst/>
                <a:ahLst/>
                <a:cxnLst>
                  <a:cxn ang="0">
                    <a:pos x="0" y="124"/>
                  </a:cxn>
                  <a:cxn ang="0">
                    <a:pos x="12" y="142"/>
                  </a:cxn>
                  <a:cxn ang="0">
                    <a:pos x="29" y="168"/>
                  </a:cxn>
                  <a:cxn ang="0">
                    <a:pos x="52" y="204"/>
                  </a:cxn>
                  <a:cxn ang="0">
                    <a:pos x="57" y="219"/>
                  </a:cxn>
                  <a:cxn ang="0">
                    <a:pos x="64" y="233"/>
                  </a:cxn>
                  <a:cxn ang="0">
                    <a:pos x="76" y="250"/>
                  </a:cxn>
                  <a:cxn ang="0">
                    <a:pos x="85" y="263"/>
                  </a:cxn>
                  <a:cxn ang="0">
                    <a:pos x="98" y="274"/>
                  </a:cxn>
                  <a:cxn ang="0">
                    <a:pos x="117" y="274"/>
                  </a:cxn>
                  <a:cxn ang="0">
                    <a:pos x="132" y="269"/>
                  </a:cxn>
                  <a:cxn ang="0">
                    <a:pos x="149" y="265"/>
                  </a:cxn>
                  <a:cxn ang="0">
                    <a:pos x="162" y="257"/>
                  </a:cxn>
                  <a:cxn ang="0">
                    <a:pos x="174" y="249"/>
                  </a:cxn>
                  <a:cxn ang="0">
                    <a:pos x="188" y="240"/>
                  </a:cxn>
                  <a:cxn ang="0">
                    <a:pos x="201" y="232"/>
                  </a:cxn>
                  <a:cxn ang="0">
                    <a:pos x="215" y="223"/>
                  </a:cxn>
                  <a:cxn ang="0">
                    <a:pos x="228" y="215"/>
                  </a:cxn>
                  <a:cxn ang="0">
                    <a:pos x="259" y="194"/>
                  </a:cxn>
                  <a:cxn ang="0">
                    <a:pos x="272" y="186"/>
                  </a:cxn>
                  <a:cxn ang="0">
                    <a:pos x="285" y="177"/>
                  </a:cxn>
                  <a:cxn ang="0">
                    <a:pos x="280" y="162"/>
                  </a:cxn>
                  <a:cxn ang="0">
                    <a:pos x="276" y="145"/>
                  </a:cxn>
                  <a:cxn ang="0">
                    <a:pos x="268" y="132"/>
                  </a:cxn>
                  <a:cxn ang="0">
                    <a:pos x="259" y="119"/>
                  </a:cxn>
                  <a:cxn ang="0">
                    <a:pos x="251" y="106"/>
                  </a:cxn>
                  <a:cxn ang="0">
                    <a:pos x="242" y="93"/>
                  </a:cxn>
                  <a:cxn ang="0">
                    <a:pos x="234" y="80"/>
                  </a:cxn>
                  <a:cxn ang="0">
                    <a:pos x="225" y="66"/>
                  </a:cxn>
                  <a:cxn ang="0">
                    <a:pos x="216" y="54"/>
                  </a:cxn>
                  <a:cxn ang="0">
                    <a:pos x="208" y="39"/>
                  </a:cxn>
                  <a:cxn ang="0">
                    <a:pos x="199" y="26"/>
                  </a:cxn>
                  <a:cxn ang="0">
                    <a:pos x="190" y="13"/>
                  </a:cxn>
                  <a:cxn ang="0">
                    <a:pos x="182" y="0"/>
                  </a:cxn>
                  <a:cxn ang="0">
                    <a:pos x="168" y="9"/>
                  </a:cxn>
                  <a:cxn ang="0">
                    <a:pos x="156" y="17"/>
                  </a:cxn>
                  <a:cxn ang="0">
                    <a:pos x="142" y="25"/>
                  </a:cxn>
                  <a:cxn ang="0">
                    <a:pos x="127" y="30"/>
                  </a:cxn>
                  <a:cxn ang="0">
                    <a:pos x="113" y="39"/>
                  </a:cxn>
                  <a:cxn ang="0">
                    <a:pos x="100" y="47"/>
                  </a:cxn>
                  <a:cxn ang="0">
                    <a:pos x="87" y="55"/>
                  </a:cxn>
                  <a:cxn ang="0">
                    <a:pos x="73" y="64"/>
                  </a:cxn>
                  <a:cxn ang="0">
                    <a:pos x="60" y="73"/>
                  </a:cxn>
                  <a:cxn ang="0">
                    <a:pos x="47" y="81"/>
                  </a:cxn>
                  <a:cxn ang="0">
                    <a:pos x="34" y="89"/>
                  </a:cxn>
                  <a:cxn ang="0">
                    <a:pos x="21" y="98"/>
                  </a:cxn>
                  <a:cxn ang="0">
                    <a:pos x="0" y="124"/>
                  </a:cxn>
                  <a:cxn ang="0">
                    <a:pos x="0" y="124"/>
                  </a:cxn>
                </a:cxnLst>
                <a:rect l="0" t="0" r="r" b="b"/>
                <a:pathLst>
                  <a:path w="286" h="275">
                    <a:moveTo>
                      <a:pt x="0" y="124"/>
                    </a:moveTo>
                    <a:lnTo>
                      <a:pt x="12" y="142"/>
                    </a:lnTo>
                    <a:lnTo>
                      <a:pt x="29" y="168"/>
                    </a:lnTo>
                    <a:lnTo>
                      <a:pt x="52" y="204"/>
                    </a:lnTo>
                    <a:lnTo>
                      <a:pt x="57" y="219"/>
                    </a:lnTo>
                    <a:lnTo>
                      <a:pt x="64" y="233"/>
                    </a:lnTo>
                    <a:lnTo>
                      <a:pt x="76" y="250"/>
                    </a:lnTo>
                    <a:lnTo>
                      <a:pt x="85" y="263"/>
                    </a:lnTo>
                    <a:lnTo>
                      <a:pt x="98" y="274"/>
                    </a:lnTo>
                    <a:lnTo>
                      <a:pt x="117" y="274"/>
                    </a:lnTo>
                    <a:lnTo>
                      <a:pt x="132" y="269"/>
                    </a:lnTo>
                    <a:lnTo>
                      <a:pt x="149" y="265"/>
                    </a:lnTo>
                    <a:lnTo>
                      <a:pt x="162" y="257"/>
                    </a:lnTo>
                    <a:lnTo>
                      <a:pt x="174" y="249"/>
                    </a:lnTo>
                    <a:lnTo>
                      <a:pt x="188" y="240"/>
                    </a:lnTo>
                    <a:lnTo>
                      <a:pt x="201" y="232"/>
                    </a:lnTo>
                    <a:lnTo>
                      <a:pt x="215" y="223"/>
                    </a:lnTo>
                    <a:lnTo>
                      <a:pt x="228" y="215"/>
                    </a:lnTo>
                    <a:lnTo>
                      <a:pt x="259" y="194"/>
                    </a:lnTo>
                    <a:lnTo>
                      <a:pt x="272" y="186"/>
                    </a:lnTo>
                    <a:lnTo>
                      <a:pt x="285" y="177"/>
                    </a:lnTo>
                    <a:lnTo>
                      <a:pt x="280" y="162"/>
                    </a:lnTo>
                    <a:lnTo>
                      <a:pt x="276" y="145"/>
                    </a:lnTo>
                    <a:lnTo>
                      <a:pt x="268" y="132"/>
                    </a:lnTo>
                    <a:lnTo>
                      <a:pt x="259" y="119"/>
                    </a:lnTo>
                    <a:lnTo>
                      <a:pt x="251" y="106"/>
                    </a:lnTo>
                    <a:lnTo>
                      <a:pt x="242" y="93"/>
                    </a:lnTo>
                    <a:lnTo>
                      <a:pt x="234" y="80"/>
                    </a:lnTo>
                    <a:lnTo>
                      <a:pt x="225" y="66"/>
                    </a:lnTo>
                    <a:lnTo>
                      <a:pt x="216" y="54"/>
                    </a:lnTo>
                    <a:lnTo>
                      <a:pt x="208" y="39"/>
                    </a:lnTo>
                    <a:lnTo>
                      <a:pt x="199" y="26"/>
                    </a:lnTo>
                    <a:lnTo>
                      <a:pt x="190" y="13"/>
                    </a:lnTo>
                    <a:lnTo>
                      <a:pt x="182" y="0"/>
                    </a:lnTo>
                    <a:lnTo>
                      <a:pt x="168" y="9"/>
                    </a:lnTo>
                    <a:lnTo>
                      <a:pt x="156" y="17"/>
                    </a:lnTo>
                    <a:lnTo>
                      <a:pt x="142" y="25"/>
                    </a:lnTo>
                    <a:lnTo>
                      <a:pt x="127" y="30"/>
                    </a:lnTo>
                    <a:lnTo>
                      <a:pt x="113" y="39"/>
                    </a:lnTo>
                    <a:lnTo>
                      <a:pt x="100" y="47"/>
                    </a:lnTo>
                    <a:lnTo>
                      <a:pt x="87" y="55"/>
                    </a:lnTo>
                    <a:lnTo>
                      <a:pt x="73" y="64"/>
                    </a:lnTo>
                    <a:lnTo>
                      <a:pt x="60" y="73"/>
                    </a:lnTo>
                    <a:lnTo>
                      <a:pt x="47" y="81"/>
                    </a:lnTo>
                    <a:lnTo>
                      <a:pt x="34" y="89"/>
                    </a:lnTo>
                    <a:lnTo>
                      <a:pt x="21" y="98"/>
                    </a:lnTo>
                    <a:lnTo>
                      <a:pt x="0" y="124"/>
                    </a:lnTo>
                    <a:lnTo>
                      <a:pt x="0" y="124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47" name="Oval 403"/>
              <p:cNvSpPr>
                <a:spLocks noChangeArrowheads="1"/>
              </p:cNvSpPr>
              <p:nvPr/>
            </p:nvSpPr>
            <p:spPr bwMode="auto">
              <a:xfrm rot="19620000">
                <a:off x="1758" y="1780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009" name="Group 407"/>
            <p:cNvGrpSpPr>
              <a:grpSpLocks/>
            </p:cNvGrpSpPr>
            <p:nvPr/>
          </p:nvGrpSpPr>
          <p:grpSpPr bwMode="auto">
            <a:xfrm>
              <a:off x="1956" y="2126"/>
              <a:ext cx="239" cy="225"/>
              <a:chOff x="1956" y="2126"/>
              <a:chExt cx="239" cy="225"/>
            </a:xfrm>
          </p:grpSpPr>
          <p:sp>
            <p:nvSpPr>
              <p:cNvPr id="32149" name="Freeform 405"/>
              <p:cNvSpPr>
                <a:spLocks/>
              </p:cNvSpPr>
              <p:nvPr/>
            </p:nvSpPr>
            <p:spPr bwMode="auto">
              <a:xfrm>
                <a:off x="1956" y="2126"/>
                <a:ext cx="239" cy="225"/>
              </a:xfrm>
              <a:custGeom>
                <a:avLst/>
                <a:gdLst/>
                <a:ahLst/>
                <a:cxnLst>
                  <a:cxn ang="0">
                    <a:pos x="221" y="217"/>
                  </a:cxn>
                  <a:cxn ang="0">
                    <a:pos x="221" y="196"/>
                  </a:cxn>
                  <a:cxn ang="0">
                    <a:pos x="223" y="165"/>
                  </a:cxn>
                  <a:cxn ang="0">
                    <a:pos x="229" y="121"/>
                  </a:cxn>
                  <a:cxn ang="0">
                    <a:pos x="234" y="108"/>
                  </a:cxn>
                  <a:cxn ang="0">
                    <a:pos x="237" y="92"/>
                  </a:cxn>
                  <a:cxn ang="0">
                    <a:pos x="238" y="71"/>
                  </a:cxn>
                  <a:cxn ang="0">
                    <a:pos x="238" y="54"/>
                  </a:cxn>
                  <a:cxn ang="0">
                    <a:pos x="234" y="38"/>
                  </a:cxn>
                  <a:cxn ang="0">
                    <a:pos x="219" y="27"/>
                  </a:cxn>
                  <a:cxn ang="0">
                    <a:pos x="204" y="22"/>
                  </a:cxn>
                  <a:cxn ang="0">
                    <a:pos x="189" y="14"/>
                  </a:cxn>
                  <a:cxn ang="0">
                    <a:pos x="175" y="12"/>
                  </a:cxn>
                  <a:cxn ang="0">
                    <a:pos x="160" y="11"/>
                  </a:cxn>
                  <a:cxn ang="0">
                    <a:pos x="144" y="10"/>
                  </a:cxn>
                  <a:cxn ang="0">
                    <a:pos x="129" y="8"/>
                  </a:cxn>
                  <a:cxn ang="0">
                    <a:pos x="111" y="6"/>
                  </a:cxn>
                  <a:cxn ang="0">
                    <a:pos x="96" y="6"/>
                  </a:cxn>
                  <a:cxn ang="0">
                    <a:pos x="58" y="1"/>
                  </a:cxn>
                  <a:cxn ang="0">
                    <a:pos x="44" y="0"/>
                  </a:cxn>
                  <a:cxn ang="0">
                    <a:pos x="28" y="0"/>
                  </a:cxn>
                  <a:cxn ang="0">
                    <a:pos x="23" y="15"/>
                  </a:cxn>
                  <a:cxn ang="0">
                    <a:pos x="16" y="30"/>
                  </a:cxn>
                  <a:cxn ang="0">
                    <a:pos x="14" y="45"/>
                  </a:cxn>
                  <a:cxn ang="0">
                    <a:pos x="12" y="61"/>
                  </a:cxn>
                  <a:cxn ang="0">
                    <a:pos x="11" y="77"/>
                  </a:cxn>
                  <a:cxn ang="0">
                    <a:pos x="10" y="94"/>
                  </a:cxn>
                  <a:cxn ang="0">
                    <a:pos x="9" y="108"/>
                  </a:cxn>
                  <a:cxn ang="0">
                    <a:pos x="7" y="124"/>
                  </a:cxn>
                  <a:cxn ang="0">
                    <a:pos x="6" y="139"/>
                  </a:cxn>
                  <a:cxn ang="0">
                    <a:pos x="4" y="155"/>
                  </a:cxn>
                  <a:cxn ang="0">
                    <a:pos x="2" y="171"/>
                  </a:cxn>
                  <a:cxn ang="0">
                    <a:pos x="1" y="187"/>
                  </a:cxn>
                  <a:cxn ang="0">
                    <a:pos x="0" y="203"/>
                  </a:cxn>
                  <a:cxn ang="0">
                    <a:pos x="16" y="205"/>
                  </a:cxn>
                  <a:cxn ang="0">
                    <a:pos x="32" y="205"/>
                  </a:cxn>
                  <a:cxn ang="0">
                    <a:pos x="47" y="208"/>
                  </a:cxn>
                  <a:cxn ang="0">
                    <a:pos x="61" y="214"/>
                  </a:cxn>
                  <a:cxn ang="0">
                    <a:pos x="78" y="213"/>
                  </a:cxn>
                  <a:cxn ang="0">
                    <a:pos x="93" y="215"/>
                  </a:cxn>
                  <a:cxn ang="0">
                    <a:pos x="109" y="218"/>
                  </a:cxn>
                  <a:cxn ang="0">
                    <a:pos x="125" y="219"/>
                  </a:cxn>
                  <a:cxn ang="0">
                    <a:pos x="141" y="221"/>
                  </a:cxn>
                  <a:cxn ang="0">
                    <a:pos x="157" y="221"/>
                  </a:cxn>
                  <a:cxn ang="0">
                    <a:pos x="171" y="224"/>
                  </a:cxn>
                  <a:cxn ang="0">
                    <a:pos x="187" y="224"/>
                  </a:cxn>
                  <a:cxn ang="0">
                    <a:pos x="221" y="217"/>
                  </a:cxn>
                  <a:cxn ang="0">
                    <a:pos x="221" y="217"/>
                  </a:cxn>
                </a:cxnLst>
                <a:rect l="0" t="0" r="r" b="b"/>
                <a:pathLst>
                  <a:path w="239" h="225">
                    <a:moveTo>
                      <a:pt x="221" y="217"/>
                    </a:moveTo>
                    <a:lnTo>
                      <a:pt x="221" y="196"/>
                    </a:lnTo>
                    <a:lnTo>
                      <a:pt x="223" y="165"/>
                    </a:lnTo>
                    <a:lnTo>
                      <a:pt x="229" y="121"/>
                    </a:lnTo>
                    <a:lnTo>
                      <a:pt x="234" y="108"/>
                    </a:lnTo>
                    <a:lnTo>
                      <a:pt x="237" y="92"/>
                    </a:lnTo>
                    <a:lnTo>
                      <a:pt x="238" y="71"/>
                    </a:lnTo>
                    <a:lnTo>
                      <a:pt x="238" y="54"/>
                    </a:lnTo>
                    <a:lnTo>
                      <a:pt x="234" y="38"/>
                    </a:lnTo>
                    <a:lnTo>
                      <a:pt x="219" y="27"/>
                    </a:lnTo>
                    <a:lnTo>
                      <a:pt x="204" y="22"/>
                    </a:lnTo>
                    <a:lnTo>
                      <a:pt x="189" y="14"/>
                    </a:lnTo>
                    <a:lnTo>
                      <a:pt x="175" y="12"/>
                    </a:lnTo>
                    <a:lnTo>
                      <a:pt x="160" y="11"/>
                    </a:lnTo>
                    <a:lnTo>
                      <a:pt x="144" y="10"/>
                    </a:lnTo>
                    <a:lnTo>
                      <a:pt x="129" y="8"/>
                    </a:lnTo>
                    <a:lnTo>
                      <a:pt x="111" y="6"/>
                    </a:lnTo>
                    <a:lnTo>
                      <a:pt x="96" y="6"/>
                    </a:lnTo>
                    <a:lnTo>
                      <a:pt x="58" y="1"/>
                    </a:lnTo>
                    <a:lnTo>
                      <a:pt x="44" y="0"/>
                    </a:lnTo>
                    <a:lnTo>
                      <a:pt x="28" y="0"/>
                    </a:lnTo>
                    <a:lnTo>
                      <a:pt x="23" y="15"/>
                    </a:lnTo>
                    <a:lnTo>
                      <a:pt x="16" y="30"/>
                    </a:lnTo>
                    <a:lnTo>
                      <a:pt x="14" y="45"/>
                    </a:lnTo>
                    <a:lnTo>
                      <a:pt x="12" y="61"/>
                    </a:lnTo>
                    <a:lnTo>
                      <a:pt x="11" y="77"/>
                    </a:lnTo>
                    <a:lnTo>
                      <a:pt x="10" y="94"/>
                    </a:lnTo>
                    <a:lnTo>
                      <a:pt x="9" y="108"/>
                    </a:lnTo>
                    <a:lnTo>
                      <a:pt x="7" y="124"/>
                    </a:lnTo>
                    <a:lnTo>
                      <a:pt x="6" y="139"/>
                    </a:lnTo>
                    <a:lnTo>
                      <a:pt x="4" y="155"/>
                    </a:lnTo>
                    <a:lnTo>
                      <a:pt x="2" y="171"/>
                    </a:lnTo>
                    <a:lnTo>
                      <a:pt x="1" y="187"/>
                    </a:lnTo>
                    <a:lnTo>
                      <a:pt x="0" y="203"/>
                    </a:lnTo>
                    <a:lnTo>
                      <a:pt x="16" y="205"/>
                    </a:lnTo>
                    <a:lnTo>
                      <a:pt x="32" y="205"/>
                    </a:lnTo>
                    <a:lnTo>
                      <a:pt x="47" y="208"/>
                    </a:lnTo>
                    <a:lnTo>
                      <a:pt x="61" y="214"/>
                    </a:lnTo>
                    <a:lnTo>
                      <a:pt x="78" y="213"/>
                    </a:lnTo>
                    <a:lnTo>
                      <a:pt x="93" y="215"/>
                    </a:lnTo>
                    <a:lnTo>
                      <a:pt x="109" y="218"/>
                    </a:lnTo>
                    <a:lnTo>
                      <a:pt x="125" y="219"/>
                    </a:lnTo>
                    <a:lnTo>
                      <a:pt x="141" y="221"/>
                    </a:lnTo>
                    <a:lnTo>
                      <a:pt x="157" y="221"/>
                    </a:lnTo>
                    <a:lnTo>
                      <a:pt x="171" y="224"/>
                    </a:lnTo>
                    <a:lnTo>
                      <a:pt x="187" y="224"/>
                    </a:lnTo>
                    <a:lnTo>
                      <a:pt x="221" y="217"/>
                    </a:lnTo>
                    <a:lnTo>
                      <a:pt x="221" y="217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50" name="Oval 406"/>
              <p:cNvSpPr>
                <a:spLocks noChangeArrowheads="1"/>
              </p:cNvSpPr>
              <p:nvPr/>
            </p:nvSpPr>
            <p:spPr bwMode="auto">
              <a:xfrm rot="11100000">
                <a:off x="1974" y="2290"/>
                <a:ext cx="178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012" name="Group 410"/>
            <p:cNvGrpSpPr>
              <a:grpSpLocks/>
            </p:cNvGrpSpPr>
            <p:nvPr/>
          </p:nvGrpSpPr>
          <p:grpSpPr bwMode="auto">
            <a:xfrm>
              <a:off x="1785" y="2052"/>
              <a:ext cx="273" cy="285"/>
              <a:chOff x="1785" y="2052"/>
              <a:chExt cx="273" cy="285"/>
            </a:xfrm>
          </p:grpSpPr>
          <p:sp>
            <p:nvSpPr>
              <p:cNvPr id="32152" name="Freeform 408"/>
              <p:cNvSpPr>
                <a:spLocks/>
              </p:cNvSpPr>
              <p:nvPr/>
            </p:nvSpPr>
            <p:spPr bwMode="auto">
              <a:xfrm>
                <a:off x="1785" y="2052"/>
                <a:ext cx="273" cy="285"/>
              </a:xfrm>
              <a:custGeom>
                <a:avLst/>
                <a:gdLst/>
                <a:ahLst/>
                <a:cxnLst>
                  <a:cxn ang="0">
                    <a:pos x="117" y="284"/>
                  </a:cxn>
                  <a:cxn ang="0">
                    <a:pos x="135" y="272"/>
                  </a:cxn>
                  <a:cxn ang="0">
                    <a:pos x="163" y="256"/>
                  </a:cxn>
                  <a:cxn ang="0">
                    <a:pos x="199" y="234"/>
                  </a:cxn>
                  <a:cxn ang="0">
                    <a:pos x="214" y="231"/>
                  </a:cxn>
                  <a:cxn ang="0">
                    <a:pos x="229" y="223"/>
                  </a:cxn>
                  <a:cxn ang="0">
                    <a:pos x="246" y="212"/>
                  </a:cxn>
                  <a:cxn ang="0">
                    <a:pos x="260" y="203"/>
                  </a:cxn>
                  <a:cxn ang="0">
                    <a:pos x="271" y="190"/>
                  </a:cxn>
                  <a:cxn ang="0">
                    <a:pos x="272" y="172"/>
                  </a:cxn>
                  <a:cxn ang="0">
                    <a:pos x="267" y="157"/>
                  </a:cxn>
                  <a:cxn ang="0">
                    <a:pos x="263" y="140"/>
                  </a:cxn>
                  <a:cxn ang="0">
                    <a:pos x="256" y="127"/>
                  </a:cxn>
                  <a:cxn ang="0">
                    <a:pos x="249" y="114"/>
                  </a:cxn>
                  <a:cxn ang="0">
                    <a:pos x="239" y="100"/>
                  </a:cxn>
                  <a:cxn ang="0">
                    <a:pos x="232" y="87"/>
                  </a:cxn>
                  <a:cxn ang="0">
                    <a:pos x="225" y="72"/>
                  </a:cxn>
                  <a:cxn ang="0">
                    <a:pos x="216" y="59"/>
                  </a:cxn>
                  <a:cxn ang="0">
                    <a:pos x="197" y="26"/>
                  </a:cxn>
                  <a:cxn ang="0">
                    <a:pos x="190" y="13"/>
                  </a:cxn>
                  <a:cxn ang="0">
                    <a:pos x="181" y="0"/>
                  </a:cxn>
                  <a:cxn ang="0">
                    <a:pos x="165" y="4"/>
                  </a:cxn>
                  <a:cxn ang="0">
                    <a:pos x="149" y="8"/>
                  </a:cxn>
                  <a:cxn ang="0">
                    <a:pos x="136" y="16"/>
                  </a:cxn>
                  <a:cxn ang="0">
                    <a:pos x="121" y="24"/>
                  </a:cxn>
                  <a:cxn ang="0">
                    <a:pos x="108" y="32"/>
                  </a:cxn>
                  <a:cxn ang="0">
                    <a:pos x="94" y="41"/>
                  </a:cxn>
                  <a:cxn ang="0">
                    <a:pos x="82" y="48"/>
                  </a:cxn>
                  <a:cxn ang="0">
                    <a:pos x="66" y="57"/>
                  </a:cxn>
                  <a:cxn ang="0">
                    <a:pos x="55" y="64"/>
                  </a:cxn>
                  <a:cxn ang="0">
                    <a:pos x="40" y="73"/>
                  </a:cxn>
                  <a:cxn ang="0">
                    <a:pos x="26" y="81"/>
                  </a:cxn>
                  <a:cxn ang="0">
                    <a:pos x="14" y="88"/>
                  </a:cxn>
                  <a:cxn ang="0">
                    <a:pos x="0" y="96"/>
                  </a:cxn>
                  <a:cxn ang="0">
                    <a:pos x="8" y="111"/>
                  </a:cxn>
                  <a:cxn ang="0">
                    <a:pos x="17" y="124"/>
                  </a:cxn>
                  <a:cxn ang="0">
                    <a:pos x="24" y="138"/>
                  </a:cxn>
                  <a:cxn ang="0">
                    <a:pos x="27" y="153"/>
                  </a:cxn>
                  <a:cxn ang="0">
                    <a:pos x="37" y="167"/>
                  </a:cxn>
                  <a:cxn ang="0">
                    <a:pos x="45" y="180"/>
                  </a:cxn>
                  <a:cxn ang="0">
                    <a:pos x="52" y="194"/>
                  </a:cxn>
                  <a:cxn ang="0">
                    <a:pos x="61" y="209"/>
                  </a:cxn>
                  <a:cxn ang="0">
                    <a:pos x="69" y="222"/>
                  </a:cxn>
                  <a:cxn ang="0">
                    <a:pos x="76" y="235"/>
                  </a:cxn>
                  <a:cxn ang="0">
                    <a:pos x="84" y="248"/>
                  </a:cxn>
                  <a:cxn ang="0">
                    <a:pos x="92" y="261"/>
                  </a:cxn>
                  <a:cxn ang="0">
                    <a:pos x="117" y="284"/>
                  </a:cxn>
                  <a:cxn ang="0">
                    <a:pos x="117" y="284"/>
                  </a:cxn>
                </a:cxnLst>
                <a:rect l="0" t="0" r="r" b="b"/>
                <a:pathLst>
                  <a:path w="273" h="285">
                    <a:moveTo>
                      <a:pt x="117" y="284"/>
                    </a:moveTo>
                    <a:lnTo>
                      <a:pt x="135" y="272"/>
                    </a:lnTo>
                    <a:lnTo>
                      <a:pt x="163" y="256"/>
                    </a:lnTo>
                    <a:lnTo>
                      <a:pt x="199" y="234"/>
                    </a:lnTo>
                    <a:lnTo>
                      <a:pt x="214" y="231"/>
                    </a:lnTo>
                    <a:lnTo>
                      <a:pt x="229" y="223"/>
                    </a:lnTo>
                    <a:lnTo>
                      <a:pt x="246" y="212"/>
                    </a:lnTo>
                    <a:lnTo>
                      <a:pt x="260" y="203"/>
                    </a:lnTo>
                    <a:lnTo>
                      <a:pt x="271" y="190"/>
                    </a:lnTo>
                    <a:lnTo>
                      <a:pt x="272" y="172"/>
                    </a:lnTo>
                    <a:lnTo>
                      <a:pt x="267" y="157"/>
                    </a:lnTo>
                    <a:lnTo>
                      <a:pt x="263" y="140"/>
                    </a:lnTo>
                    <a:lnTo>
                      <a:pt x="256" y="127"/>
                    </a:lnTo>
                    <a:lnTo>
                      <a:pt x="249" y="114"/>
                    </a:lnTo>
                    <a:lnTo>
                      <a:pt x="239" y="100"/>
                    </a:lnTo>
                    <a:lnTo>
                      <a:pt x="232" y="87"/>
                    </a:lnTo>
                    <a:lnTo>
                      <a:pt x="225" y="72"/>
                    </a:lnTo>
                    <a:lnTo>
                      <a:pt x="216" y="59"/>
                    </a:lnTo>
                    <a:lnTo>
                      <a:pt x="197" y="26"/>
                    </a:lnTo>
                    <a:lnTo>
                      <a:pt x="190" y="13"/>
                    </a:lnTo>
                    <a:lnTo>
                      <a:pt x="181" y="0"/>
                    </a:lnTo>
                    <a:lnTo>
                      <a:pt x="165" y="4"/>
                    </a:lnTo>
                    <a:lnTo>
                      <a:pt x="149" y="8"/>
                    </a:lnTo>
                    <a:lnTo>
                      <a:pt x="136" y="16"/>
                    </a:lnTo>
                    <a:lnTo>
                      <a:pt x="121" y="24"/>
                    </a:lnTo>
                    <a:lnTo>
                      <a:pt x="108" y="32"/>
                    </a:lnTo>
                    <a:lnTo>
                      <a:pt x="94" y="41"/>
                    </a:lnTo>
                    <a:lnTo>
                      <a:pt x="82" y="48"/>
                    </a:lnTo>
                    <a:lnTo>
                      <a:pt x="66" y="57"/>
                    </a:lnTo>
                    <a:lnTo>
                      <a:pt x="55" y="64"/>
                    </a:lnTo>
                    <a:lnTo>
                      <a:pt x="40" y="73"/>
                    </a:lnTo>
                    <a:lnTo>
                      <a:pt x="26" y="81"/>
                    </a:lnTo>
                    <a:lnTo>
                      <a:pt x="14" y="88"/>
                    </a:lnTo>
                    <a:lnTo>
                      <a:pt x="0" y="96"/>
                    </a:lnTo>
                    <a:lnTo>
                      <a:pt x="8" y="111"/>
                    </a:lnTo>
                    <a:lnTo>
                      <a:pt x="17" y="124"/>
                    </a:lnTo>
                    <a:lnTo>
                      <a:pt x="24" y="138"/>
                    </a:lnTo>
                    <a:lnTo>
                      <a:pt x="27" y="153"/>
                    </a:lnTo>
                    <a:lnTo>
                      <a:pt x="37" y="167"/>
                    </a:lnTo>
                    <a:lnTo>
                      <a:pt x="45" y="180"/>
                    </a:lnTo>
                    <a:lnTo>
                      <a:pt x="52" y="194"/>
                    </a:lnTo>
                    <a:lnTo>
                      <a:pt x="61" y="209"/>
                    </a:lnTo>
                    <a:lnTo>
                      <a:pt x="69" y="222"/>
                    </a:lnTo>
                    <a:lnTo>
                      <a:pt x="76" y="235"/>
                    </a:lnTo>
                    <a:lnTo>
                      <a:pt x="84" y="248"/>
                    </a:lnTo>
                    <a:lnTo>
                      <a:pt x="92" y="261"/>
                    </a:lnTo>
                    <a:lnTo>
                      <a:pt x="117" y="284"/>
                    </a:lnTo>
                    <a:lnTo>
                      <a:pt x="117" y="284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53" name="Oval 409"/>
              <p:cNvSpPr>
                <a:spLocks noChangeArrowheads="1"/>
              </p:cNvSpPr>
              <p:nvPr/>
            </p:nvSpPr>
            <p:spPr bwMode="auto">
              <a:xfrm rot="14340000">
                <a:off x="1774" y="2203"/>
                <a:ext cx="177" cy="42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015" name="Group 413"/>
            <p:cNvGrpSpPr>
              <a:grpSpLocks/>
            </p:cNvGrpSpPr>
            <p:nvPr/>
          </p:nvGrpSpPr>
          <p:grpSpPr bwMode="auto">
            <a:xfrm>
              <a:off x="2074" y="2007"/>
              <a:ext cx="288" cy="287"/>
              <a:chOff x="2074" y="2007"/>
              <a:chExt cx="288" cy="287"/>
            </a:xfrm>
          </p:grpSpPr>
          <p:sp>
            <p:nvSpPr>
              <p:cNvPr id="32155" name="Freeform 411"/>
              <p:cNvSpPr>
                <a:spLocks/>
              </p:cNvSpPr>
              <p:nvPr/>
            </p:nvSpPr>
            <p:spPr bwMode="auto">
              <a:xfrm>
                <a:off x="2074" y="2007"/>
                <a:ext cx="288" cy="287"/>
              </a:xfrm>
              <a:custGeom>
                <a:avLst/>
                <a:gdLst/>
                <a:ahLst/>
                <a:cxnLst>
                  <a:cxn ang="0">
                    <a:pos x="287" y="107"/>
                  </a:cxn>
                  <a:cxn ang="0">
                    <a:pos x="269" y="94"/>
                  </a:cxn>
                  <a:cxn ang="0">
                    <a:pos x="243" y="76"/>
                  </a:cxn>
                  <a:cxn ang="0">
                    <a:pos x="210" y="50"/>
                  </a:cxn>
                  <a:cxn ang="0">
                    <a:pos x="201" y="37"/>
                  </a:cxn>
                  <a:cxn ang="0">
                    <a:pos x="189" y="27"/>
                  </a:cxn>
                  <a:cxn ang="0">
                    <a:pos x="171" y="15"/>
                  </a:cxn>
                  <a:cxn ang="0">
                    <a:pos x="158" y="5"/>
                  </a:cxn>
                  <a:cxn ang="0">
                    <a:pos x="142" y="0"/>
                  </a:cxn>
                  <a:cxn ang="0">
                    <a:pos x="125" y="6"/>
                  </a:cxn>
                  <a:cxn ang="0">
                    <a:pos x="112" y="15"/>
                  </a:cxn>
                  <a:cxn ang="0">
                    <a:pos x="98" y="26"/>
                  </a:cxn>
                  <a:cxn ang="0">
                    <a:pos x="89" y="37"/>
                  </a:cxn>
                  <a:cxn ang="0">
                    <a:pos x="80" y="49"/>
                  </a:cxn>
                  <a:cxn ang="0">
                    <a:pos x="70" y="63"/>
                  </a:cxn>
                  <a:cxn ang="0">
                    <a:pos x="61" y="74"/>
                  </a:cxn>
                  <a:cxn ang="0">
                    <a:pos x="50" y="87"/>
                  </a:cxn>
                  <a:cxn ang="0">
                    <a:pos x="42" y="100"/>
                  </a:cxn>
                  <a:cxn ang="0">
                    <a:pos x="18" y="129"/>
                  </a:cxn>
                  <a:cxn ang="0">
                    <a:pos x="9" y="141"/>
                  </a:cxn>
                  <a:cxn ang="0">
                    <a:pos x="0" y="155"/>
                  </a:cxn>
                  <a:cxn ang="0">
                    <a:pos x="10" y="168"/>
                  </a:cxn>
                  <a:cxn ang="0">
                    <a:pos x="19" y="181"/>
                  </a:cxn>
                  <a:cxn ang="0">
                    <a:pos x="31" y="191"/>
                  </a:cxn>
                  <a:cxn ang="0">
                    <a:pos x="44" y="200"/>
                  </a:cxn>
                  <a:cxn ang="0">
                    <a:pos x="57" y="210"/>
                  </a:cxn>
                  <a:cxn ang="0">
                    <a:pos x="70" y="219"/>
                  </a:cxn>
                  <a:cxn ang="0">
                    <a:pos x="82" y="229"/>
                  </a:cxn>
                  <a:cxn ang="0">
                    <a:pos x="95" y="239"/>
                  </a:cxn>
                  <a:cxn ang="0">
                    <a:pos x="107" y="247"/>
                  </a:cxn>
                  <a:cxn ang="0">
                    <a:pos x="120" y="257"/>
                  </a:cxn>
                  <a:cxn ang="0">
                    <a:pos x="133" y="267"/>
                  </a:cxn>
                  <a:cxn ang="0">
                    <a:pos x="144" y="276"/>
                  </a:cxn>
                  <a:cxn ang="0">
                    <a:pos x="157" y="286"/>
                  </a:cxn>
                  <a:cxn ang="0">
                    <a:pos x="168" y="273"/>
                  </a:cxn>
                  <a:cxn ang="0">
                    <a:pos x="176" y="260"/>
                  </a:cxn>
                  <a:cxn ang="0">
                    <a:pos x="187" y="248"/>
                  </a:cxn>
                  <a:cxn ang="0">
                    <a:pos x="199" y="239"/>
                  </a:cxn>
                  <a:cxn ang="0">
                    <a:pos x="208" y="226"/>
                  </a:cxn>
                  <a:cxn ang="0">
                    <a:pos x="218" y="213"/>
                  </a:cxn>
                  <a:cxn ang="0">
                    <a:pos x="229" y="201"/>
                  </a:cxn>
                  <a:cxn ang="0">
                    <a:pos x="238" y="188"/>
                  </a:cxn>
                  <a:cxn ang="0">
                    <a:pos x="247" y="175"/>
                  </a:cxn>
                  <a:cxn ang="0">
                    <a:pos x="257" y="164"/>
                  </a:cxn>
                  <a:cxn ang="0">
                    <a:pos x="266" y="152"/>
                  </a:cxn>
                  <a:cxn ang="0">
                    <a:pos x="275" y="139"/>
                  </a:cxn>
                  <a:cxn ang="0">
                    <a:pos x="287" y="107"/>
                  </a:cxn>
                  <a:cxn ang="0">
                    <a:pos x="287" y="107"/>
                  </a:cxn>
                </a:cxnLst>
                <a:rect l="0" t="0" r="r" b="b"/>
                <a:pathLst>
                  <a:path w="288" h="287">
                    <a:moveTo>
                      <a:pt x="287" y="107"/>
                    </a:moveTo>
                    <a:lnTo>
                      <a:pt x="269" y="94"/>
                    </a:lnTo>
                    <a:lnTo>
                      <a:pt x="243" y="76"/>
                    </a:lnTo>
                    <a:lnTo>
                      <a:pt x="210" y="50"/>
                    </a:lnTo>
                    <a:lnTo>
                      <a:pt x="201" y="37"/>
                    </a:lnTo>
                    <a:lnTo>
                      <a:pt x="189" y="27"/>
                    </a:lnTo>
                    <a:lnTo>
                      <a:pt x="171" y="15"/>
                    </a:lnTo>
                    <a:lnTo>
                      <a:pt x="158" y="5"/>
                    </a:lnTo>
                    <a:lnTo>
                      <a:pt x="142" y="0"/>
                    </a:lnTo>
                    <a:lnTo>
                      <a:pt x="125" y="6"/>
                    </a:lnTo>
                    <a:lnTo>
                      <a:pt x="112" y="15"/>
                    </a:lnTo>
                    <a:lnTo>
                      <a:pt x="98" y="26"/>
                    </a:lnTo>
                    <a:lnTo>
                      <a:pt x="89" y="37"/>
                    </a:lnTo>
                    <a:lnTo>
                      <a:pt x="80" y="49"/>
                    </a:lnTo>
                    <a:lnTo>
                      <a:pt x="70" y="63"/>
                    </a:lnTo>
                    <a:lnTo>
                      <a:pt x="61" y="74"/>
                    </a:lnTo>
                    <a:lnTo>
                      <a:pt x="50" y="87"/>
                    </a:lnTo>
                    <a:lnTo>
                      <a:pt x="42" y="100"/>
                    </a:lnTo>
                    <a:lnTo>
                      <a:pt x="18" y="129"/>
                    </a:lnTo>
                    <a:lnTo>
                      <a:pt x="9" y="141"/>
                    </a:lnTo>
                    <a:lnTo>
                      <a:pt x="0" y="155"/>
                    </a:lnTo>
                    <a:lnTo>
                      <a:pt x="10" y="168"/>
                    </a:lnTo>
                    <a:lnTo>
                      <a:pt x="19" y="181"/>
                    </a:lnTo>
                    <a:lnTo>
                      <a:pt x="31" y="191"/>
                    </a:lnTo>
                    <a:lnTo>
                      <a:pt x="44" y="200"/>
                    </a:lnTo>
                    <a:lnTo>
                      <a:pt x="57" y="210"/>
                    </a:lnTo>
                    <a:lnTo>
                      <a:pt x="70" y="219"/>
                    </a:lnTo>
                    <a:lnTo>
                      <a:pt x="82" y="229"/>
                    </a:lnTo>
                    <a:lnTo>
                      <a:pt x="95" y="239"/>
                    </a:lnTo>
                    <a:lnTo>
                      <a:pt x="107" y="247"/>
                    </a:lnTo>
                    <a:lnTo>
                      <a:pt x="120" y="257"/>
                    </a:lnTo>
                    <a:lnTo>
                      <a:pt x="133" y="267"/>
                    </a:lnTo>
                    <a:lnTo>
                      <a:pt x="144" y="276"/>
                    </a:lnTo>
                    <a:lnTo>
                      <a:pt x="157" y="286"/>
                    </a:lnTo>
                    <a:lnTo>
                      <a:pt x="168" y="273"/>
                    </a:lnTo>
                    <a:lnTo>
                      <a:pt x="176" y="260"/>
                    </a:lnTo>
                    <a:lnTo>
                      <a:pt x="187" y="248"/>
                    </a:lnTo>
                    <a:lnTo>
                      <a:pt x="199" y="239"/>
                    </a:lnTo>
                    <a:lnTo>
                      <a:pt x="208" y="226"/>
                    </a:lnTo>
                    <a:lnTo>
                      <a:pt x="218" y="213"/>
                    </a:lnTo>
                    <a:lnTo>
                      <a:pt x="229" y="201"/>
                    </a:lnTo>
                    <a:lnTo>
                      <a:pt x="238" y="188"/>
                    </a:lnTo>
                    <a:lnTo>
                      <a:pt x="247" y="175"/>
                    </a:lnTo>
                    <a:lnTo>
                      <a:pt x="257" y="164"/>
                    </a:lnTo>
                    <a:lnTo>
                      <a:pt x="266" y="152"/>
                    </a:lnTo>
                    <a:lnTo>
                      <a:pt x="275" y="139"/>
                    </a:lnTo>
                    <a:lnTo>
                      <a:pt x="287" y="107"/>
                    </a:lnTo>
                    <a:lnTo>
                      <a:pt x="287" y="107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56" name="Oval 412"/>
              <p:cNvSpPr>
                <a:spLocks noChangeArrowheads="1"/>
              </p:cNvSpPr>
              <p:nvPr/>
            </p:nvSpPr>
            <p:spPr bwMode="auto">
              <a:xfrm rot="7620000">
                <a:off x="2185" y="2172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pSp>
        <p:nvGrpSpPr>
          <p:cNvPr id="32018" name="Group 439"/>
          <p:cNvGrpSpPr>
            <a:grpSpLocks/>
          </p:cNvGrpSpPr>
          <p:nvPr/>
        </p:nvGrpSpPr>
        <p:grpSpPr bwMode="auto">
          <a:xfrm>
            <a:off x="4546600" y="4383088"/>
            <a:ext cx="1050925" cy="1052512"/>
            <a:chOff x="2864" y="2761"/>
            <a:chExt cx="662" cy="663"/>
          </a:xfrm>
        </p:grpSpPr>
        <p:sp useBgFill="1">
          <p:nvSpPr>
            <p:cNvPr id="32159" name="Oval 415"/>
            <p:cNvSpPr>
              <a:spLocks noChangeArrowheads="1"/>
            </p:cNvSpPr>
            <p:nvPr/>
          </p:nvSpPr>
          <p:spPr bwMode="auto">
            <a:xfrm>
              <a:off x="2864" y="2768"/>
              <a:ext cx="656" cy="656"/>
            </a:xfrm>
            <a:prstGeom prst="ellipse">
              <a:avLst/>
            </a:prstGeom>
            <a:ln w="101600">
              <a:solidFill>
                <a:srgbClr val="FFCCCC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160" name="Freeform 416"/>
            <p:cNvSpPr>
              <a:spLocks/>
            </p:cNvSpPr>
            <p:nvPr/>
          </p:nvSpPr>
          <p:spPr bwMode="auto">
            <a:xfrm>
              <a:off x="3046" y="2761"/>
              <a:ext cx="226" cy="211"/>
            </a:xfrm>
            <a:custGeom>
              <a:avLst/>
              <a:gdLst/>
              <a:ahLst/>
              <a:cxnLst>
                <a:cxn ang="0">
                  <a:pos x="5" y="9"/>
                </a:cxn>
                <a:cxn ang="0">
                  <a:pos x="5" y="31"/>
                </a:cxn>
                <a:cxn ang="0">
                  <a:pos x="5" y="63"/>
                </a:cxn>
                <a:cxn ang="0">
                  <a:pos x="5" y="105"/>
                </a:cxn>
                <a:cxn ang="0">
                  <a:pos x="0" y="120"/>
                </a:cxn>
                <a:cxn ang="0">
                  <a:pos x="0" y="136"/>
                </a:cxn>
                <a:cxn ang="0">
                  <a:pos x="0" y="157"/>
                </a:cxn>
                <a:cxn ang="0">
                  <a:pos x="0" y="173"/>
                </a:cxn>
                <a:cxn ang="0">
                  <a:pos x="5" y="189"/>
                </a:cxn>
                <a:cxn ang="0">
                  <a:pos x="21" y="199"/>
                </a:cxn>
                <a:cxn ang="0">
                  <a:pos x="36" y="204"/>
                </a:cxn>
                <a:cxn ang="0">
                  <a:pos x="52" y="210"/>
                </a:cxn>
                <a:cxn ang="0">
                  <a:pos x="68" y="210"/>
                </a:cxn>
                <a:cxn ang="0">
                  <a:pos x="83" y="210"/>
                </a:cxn>
                <a:cxn ang="0">
                  <a:pos x="99" y="210"/>
                </a:cxn>
                <a:cxn ang="0">
                  <a:pos x="115" y="210"/>
                </a:cxn>
                <a:cxn ang="0">
                  <a:pos x="130" y="210"/>
                </a:cxn>
                <a:cxn ang="0">
                  <a:pos x="146" y="210"/>
                </a:cxn>
                <a:cxn ang="0">
                  <a:pos x="183" y="210"/>
                </a:cxn>
                <a:cxn ang="0">
                  <a:pos x="199" y="210"/>
                </a:cxn>
                <a:cxn ang="0">
                  <a:pos x="214" y="210"/>
                </a:cxn>
                <a:cxn ang="0">
                  <a:pos x="219" y="194"/>
                </a:cxn>
                <a:cxn ang="0">
                  <a:pos x="225" y="178"/>
                </a:cxn>
                <a:cxn ang="0">
                  <a:pos x="225" y="162"/>
                </a:cxn>
                <a:cxn ang="0">
                  <a:pos x="225" y="146"/>
                </a:cxn>
                <a:cxn ang="0">
                  <a:pos x="225" y="131"/>
                </a:cxn>
                <a:cxn ang="0">
                  <a:pos x="225" y="115"/>
                </a:cxn>
                <a:cxn ang="0">
                  <a:pos x="225" y="99"/>
                </a:cxn>
                <a:cxn ang="0">
                  <a:pos x="225" y="83"/>
                </a:cxn>
                <a:cxn ang="0">
                  <a:pos x="225" y="68"/>
                </a:cxn>
                <a:cxn ang="0">
                  <a:pos x="225" y="52"/>
                </a:cxn>
                <a:cxn ang="0">
                  <a:pos x="225" y="36"/>
                </a:cxn>
                <a:cxn ang="0">
                  <a:pos x="225" y="20"/>
                </a:cxn>
                <a:cxn ang="0">
                  <a:pos x="225" y="5"/>
                </a:cxn>
                <a:cxn ang="0">
                  <a:pos x="209" y="5"/>
                </a:cxn>
                <a:cxn ang="0">
                  <a:pos x="193" y="5"/>
                </a:cxn>
                <a:cxn ang="0">
                  <a:pos x="177" y="5"/>
                </a:cxn>
                <a:cxn ang="0">
                  <a:pos x="162" y="0"/>
                </a:cxn>
                <a:cxn ang="0">
                  <a:pos x="146" y="0"/>
                </a:cxn>
                <a:cxn ang="0">
                  <a:pos x="130" y="0"/>
                </a:cxn>
                <a:cxn ang="0">
                  <a:pos x="115" y="0"/>
                </a:cxn>
                <a:cxn ang="0">
                  <a:pos x="99" y="0"/>
                </a:cxn>
                <a:cxn ang="0">
                  <a:pos x="83" y="0"/>
                </a:cxn>
                <a:cxn ang="0">
                  <a:pos x="68" y="0"/>
                </a:cxn>
                <a:cxn ang="0">
                  <a:pos x="52" y="0"/>
                </a:cxn>
                <a:cxn ang="0">
                  <a:pos x="36" y="0"/>
                </a:cxn>
                <a:cxn ang="0">
                  <a:pos x="5" y="9"/>
                </a:cxn>
                <a:cxn ang="0">
                  <a:pos x="5" y="9"/>
                </a:cxn>
              </a:cxnLst>
              <a:rect l="0" t="0" r="r" b="b"/>
              <a:pathLst>
                <a:path w="226" h="211">
                  <a:moveTo>
                    <a:pt x="5" y="9"/>
                  </a:moveTo>
                  <a:lnTo>
                    <a:pt x="5" y="31"/>
                  </a:lnTo>
                  <a:lnTo>
                    <a:pt x="5" y="63"/>
                  </a:lnTo>
                  <a:lnTo>
                    <a:pt x="5" y="105"/>
                  </a:lnTo>
                  <a:lnTo>
                    <a:pt x="0" y="120"/>
                  </a:lnTo>
                  <a:lnTo>
                    <a:pt x="0" y="136"/>
                  </a:lnTo>
                  <a:lnTo>
                    <a:pt x="0" y="157"/>
                  </a:lnTo>
                  <a:lnTo>
                    <a:pt x="0" y="173"/>
                  </a:lnTo>
                  <a:lnTo>
                    <a:pt x="5" y="189"/>
                  </a:lnTo>
                  <a:lnTo>
                    <a:pt x="21" y="199"/>
                  </a:lnTo>
                  <a:lnTo>
                    <a:pt x="36" y="204"/>
                  </a:lnTo>
                  <a:lnTo>
                    <a:pt x="52" y="210"/>
                  </a:lnTo>
                  <a:lnTo>
                    <a:pt x="68" y="210"/>
                  </a:lnTo>
                  <a:lnTo>
                    <a:pt x="83" y="210"/>
                  </a:lnTo>
                  <a:lnTo>
                    <a:pt x="99" y="210"/>
                  </a:lnTo>
                  <a:lnTo>
                    <a:pt x="115" y="210"/>
                  </a:lnTo>
                  <a:lnTo>
                    <a:pt x="130" y="210"/>
                  </a:lnTo>
                  <a:lnTo>
                    <a:pt x="146" y="210"/>
                  </a:lnTo>
                  <a:lnTo>
                    <a:pt x="183" y="210"/>
                  </a:lnTo>
                  <a:lnTo>
                    <a:pt x="199" y="210"/>
                  </a:lnTo>
                  <a:lnTo>
                    <a:pt x="214" y="210"/>
                  </a:lnTo>
                  <a:lnTo>
                    <a:pt x="219" y="194"/>
                  </a:lnTo>
                  <a:lnTo>
                    <a:pt x="225" y="178"/>
                  </a:lnTo>
                  <a:lnTo>
                    <a:pt x="225" y="162"/>
                  </a:lnTo>
                  <a:lnTo>
                    <a:pt x="225" y="146"/>
                  </a:lnTo>
                  <a:lnTo>
                    <a:pt x="225" y="131"/>
                  </a:lnTo>
                  <a:lnTo>
                    <a:pt x="225" y="115"/>
                  </a:lnTo>
                  <a:lnTo>
                    <a:pt x="225" y="99"/>
                  </a:lnTo>
                  <a:lnTo>
                    <a:pt x="225" y="83"/>
                  </a:lnTo>
                  <a:lnTo>
                    <a:pt x="225" y="68"/>
                  </a:lnTo>
                  <a:lnTo>
                    <a:pt x="225" y="52"/>
                  </a:lnTo>
                  <a:lnTo>
                    <a:pt x="225" y="36"/>
                  </a:lnTo>
                  <a:lnTo>
                    <a:pt x="225" y="20"/>
                  </a:lnTo>
                  <a:lnTo>
                    <a:pt x="225" y="5"/>
                  </a:lnTo>
                  <a:lnTo>
                    <a:pt x="209" y="5"/>
                  </a:lnTo>
                  <a:lnTo>
                    <a:pt x="193" y="5"/>
                  </a:lnTo>
                  <a:lnTo>
                    <a:pt x="177" y="5"/>
                  </a:lnTo>
                  <a:lnTo>
                    <a:pt x="162" y="0"/>
                  </a:lnTo>
                  <a:lnTo>
                    <a:pt x="146" y="0"/>
                  </a:lnTo>
                  <a:lnTo>
                    <a:pt x="130" y="0"/>
                  </a:lnTo>
                  <a:lnTo>
                    <a:pt x="115" y="0"/>
                  </a:lnTo>
                  <a:lnTo>
                    <a:pt x="99" y="0"/>
                  </a:lnTo>
                  <a:lnTo>
                    <a:pt x="83" y="0"/>
                  </a:lnTo>
                  <a:lnTo>
                    <a:pt x="68" y="0"/>
                  </a:lnTo>
                  <a:lnTo>
                    <a:pt x="52" y="0"/>
                  </a:lnTo>
                  <a:lnTo>
                    <a:pt x="36" y="0"/>
                  </a:lnTo>
                  <a:lnTo>
                    <a:pt x="5" y="9"/>
                  </a:lnTo>
                  <a:lnTo>
                    <a:pt x="5" y="9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161" name="Oval 417"/>
            <p:cNvSpPr>
              <a:spLocks noChangeArrowheads="1"/>
            </p:cNvSpPr>
            <p:nvPr/>
          </p:nvSpPr>
          <p:spPr bwMode="auto">
            <a:xfrm>
              <a:off x="3078" y="2775"/>
              <a:ext cx="176" cy="3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2026" name="Group 420"/>
            <p:cNvGrpSpPr>
              <a:grpSpLocks/>
            </p:cNvGrpSpPr>
            <p:nvPr/>
          </p:nvGrpSpPr>
          <p:grpSpPr bwMode="auto">
            <a:xfrm>
              <a:off x="3183" y="2777"/>
              <a:ext cx="284" cy="281"/>
              <a:chOff x="3183" y="2777"/>
              <a:chExt cx="284" cy="281"/>
            </a:xfrm>
          </p:grpSpPr>
          <p:sp>
            <p:nvSpPr>
              <p:cNvPr id="32162" name="Freeform 418"/>
              <p:cNvSpPr>
                <a:spLocks/>
              </p:cNvSpPr>
              <p:nvPr/>
            </p:nvSpPr>
            <p:spPr bwMode="auto">
              <a:xfrm>
                <a:off x="3183" y="2777"/>
                <a:ext cx="284" cy="281"/>
              </a:xfrm>
              <a:custGeom>
                <a:avLst/>
                <a:gdLst/>
                <a:ahLst/>
                <a:cxnLst>
                  <a:cxn ang="0">
                    <a:pos x="92" y="0"/>
                  </a:cxn>
                  <a:cxn ang="0">
                    <a:pos x="81" y="19"/>
                  </a:cxn>
                  <a:cxn ang="0">
                    <a:pos x="65" y="46"/>
                  </a:cxn>
                  <a:cxn ang="0">
                    <a:pos x="43" y="82"/>
                  </a:cxn>
                  <a:cxn ang="0">
                    <a:pos x="31" y="93"/>
                  </a:cxn>
                  <a:cxn ang="0">
                    <a:pos x="22" y="106"/>
                  </a:cxn>
                  <a:cxn ang="0">
                    <a:pos x="12" y="124"/>
                  </a:cxn>
                  <a:cxn ang="0">
                    <a:pos x="4" y="138"/>
                  </a:cxn>
                  <a:cxn ang="0">
                    <a:pos x="0" y="154"/>
                  </a:cxn>
                  <a:cxn ang="0">
                    <a:pos x="8" y="171"/>
                  </a:cxn>
                  <a:cxn ang="0">
                    <a:pos x="19" y="183"/>
                  </a:cxn>
                  <a:cxn ang="0">
                    <a:pos x="30" y="196"/>
                  </a:cxn>
                  <a:cxn ang="0">
                    <a:pos x="43" y="204"/>
                  </a:cxn>
                  <a:cxn ang="0">
                    <a:pos x="56" y="212"/>
                  </a:cxn>
                  <a:cxn ang="0">
                    <a:pos x="70" y="220"/>
                  </a:cxn>
                  <a:cxn ang="0">
                    <a:pos x="83" y="228"/>
                  </a:cxn>
                  <a:cxn ang="0">
                    <a:pos x="97" y="237"/>
                  </a:cxn>
                  <a:cxn ang="0">
                    <a:pos x="110" y="245"/>
                  </a:cxn>
                  <a:cxn ang="0">
                    <a:pos x="142" y="264"/>
                  </a:cxn>
                  <a:cxn ang="0">
                    <a:pos x="155" y="272"/>
                  </a:cxn>
                  <a:cxn ang="0">
                    <a:pos x="169" y="280"/>
                  </a:cxn>
                  <a:cxn ang="0">
                    <a:pos x="181" y="269"/>
                  </a:cxn>
                  <a:cxn ang="0">
                    <a:pos x="194" y="258"/>
                  </a:cxn>
                  <a:cxn ang="0">
                    <a:pos x="202" y="245"/>
                  </a:cxn>
                  <a:cxn ang="0">
                    <a:pos x="210" y="231"/>
                  </a:cxn>
                  <a:cxn ang="0">
                    <a:pos x="218" y="218"/>
                  </a:cxn>
                  <a:cxn ang="0">
                    <a:pos x="226" y="204"/>
                  </a:cxn>
                  <a:cxn ang="0">
                    <a:pos x="234" y="191"/>
                  </a:cxn>
                  <a:cxn ang="0">
                    <a:pos x="243" y="177"/>
                  </a:cxn>
                  <a:cxn ang="0">
                    <a:pos x="250" y="164"/>
                  </a:cxn>
                  <a:cxn ang="0">
                    <a:pos x="259" y="150"/>
                  </a:cxn>
                  <a:cxn ang="0">
                    <a:pos x="267" y="136"/>
                  </a:cxn>
                  <a:cxn ang="0">
                    <a:pos x="275" y="123"/>
                  </a:cxn>
                  <a:cxn ang="0">
                    <a:pos x="283" y="110"/>
                  </a:cxn>
                  <a:cxn ang="0">
                    <a:pos x="269" y="101"/>
                  </a:cxn>
                  <a:cxn ang="0">
                    <a:pos x="256" y="94"/>
                  </a:cxn>
                  <a:cxn ang="0">
                    <a:pos x="243" y="85"/>
                  </a:cxn>
                  <a:cxn ang="0">
                    <a:pos x="232" y="73"/>
                  </a:cxn>
                  <a:cxn ang="0">
                    <a:pos x="218" y="65"/>
                  </a:cxn>
                  <a:cxn ang="0">
                    <a:pos x="205" y="57"/>
                  </a:cxn>
                  <a:cxn ang="0">
                    <a:pos x="192" y="48"/>
                  </a:cxn>
                  <a:cxn ang="0">
                    <a:pos x="178" y="40"/>
                  </a:cxn>
                  <a:cxn ang="0">
                    <a:pos x="164" y="32"/>
                  </a:cxn>
                  <a:cxn ang="0">
                    <a:pos x="151" y="24"/>
                  </a:cxn>
                  <a:cxn ang="0">
                    <a:pos x="138" y="16"/>
                  </a:cxn>
                  <a:cxn ang="0">
                    <a:pos x="124" y="8"/>
                  </a:cxn>
                  <a:cxn ang="0">
                    <a:pos x="92" y="0"/>
                  </a:cxn>
                  <a:cxn ang="0">
                    <a:pos x="92" y="0"/>
                  </a:cxn>
                </a:cxnLst>
                <a:rect l="0" t="0" r="r" b="b"/>
                <a:pathLst>
                  <a:path w="284" h="281">
                    <a:moveTo>
                      <a:pt x="92" y="0"/>
                    </a:moveTo>
                    <a:lnTo>
                      <a:pt x="81" y="19"/>
                    </a:lnTo>
                    <a:lnTo>
                      <a:pt x="65" y="46"/>
                    </a:lnTo>
                    <a:lnTo>
                      <a:pt x="43" y="82"/>
                    </a:lnTo>
                    <a:lnTo>
                      <a:pt x="31" y="93"/>
                    </a:lnTo>
                    <a:lnTo>
                      <a:pt x="22" y="106"/>
                    </a:lnTo>
                    <a:lnTo>
                      <a:pt x="12" y="124"/>
                    </a:lnTo>
                    <a:lnTo>
                      <a:pt x="4" y="138"/>
                    </a:lnTo>
                    <a:lnTo>
                      <a:pt x="0" y="154"/>
                    </a:lnTo>
                    <a:lnTo>
                      <a:pt x="8" y="171"/>
                    </a:lnTo>
                    <a:lnTo>
                      <a:pt x="19" y="183"/>
                    </a:lnTo>
                    <a:lnTo>
                      <a:pt x="30" y="196"/>
                    </a:lnTo>
                    <a:lnTo>
                      <a:pt x="43" y="204"/>
                    </a:lnTo>
                    <a:lnTo>
                      <a:pt x="56" y="212"/>
                    </a:lnTo>
                    <a:lnTo>
                      <a:pt x="70" y="220"/>
                    </a:lnTo>
                    <a:lnTo>
                      <a:pt x="83" y="228"/>
                    </a:lnTo>
                    <a:lnTo>
                      <a:pt x="97" y="237"/>
                    </a:lnTo>
                    <a:lnTo>
                      <a:pt x="110" y="245"/>
                    </a:lnTo>
                    <a:lnTo>
                      <a:pt x="142" y="264"/>
                    </a:lnTo>
                    <a:lnTo>
                      <a:pt x="155" y="272"/>
                    </a:lnTo>
                    <a:lnTo>
                      <a:pt x="169" y="280"/>
                    </a:lnTo>
                    <a:lnTo>
                      <a:pt x="181" y="269"/>
                    </a:lnTo>
                    <a:lnTo>
                      <a:pt x="194" y="258"/>
                    </a:lnTo>
                    <a:lnTo>
                      <a:pt x="202" y="245"/>
                    </a:lnTo>
                    <a:lnTo>
                      <a:pt x="210" y="231"/>
                    </a:lnTo>
                    <a:lnTo>
                      <a:pt x="218" y="218"/>
                    </a:lnTo>
                    <a:lnTo>
                      <a:pt x="226" y="204"/>
                    </a:lnTo>
                    <a:lnTo>
                      <a:pt x="234" y="191"/>
                    </a:lnTo>
                    <a:lnTo>
                      <a:pt x="243" y="177"/>
                    </a:lnTo>
                    <a:lnTo>
                      <a:pt x="250" y="164"/>
                    </a:lnTo>
                    <a:lnTo>
                      <a:pt x="259" y="150"/>
                    </a:lnTo>
                    <a:lnTo>
                      <a:pt x="267" y="136"/>
                    </a:lnTo>
                    <a:lnTo>
                      <a:pt x="275" y="123"/>
                    </a:lnTo>
                    <a:lnTo>
                      <a:pt x="283" y="110"/>
                    </a:lnTo>
                    <a:lnTo>
                      <a:pt x="269" y="101"/>
                    </a:lnTo>
                    <a:lnTo>
                      <a:pt x="256" y="94"/>
                    </a:lnTo>
                    <a:lnTo>
                      <a:pt x="243" y="85"/>
                    </a:lnTo>
                    <a:lnTo>
                      <a:pt x="232" y="73"/>
                    </a:lnTo>
                    <a:lnTo>
                      <a:pt x="218" y="65"/>
                    </a:lnTo>
                    <a:lnTo>
                      <a:pt x="205" y="57"/>
                    </a:lnTo>
                    <a:lnTo>
                      <a:pt x="192" y="48"/>
                    </a:lnTo>
                    <a:lnTo>
                      <a:pt x="178" y="40"/>
                    </a:lnTo>
                    <a:lnTo>
                      <a:pt x="164" y="32"/>
                    </a:lnTo>
                    <a:lnTo>
                      <a:pt x="151" y="24"/>
                    </a:lnTo>
                    <a:lnTo>
                      <a:pt x="138" y="16"/>
                    </a:lnTo>
                    <a:lnTo>
                      <a:pt x="124" y="8"/>
                    </a:lnTo>
                    <a:lnTo>
                      <a:pt x="92" y="0"/>
                    </a:lnTo>
                    <a:lnTo>
                      <a:pt x="92" y="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63" name="Oval 419"/>
              <p:cNvSpPr>
                <a:spLocks noChangeArrowheads="1"/>
              </p:cNvSpPr>
              <p:nvPr/>
            </p:nvSpPr>
            <p:spPr bwMode="auto">
              <a:xfrm rot="1860000">
                <a:off x="3274" y="2837"/>
                <a:ext cx="176" cy="39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045" name="Group 423"/>
            <p:cNvGrpSpPr>
              <a:grpSpLocks/>
            </p:cNvGrpSpPr>
            <p:nvPr/>
          </p:nvGrpSpPr>
          <p:grpSpPr bwMode="auto">
            <a:xfrm>
              <a:off x="3314" y="2942"/>
              <a:ext cx="212" cy="227"/>
              <a:chOff x="3314" y="2942"/>
              <a:chExt cx="212" cy="227"/>
            </a:xfrm>
          </p:grpSpPr>
          <p:sp>
            <p:nvSpPr>
              <p:cNvPr id="32165" name="Freeform 421"/>
              <p:cNvSpPr>
                <a:spLocks/>
              </p:cNvSpPr>
              <p:nvPr/>
            </p:nvSpPr>
            <p:spPr bwMode="auto">
              <a:xfrm>
                <a:off x="3314" y="2942"/>
                <a:ext cx="212" cy="227"/>
              </a:xfrm>
              <a:custGeom>
                <a:avLst/>
                <a:gdLst/>
                <a:ahLst/>
                <a:cxnLst>
                  <a:cxn ang="0">
                    <a:pos x="199" y="3"/>
                  </a:cxn>
                  <a:cxn ang="0">
                    <a:pos x="177" y="4"/>
                  </a:cxn>
                  <a:cxn ang="0">
                    <a:pos x="145" y="5"/>
                  </a:cxn>
                  <a:cxn ang="0">
                    <a:pos x="103" y="5"/>
                  </a:cxn>
                  <a:cxn ang="0">
                    <a:pos x="88" y="1"/>
                  </a:cxn>
                  <a:cxn ang="0">
                    <a:pos x="72" y="0"/>
                  </a:cxn>
                  <a:cxn ang="0">
                    <a:pos x="51" y="1"/>
                  </a:cxn>
                  <a:cxn ang="0">
                    <a:pos x="35" y="2"/>
                  </a:cxn>
                  <a:cxn ang="0">
                    <a:pos x="19" y="7"/>
                  </a:cxn>
                  <a:cxn ang="0">
                    <a:pos x="9" y="23"/>
                  </a:cxn>
                  <a:cxn ang="0">
                    <a:pos x="5" y="38"/>
                  </a:cxn>
                  <a:cxn ang="0">
                    <a:pos x="0" y="55"/>
                  </a:cxn>
                  <a:cxn ang="0">
                    <a:pos x="0" y="70"/>
                  </a:cxn>
                  <a:cxn ang="0">
                    <a:pos x="0" y="85"/>
                  </a:cxn>
                  <a:cxn ang="0">
                    <a:pos x="1" y="101"/>
                  </a:cxn>
                  <a:cxn ang="0">
                    <a:pos x="1" y="116"/>
                  </a:cxn>
                  <a:cxn ang="0">
                    <a:pos x="0" y="133"/>
                  </a:cxn>
                  <a:cxn ang="0">
                    <a:pos x="1" y="148"/>
                  </a:cxn>
                  <a:cxn ang="0">
                    <a:pos x="1" y="186"/>
                  </a:cxn>
                  <a:cxn ang="0">
                    <a:pos x="1" y="201"/>
                  </a:cxn>
                  <a:cxn ang="0">
                    <a:pos x="2" y="217"/>
                  </a:cxn>
                  <a:cxn ang="0">
                    <a:pos x="18" y="221"/>
                  </a:cxn>
                  <a:cxn ang="0">
                    <a:pos x="34" y="226"/>
                  </a:cxn>
                  <a:cxn ang="0">
                    <a:pos x="49" y="226"/>
                  </a:cxn>
                  <a:cxn ang="0">
                    <a:pos x="65" y="226"/>
                  </a:cxn>
                  <a:cxn ang="0">
                    <a:pos x="81" y="226"/>
                  </a:cxn>
                  <a:cxn ang="0">
                    <a:pos x="97" y="225"/>
                  </a:cxn>
                  <a:cxn ang="0">
                    <a:pos x="112" y="225"/>
                  </a:cxn>
                  <a:cxn ang="0">
                    <a:pos x="129" y="225"/>
                  </a:cxn>
                  <a:cxn ang="0">
                    <a:pos x="143" y="224"/>
                  </a:cxn>
                  <a:cxn ang="0">
                    <a:pos x="160" y="224"/>
                  </a:cxn>
                  <a:cxn ang="0">
                    <a:pos x="176" y="224"/>
                  </a:cxn>
                  <a:cxn ang="0">
                    <a:pos x="191" y="224"/>
                  </a:cxn>
                  <a:cxn ang="0">
                    <a:pos x="207" y="224"/>
                  </a:cxn>
                  <a:cxn ang="0">
                    <a:pos x="207" y="207"/>
                  </a:cxn>
                  <a:cxn ang="0">
                    <a:pos x="206" y="192"/>
                  </a:cxn>
                  <a:cxn ang="0">
                    <a:pos x="207" y="176"/>
                  </a:cxn>
                  <a:cxn ang="0">
                    <a:pos x="211" y="161"/>
                  </a:cxn>
                  <a:cxn ang="0">
                    <a:pos x="210" y="145"/>
                  </a:cxn>
                  <a:cxn ang="0">
                    <a:pos x="210" y="129"/>
                  </a:cxn>
                  <a:cxn ang="0">
                    <a:pos x="211" y="113"/>
                  </a:cxn>
                  <a:cxn ang="0">
                    <a:pos x="210" y="97"/>
                  </a:cxn>
                  <a:cxn ang="0">
                    <a:pos x="210" y="81"/>
                  </a:cxn>
                  <a:cxn ang="0">
                    <a:pos x="210" y="66"/>
                  </a:cxn>
                  <a:cxn ang="0">
                    <a:pos x="210" y="51"/>
                  </a:cxn>
                  <a:cxn ang="0">
                    <a:pos x="209" y="35"/>
                  </a:cxn>
                  <a:cxn ang="0">
                    <a:pos x="199" y="3"/>
                  </a:cxn>
                  <a:cxn ang="0">
                    <a:pos x="199" y="3"/>
                  </a:cxn>
                </a:cxnLst>
                <a:rect l="0" t="0" r="r" b="b"/>
                <a:pathLst>
                  <a:path w="212" h="227">
                    <a:moveTo>
                      <a:pt x="199" y="3"/>
                    </a:moveTo>
                    <a:lnTo>
                      <a:pt x="177" y="4"/>
                    </a:lnTo>
                    <a:lnTo>
                      <a:pt x="145" y="5"/>
                    </a:lnTo>
                    <a:lnTo>
                      <a:pt x="103" y="5"/>
                    </a:lnTo>
                    <a:lnTo>
                      <a:pt x="88" y="1"/>
                    </a:lnTo>
                    <a:lnTo>
                      <a:pt x="72" y="0"/>
                    </a:lnTo>
                    <a:lnTo>
                      <a:pt x="51" y="1"/>
                    </a:lnTo>
                    <a:lnTo>
                      <a:pt x="35" y="2"/>
                    </a:lnTo>
                    <a:lnTo>
                      <a:pt x="19" y="7"/>
                    </a:lnTo>
                    <a:lnTo>
                      <a:pt x="9" y="23"/>
                    </a:lnTo>
                    <a:lnTo>
                      <a:pt x="5" y="38"/>
                    </a:lnTo>
                    <a:lnTo>
                      <a:pt x="0" y="55"/>
                    </a:lnTo>
                    <a:lnTo>
                      <a:pt x="0" y="70"/>
                    </a:lnTo>
                    <a:lnTo>
                      <a:pt x="0" y="85"/>
                    </a:lnTo>
                    <a:lnTo>
                      <a:pt x="1" y="101"/>
                    </a:lnTo>
                    <a:lnTo>
                      <a:pt x="1" y="116"/>
                    </a:lnTo>
                    <a:lnTo>
                      <a:pt x="0" y="133"/>
                    </a:lnTo>
                    <a:lnTo>
                      <a:pt x="1" y="148"/>
                    </a:lnTo>
                    <a:lnTo>
                      <a:pt x="1" y="186"/>
                    </a:lnTo>
                    <a:lnTo>
                      <a:pt x="1" y="201"/>
                    </a:lnTo>
                    <a:lnTo>
                      <a:pt x="2" y="217"/>
                    </a:lnTo>
                    <a:lnTo>
                      <a:pt x="18" y="221"/>
                    </a:lnTo>
                    <a:lnTo>
                      <a:pt x="34" y="226"/>
                    </a:lnTo>
                    <a:lnTo>
                      <a:pt x="49" y="226"/>
                    </a:lnTo>
                    <a:lnTo>
                      <a:pt x="65" y="226"/>
                    </a:lnTo>
                    <a:lnTo>
                      <a:pt x="81" y="226"/>
                    </a:lnTo>
                    <a:lnTo>
                      <a:pt x="97" y="225"/>
                    </a:lnTo>
                    <a:lnTo>
                      <a:pt x="112" y="225"/>
                    </a:lnTo>
                    <a:lnTo>
                      <a:pt x="129" y="225"/>
                    </a:lnTo>
                    <a:lnTo>
                      <a:pt x="143" y="224"/>
                    </a:lnTo>
                    <a:lnTo>
                      <a:pt x="160" y="224"/>
                    </a:lnTo>
                    <a:lnTo>
                      <a:pt x="176" y="224"/>
                    </a:lnTo>
                    <a:lnTo>
                      <a:pt x="191" y="224"/>
                    </a:lnTo>
                    <a:lnTo>
                      <a:pt x="207" y="224"/>
                    </a:lnTo>
                    <a:lnTo>
                      <a:pt x="207" y="207"/>
                    </a:lnTo>
                    <a:lnTo>
                      <a:pt x="206" y="192"/>
                    </a:lnTo>
                    <a:lnTo>
                      <a:pt x="207" y="176"/>
                    </a:lnTo>
                    <a:lnTo>
                      <a:pt x="211" y="161"/>
                    </a:lnTo>
                    <a:lnTo>
                      <a:pt x="210" y="145"/>
                    </a:lnTo>
                    <a:lnTo>
                      <a:pt x="210" y="129"/>
                    </a:lnTo>
                    <a:lnTo>
                      <a:pt x="211" y="113"/>
                    </a:lnTo>
                    <a:lnTo>
                      <a:pt x="210" y="97"/>
                    </a:lnTo>
                    <a:lnTo>
                      <a:pt x="210" y="81"/>
                    </a:lnTo>
                    <a:lnTo>
                      <a:pt x="210" y="66"/>
                    </a:lnTo>
                    <a:lnTo>
                      <a:pt x="210" y="51"/>
                    </a:lnTo>
                    <a:lnTo>
                      <a:pt x="209" y="35"/>
                    </a:lnTo>
                    <a:lnTo>
                      <a:pt x="199" y="3"/>
                    </a:lnTo>
                    <a:lnTo>
                      <a:pt x="199" y="3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66" name="Oval 422"/>
              <p:cNvSpPr>
                <a:spLocks noChangeArrowheads="1"/>
              </p:cNvSpPr>
              <p:nvPr/>
            </p:nvSpPr>
            <p:spPr bwMode="auto">
              <a:xfrm rot="5340000">
                <a:off x="3404" y="3041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048" name="Group 426"/>
            <p:cNvGrpSpPr>
              <a:grpSpLocks/>
            </p:cNvGrpSpPr>
            <p:nvPr/>
          </p:nvGrpSpPr>
          <p:grpSpPr bwMode="auto">
            <a:xfrm>
              <a:off x="2880" y="2949"/>
              <a:ext cx="220" cy="235"/>
              <a:chOff x="2880" y="2949"/>
              <a:chExt cx="220" cy="235"/>
            </a:xfrm>
          </p:grpSpPr>
          <p:sp>
            <p:nvSpPr>
              <p:cNvPr id="32168" name="Freeform 424"/>
              <p:cNvSpPr>
                <a:spLocks/>
              </p:cNvSpPr>
              <p:nvPr/>
            </p:nvSpPr>
            <p:spPr bwMode="auto">
              <a:xfrm>
                <a:off x="2880" y="2949"/>
                <a:ext cx="220" cy="235"/>
              </a:xfrm>
              <a:custGeom>
                <a:avLst/>
                <a:gdLst/>
                <a:ahLst/>
                <a:cxnLst>
                  <a:cxn ang="0">
                    <a:pos x="8" y="220"/>
                  </a:cxn>
                  <a:cxn ang="0">
                    <a:pos x="29" y="221"/>
                  </a:cxn>
                  <a:cxn ang="0">
                    <a:pos x="61" y="222"/>
                  </a:cxn>
                  <a:cxn ang="0">
                    <a:pos x="103" y="225"/>
                  </a:cxn>
                  <a:cxn ang="0">
                    <a:pos x="118" y="230"/>
                  </a:cxn>
                  <a:cxn ang="0">
                    <a:pos x="134" y="232"/>
                  </a:cxn>
                  <a:cxn ang="0">
                    <a:pos x="155" y="233"/>
                  </a:cxn>
                  <a:cxn ang="0">
                    <a:pos x="171" y="234"/>
                  </a:cxn>
                  <a:cxn ang="0">
                    <a:pos x="187" y="230"/>
                  </a:cxn>
                  <a:cxn ang="0">
                    <a:pos x="199" y="214"/>
                  </a:cxn>
                  <a:cxn ang="0">
                    <a:pos x="203" y="199"/>
                  </a:cxn>
                  <a:cxn ang="0">
                    <a:pos x="210" y="183"/>
                  </a:cxn>
                  <a:cxn ang="0">
                    <a:pos x="211" y="168"/>
                  </a:cxn>
                  <a:cxn ang="0">
                    <a:pos x="212" y="153"/>
                  </a:cxn>
                  <a:cxn ang="0">
                    <a:pos x="212" y="136"/>
                  </a:cxn>
                  <a:cxn ang="0">
                    <a:pos x="214" y="121"/>
                  </a:cxn>
                  <a:cxn ang="0">
                    <a:pos x="215" y="105"/>
                  </a:cxn>
                  <a:cxn ang="0">
                    <a:pos x="216" y="89"/>
                  </a:cxn>
                  <a:cxn ang="0">
                    <a:pos x="218" y="52"/>
                  </a:cxn>
                  <a:cxn ang="0">
                    <a:pos x="219" y="37"/>
                  </a:cxn>
                  <a:cxn ang="0">
                    <a:pos x="219" y="21"/>
                  </a:cxn>
                  <a:cxn ang="0">
                    <a:pos x="203" y="16"/>
                  </a:cxn>
                  <a:cxn ang="0">
                    <a:pos x="187" y="9"/>
                  </a:cxn>
                  <a:cxn ang="0">
                    <a:pos x="172" y="8"/>
                  </a:cxn>
                  <a:cxn ang="0">
                    <a:pos x="157" y="8"/>
                  </a:cxn>
                  <a:cxn ang="0">
                    <a:pos x="141" y="7"/>
                  </a:cxn>
                  <a:cxn ang="0">
                    <a:pos x="125" y="6"/>
                  </a:cxn>
                  <a:cxn ang="0">
                    <a:pos x="110" y="6"/>
                  </a:cxn>
                  <a:cxn ang="0">
                    <a:pos x="93" y="4"/>
                  </a:cxn>
                  <a:cxn ang="0">
                    <a:pos x="79" y="4"/>
                  </a:cxn>
                  <a:cxn ang="0">
                    <a:pos x="62" y="3"/>
                  </a:cxn>
                  <a:cxn ang="0">
                    <a:pos x="46" y="2"/>
                  </a:cxn>
                  <a:cxn ang="0">
                    <a:pos x="30" y="1"/>
                  </a:cxn>
                  <a:cxn ang="0">
                    <a:pos x="15" y="0"/>
                  </a:cxn>
                  <a:cxn ang="0">
                    <a:pos x="14" y="17"/>
                  </a:cxn>
                  <a:cxn ang="0">
                    <a:pos x="14" y="31"/>
                  </a:cxn>
                  <a:cxn ang="0">
                    <a:pos x="12" y="47"/>
                  </a:cxn>
                  <a:cxn ang="0">
                    <a:pos x="7" y="63"/>
                  </a:cxn>
                  <a:cxn ang="0">
                    <a:pos x="6" y="78"/>
                  </a:cxn>
                  <a:cxn ang="0">
                    <a:pos x="5" y="93"/>
                  </a:cxn>
                  <a:cxn ang="0">
                    <a:pos x="4" y="110"/>
                  </a:cxn>
                  <a:cxn ang="0">
                    <a:pos x="3" y="125"/>
                  </a:cxn>
                  <a:cxn ang="0">
                    <a:pos x="3" y="142"/>
                  </a:cxn>
                  <a:cxn ang="0">
                    <a:pos x="1" y="157"/>
                  </a:cxn>
                  <a:cxn ang="0">
                    <a:pos x="0" y="172"/>
                  </a:cxn>
                  <a:cxn ang="0">
                    <a:pos x="0" y="189"/>
                  </a:cxn>
                  <a:cxn ang="0">
                    <a:pos x="8" y="220"/>
                  </a:cxn>
                  <a:cxn ang="0">
                    <a:pos x="8" y="220"/>
                  </a:cxn>
                </a:cxnLst>
                <a:rect l="0" t="0" r="r" b="b"/>
                <a:pathLst>
                  <a:path w="220" h="235">
                    <a:moveTo>
                      <a:pt x="8" y="220"/>
                    </a:moveTo>
                    <a:lnTo>
                      <a:pt x="29" y="221"/>
                    </a:lnTo>
                    <a:lnTo>
                      <a:pt x="61" y="222"/>
                    </a:lnTo>
                    <a:lnTo>
                      <a:pt x="103" y="225"/>
                    </a:lnTo>
                    <a:lnTo>
                      <a:pt x="118" y="230"/>
                    </a:lnTo>
                    <a:lnTo>
                      <a:pt x="134" y="232"/>
                    </a:lnTo>
                    <a:lnTo>
                      <a:pt x="155" y="233"/>
                    </a:lnTo>
                    <a:lnTo>
                      <a:pt x="171" y="234"/>
                    </a:lnTo>
                    <a:lnTo>
                      <a:pt x="187" y="230"/>
                    </a:lnTo>
                    <a:lnTo>
                      <a:pt x="199" y="214"/>
                    </a:lnTo>
                    <a:lnTo>
                      <a:pt x="203" y="199"/>
                    </a:lnTo>
                    <a:lnTo>
                      <a:pt x="210" y="183"/>
                    </a:lnTo>
                    <a:lnTo>
                      <a:pt x="211" y="168"/>
                    </a:lnTo>
                    <a:lnTo>
                      <a:pt x="212" y="153"/>
                    </a:lnTo>
                    <a:lnTo>
                      <a:pt x="212" y="136"/>
                    </a:lnTo>
                    <a:lnTo>
                      <a:pt x="214" y="121"/>
                    </a:lnTo>
                    <a:lnTo>
                      <a:pt x="215" y="105"/>
                    </a:lnTo>
                    <a:lnTo>
                      <a:pt x="216" y="89"/>
                    </a:lnTo>
                    <a:lnTo>
                      <a:pt x="218" y="52"/>
                    </a:lnTo>
                    <a:lnTo>
                      <a:pt x="219" y="37"/>
                    </a:lnTo>
                    <a:lnTo>
                      <a:pt x="219" y="21"/>
                    </a:lnTo>
                    <a:lnTo>
                      <a:pt x="203" y="16"/>
                    </a:lnTo>
                    <a:lnTo>
                      <a:pt x="187" y="9"/>
                    </a:lnTo>
                    <a:lnTo>
                      <a:pt x="172" y="8"/>
                    </a:lnTo>
                    <a:lnTo>
                      <a:pt x="157" y="8"/>
                    </a:lnTo>
                    <a:lnTo>
                      <a:pt x="141" y="7"/>
                    </a:lnTo>
                    <a:lnTo>
                      <a:pt x="125" y="6"/>
                    </a:lnTo>
                    <a:lnTo>
                      <a:pt x="110" y="6"/>
                    </a:lnTo>
                    <a:lnTo>
                      <a:pt x="93" y="4"/>
                    </a:lnTo>
                    <a:lnTo>
                      <a:pt x="79" y="4"/>
                    </a:lnTo>
                    <a:lnTo>
                      <a:pt x="62" y="3"/>
                    </a:lnTo>
                    <a:lnTo>
                      <a:pt x="46" y="2"/>
                    </a:lnTo>
                    <a:lnTo>
                      <a:pt x="30" y="1"/>
                    </a:lnTo>
                    <a:lnTo>
                      <a:pt x="15" y="0"/>
                    </a:lnTo>
                    <a:lnTo>
                      <a:pt x="14" y="17"/>
                    </a:lnTo>
                    <a:lnTo>
                      <a:pt x="14" y="31"/>
                    </a:lnTo>
                    <a:lnTo>
                      <a:pt x="12" y="47"/>
                    </a:lnTo>
                    <a:lnTo>
                      <a:pt x="7" y="63"/>
                    </a:lnTo>
                    <a:lnTo>
                      <a:pt x="6" y="78"/>
                    </a:lnTo>
                    <a:lnTo>
                      <a:pt x="5" y="93"/>
                    </a:lnTo>
                    <a:lnTo>
                      <a:pt x="4" y="110"/>
                    </a:lnTo>
                    <a:lnTo>
                      <a:pt x="3" y="125"/>
                    </a:lnTo>
                    <a:lnTo>
                      <a:pt x="3" y="142"/>
                    </a:lnTo>
                    <a:lnTo>
                      <a:pt x="1" y="157"/>
                    </a:lnTo>
                    <a:lnTo>
                      <a:pt x="0" y="172"/>
                    </a:lnTo>
                    <a:lnTo>
                      <a:pt x="0" y="189"/>
                    </a:lnTo>
                    <a:lnTo>
                      <a:pt x="8" y="220"/>
                    </a:lnTo>
                    <a:lnTo>
                      <a:pt x="8" y="22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69" name="Oval 425"/>
              <p:cNvSpPr>
                <a:spLocks noChangeArrowheads="1"/>
              </p:cNvSpPr>
              <p:nvPr/>
            </p:nvSpPr>
            <p:spPr bwMode="auto">
              <a:xfrm rot="16380000">
                <a:off x="2827" y="3034"/>
                <a:ext cx="178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051" name="Group 429"/>
            <p:cNvGrpSpPr>
              <a:grpSpLocks/>
            </p:cNvGrpSpPr>
            <p:nvPr/>
          </p:nvGrpSpPr>
          <p:grpSpPr bwMode="auto">
            <a:xfrm>
              <a:off x="2889" y="2776"/>
              <a:ext cx="286" cy="275"/>
              <a:chOff x="2889" y="2776"/>
              <a:chExt cx="286" cy="275"/>
            </a:xfrm>
          </p:grpSpPr>
          <p:sp>
            <p:nvSpPr>
              <p:cNvPr id="32171" name="Freeform 427"/>
              <p:cNvSpPr>
                <a:spLocks/>
              </p:cNvSpPr>
              <p:nvPr/>
            </p:nvSpPr>
            <p:spPr bwMode="auto">
              <a:xfrm>
                <a:off x="2889" y="2776"/>
                <a:ext cx="286" cy="275"/>
              </a:xfrm>
              <a:custGeom>
                <a:avLst/>
                <a:gdLst/>
                <a:ahLst/>
                <a:cxnLst>
                  <a:cxn ang="0">
                    <a:pos x="0" y="124"/>
                  </a:cxn>
                  <a:cxn ang="0">
                    <a:pos x="12" y="142"/>
                  </a:cxn>
                  <a:cxn ang="0">
                    <a:pos x="29" y="168"/>
                  </a:cxn>
                  <a:cxn ang="0">
                    <a:pos x="52" y="204"/>
                  </a:cxn>
                  <a:cxn ang="0">
                    <a:pos x="57" y="219"/>
                  </a:cxn>
                  <a:cxn ang="0">
                    <a:pos x="64" y="233"/>
                  </a:cxn>
                  <a:cxn ang="0">
                    <a:pos x="76" y="250"/>
                  </a:cxn>
                  <a:cxn ang="0">
                    <a:pos x="85" y="263"/>
                  </a:cxn>
                  <a:cxn ang="0">
                    <a:pos x="98" y="274"/>
                  </a:cxn>
                  <a:cxn ang="0">
                    <a:pos x="117" y="274"/>
                  </a:cxn>
                  <a:cxn ang="0">
                    <a:pos x="132" y="269"/>
                  </a:cxn>
                  <a:cxn ang="0">
                    <a:pos x="149" y="265"/>
                  </a:cxn>
                  <a:cxn ang="0">
                    <a:pos x="162" y="257"/>
                  </a:cxn>
                  <a:cxn ang="0">
                    <a:pos x="174" y="249"/>
                  </a:cxn>
                  <a:cxn ang="0">
                    <a:pos x="188" y="240"/>
                  </a:cxn>
                  <a:cxn ang="0">
                    <a:pos x="201" y="232"/>
                  </a:cxn>
                  <a:cxn ang="0">
                    <a:pos x="215" y="223"/>
                  </a:cxn>
                  <a:cxn ang="0">
                    <a:pos x="228" y="215"/>
                  </a:cxn>
                  <a:cxn ang="0">
                    <a:pos x="259" y="194"/>
                  </a:cxn>
                  <a:cxn ang="0">
                    <a:pos x="272" y="186"/>
                  </a:cxn>
                  <a:cxn ang="0">
                    <a:pos x="285" y="177"/>
                  </a:cxn>
                  <a:cxn ang="0">
                    <a:pos x="280" y="162"/>
                  </a:cxn>
                  <a:cxn ang="0">
                    <a:pos x="276" y="145"/>
                  </a:cxn>
                  <a:cxn ang="0">
                    <a:pos x="268" y="132"/>
                  </a:cxn>
                  <a:cxn ang="0">
                    <a:pos x="259" y="119"/>
                  </a:cxn>
                  <a:cxn ang="0">
                    <a:pos x="251" y="106"/>
                  </a:cxn>
                  <a:cxn ang="0">
                    <a:pos x="242" y="93"/>
                  </a:cxn>
                  <a:cxn ang="0">
                    <a:pos x="234" y="80"/>
                  </a:cxn>
                  <a:cxn ang="0">
                    <a:pos x="225" y="66"/>
                  </a:cxn>
                  <a:cxn ang="0">
                    <a:pos x="216" y="54"/>
                  </a:cxn>
                  <a:cxn ang="0">
                    <a:pos x="208" y="39"/>
                  </a:cxn>
                  <a:cxn ang="0">
                    <a:pos x="199" y="26"/>
                  </a:cxn>
                  <a:cxn ang="0">
                    <a:pos x="190" y="13"/>
                  </a:cxn>
                  <a:cxn ang="0">
                    <a:pos x="182" y="0"/>
                  </a:cxn>
                  <a:cxn ang="0">
                    <a:pos x="168" y="9"/>
                  </a:cxn>
                  <a:cxn ang="0">
                    <a:pos x="156" y="17"/>
                  </a:cxn>
                  <a:cxn ang="0">
                    <a:pos x="142" y="25"/>
                  </a:cxn>
                  <a:cxn ang="0">
                    <a:pos x="127" y="30"/>
                  </a:cxn>
                  <a:cxn ang="0">
                    <a:pos x="113" y="39"/>
                  </a:cxn>
                  <a:cxn ang="0">
                    <a:pos x="100" y="47"/>
                  </a:cxn>
                  <a:cxn ang="0">
                    <a:pos x="87" y="55"/>
                  </a:cxn>
                  <a:cxn ang="0">
                    <a:pos x="73" y="64"/>
                  </a:cxn>
                  <a:cxn ang="0">
                    <a:pos x="60" y="73"/>
                  </a:cxn>
                  <a:cxn ang="0">
                    <a:pos x="47" y="81"/>
                  </a:cxn>
                  <a:cxn ang="0">
                    <a:pos x="34" y="89"/>
                  </a:cxn>
                  <a:cxn ang="0">
                    <a:pos x="21" y="98"/>
                  </a:cxn>
                  <a:cxn ang="0">
                    <a:pos x="0" y="124"/>
                  </a:cxn>
                  <a:cxn ang="0">
                    <a:pos x="0" y="124"/>
                  </a:cxn>
                </a:cxnLst>
                <a:rect l="0" t="0" r="r" b="b"/>
                <a:pathLst>
                  <a:path w="286" h="275">
                    <a:moveTo>
                      <a:pt x="0" y="124"/>
                    </a:moveTo>
                    <a:lnTo>
                      <a:pt x="12" y="142"/>
                    </a:lnTo>
                    <a:lnTo>
                      <a:pt x="29" y="168"/>
                    </a:lnTo>
                    <a:lnTo>
                      <a:pt x="52" y="204"/>
                    </a:lnTo>
                    <a:lnTo>
                      <a:pt x="57" y="219"/>
                    </a:lnTo>
                    <a:lnTo>
                      <a:pt x="64" y="233"/>
                    </a:lnTo>
                    <a:lnTo>
                      <a:pt x="76" y="250"/>
                    </a:lnTo>
                    <a:lnTo>
                      <a:pt x="85" y="263"/>
                    </a:lnTo>
                    <a:lnTo>
                      <a:pt x="98" y="274"/>
                    </a:lnTo>
                    <a:lnTo>
                      <a:pt x="117" y="274"/>
                    </a:lnTo>
                    <a:lnTo>
                      <a:pt x="132" y="269"/>
                    </a:lnTo>
                    <a:lnTo>
                      <a:pt x="149" y="265"/>
                    </a:lnTo>
                    <a:lnTo>
                      <a:pt x="162" y="257"/>
                    </a:lnTo>
                    <a:lnTo>
                      <a:pt x="174" y="249"/>
                    </a:lnTo>
                    <a:lnTo>
                      <a:pt x="188" y="240"/>
                    </a:lnTo>
                    <a:lnTo>
                      <a:pt x="201" y="232"/>
                    </a:lnTo>
                    <a:lnTo>
                      <a:pt x="215" y="223"/>
                    </a:lnTo>
                    <a:lnTo>
                      <a:pt x="228" y="215"/>
                    </a:lnTo>
                    <a:lnTo>
                      <a:pt x="259" y="194"/>
                    </a:lnTo>
                    <a:lnTo>
                      <a:pt x="272" y="186"/>
                    </a:lnTo>
                    <a:lnTo>
                      <a:pt x="285" y="177"/>
                    </a:lnTo>
                    <a:lnTo>
                      <a:pt x="280" y="162"/>
                    </a:lnTo>
                    <a:lnTo>
                      <a:pt x="276" y="145"/>
                    </a:lnTo>
                    <a:lnTo>
                      <a:pt x="268" y="132"/>
                    </a:lnTo>
                    <a:lnTo>
                      <a:pt x="259" y="119"/>
                    </a:lnTo>
                    <a:lnTo>
                      <a:pt x="251" y="106"/>
                    </a:lnTo>
                    <a:lnTo>
                      <a:pt x="242" y="93"/>
                    </a:lnTo>
                    <a:lnTo>
                      <a:pt x="234" y="80"/>
                    </a:lnTo>
                    <a:lnTo>
                      <a:pt x="225" y="66"/>
                    </a:lnTo>
                    <a:lnTo>
                      <a:pt x="216" y="54"/>
                    </a:lnTo>
                    <a:lnTo>
                      <a:pt x="208" y="39"/>
                    </a:lnTo>
                    <a:lnTo>
                      <a:pt x="199" y="26"/>
                    </a:lnTo>
                    <a:lnTo>
                      <a:pt x="190" y="13"/>
                    </a:lnTo>
                    <a:lnTo>
                      <a:pt x="182" y="0"/>
                    </a:lnTo>
                    <a:lnTo>
                      <a:pt x="168" y="9"/>
                    </a:lnTo>
                    <a:lnTo>
                      <a:pt x="156" y="17"/>
                    </a:lnTo>
                    <a:lnTo>
                      <a:pt x="142" y="25"/>
                    </a:lnTo>
                    <a:lnTo>
                      <a:pt x="127" y="30"/>
                    </a:lnTo>
                    <a:lnTo>
                      <a:pt x="113" y="39"/>
                    </a:lnTo>
                    <a:lnTo>
                      <a:pt x="100" y="47"/>
                    </a:lnTo>
                    <a:lnTo>
                      <a:pt x="87" y="55"/>
                    </a:lnTo>
                    <a:lnTo>
                      <a:pt x="73" y="64"/>
                    </a:lnTo>
                    <a:lnTo>
                      <a:pt x="60" y="73"/>
                    </a:lnTo>
                    <a:lnTo>
                      <a:pt x="47" y="81"/>
                    </a:lnTo>
                    <a:lnTo>
                      <a:pt x="34" y="89"/>
                    </a:lnTo>
                    <a:lnTo>
                      <a:pt x="21" y="98"/>
                    </a:lnTo>
                    <a:lnTo>
                      <a:pt x="0" y="124"/>
                    </a:lnTo>
                    <a:lnTo>
                      <a:pt x="0" y="124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72" name="Oval 428"/>
              <p:cNvSpPr>
                <a:spLocks noChangeArrowheads="1"/>
              </p:cNvSpPr>
              <p:nvPr/>
            </p:nvSpPr>
            <p:spPr bwMode="auto">
              <a:xfrm rot="19620000">
                <a:off x="2910" y="2836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054" name="Group 432"/>
            <p:cNvGrpSpPr>
              <a:grpSpLocks/>
            </p:cNvGrpSpPr>
            <p:nvPr/>
          </p:nvGrpSpPr>
          <p:grpSpPr bwMode="auto">
            <a:xfrm>
              <a:off x="3108" y="3182"/>
              <a:ext cx="239" cy="225"/>
              <a:chOff x="3108" y="3182"/>
              <a:chExt cx="239" cy="225"/>
            </a:xfrm>
          </p:grpSpPr>
          <p:sp>
            <p:nvSpPr>
              <p:cNvPr id="32174" name="Freeform 430"/>
              <p:cNvSpPr>
                <a:spLocks/>
              </p:cNvSpPr>
              <p:nvPr/>
            </p:nvSpPr>
            <p:spPr bwMode="auto">
              <a:xfrm>
                <a:off x="3108" y="3182"/>
                <a:ext cx="239" cy="225"/>
              </a:xfrm>
              <a:custGeom>
                <a:avLst/>
                <a:gdLst/>
                <a:ahLst/>
                <a:cxnLst>
                  <a:cxn ang="0">
                    <a:pos x="221" y="217"/>
                  </a:cxn>
                  <a:cxn ang="0">
                    <a:pos x="221" y="196"/>
                  </a:cxn>
                  <a:cxn ang="0">
                    <a:pos x="223" y="165"/>
                  </a:cxn>
                  <a:cxn ang="0">
                    <a:pos x="229" y="121"/>
                  </a:cxn>
                  <a:cxn ang="0">
                    <a:pos x="234" y="108"/>
                  </a:cxn>
                  <a:cxn ang="0">
                    <a:pos x="237" y="92"/>
                  </a:cxn>
                  <a:cxn ang="0">
                    <a:pos x="238" y="71"/>
                  </a:cxn>
                  <a:cxn ang="0">
                    <a:pos x="238" y="54"/>
                  </a:cxn>
                  <a:cxn ang="0">
                    <a:pos x="234" y="38"/>
                  </a:cxn>
                  <a:cxn ang="0">
                    <a:pos x="219" y="27"/>
                  </a:cxn>
                  <a:cxn ang="0">
                    <a:pos x="204" y="22"/>
                  </a:cxn>
                  <a:cxn ang="0">
                    <a:pos x="189" y="14"/>
                  </a:cxn>
                  <a:cxn ang="0">
                    <a:pos x="175" y="12"/>
                  </a:cxn>
                  <a:cxn ang="0">
                    <a:pos x="160" y="11"/>
                  </a:cxn>
                  <a:cxn ang="0">
                    <a:pos x="144" y="10"/>
                  </a:cxn>
                  <a:cxn ang="0">
                    <a:pos x="129" y="8"/>
                  </a:cxn>
                  <a:cxn ang="0">
                    <a:pos x="111" y="6"/>
                  </a:cxn>
                  <a:cxn ang="0">
                    <a:pos x="96" y="6"/>
                  </a:cxn>
                  <a:cxn ang="0">
                    <a:pos x="58" y="1"/>
                  </a:cxn>
                  <a:cxn ang="0">
                    <a:pos x="44" y="0"/>
                  </a:cxn>
                  <a:cxn ang="0">
                    <a:pos x="28" y="0"/>
                  </a:cxn>
                  <a:cxn ang="0">
                    <a:pos x="23" y="15"/>
                  </a:cxn>
                  <a:cxn ang="0">
                    <a:pos x="16" y="30"/>
                  </a:cxn>
                  <a:cxn ang="0">
                    <a:pos x="14" y="45"/>
                  </a:cxn>
                  <a:cxn ang="0">
                    <a:pos x="12" y="61"/>
                  </a:cxn>
                  <a:cxn ang="0">
                    <a:pos x="11" y="77"/>
                  </a:cxn>
                  <a:cxn ang="0">
                    <a:pos x="10" y="94"/>
                  </a:cxn>
                  <a:cxn ang="0">
                    <a:pos x="9" y="108"/>
                  </a:cxn>
                  <a:cxn ang="0">
                    <a:pos x="7" y="124"/>
                  </a:cxn>
                  <a:cxn ang="0">
                    <a:pos x="6" y="139"/>
                  </a:cxn>
                  <a:cxn ang="0">
                    <a:pos x="4" y="155"/>
                  </a:cxn>
                  <a:cxn ang="0">
                    <a:pos x="2" y="171"/>
                  </a:cxn>
                  <a:cxn ang="0">
                    <a:pos x="1" y="187"/>
                  </a:cxn>
                  <a:cxn ang="0">
                    <a:pos x="0" y="203"/>
                  </a:cxn>
                  <a:cxn ang="0">
                    <a:pos x="16" y="205"/>
                  </a:cxn>
                  <a:cxn ang="0">
                    <a:pos x="32" y="205"/>
                  </a:cxn>
                  <a:cxn ang="0">
                    <a:pos x="47" y="208"/>
                  </a:cxn>
                  <a:cxn ang="0">
                    <a:pos x="61" y="214"/>
                  </a:cxn>
                  <a:cxn ang="0">
                    <a:pos x="78" y="213"/>
                  </a:cxn>
                  <a:cxn ang="0">
                    <a:pos x="93" y="215"/>
                  </a:cxn>
                  <a:cxn ang="0">
                    <a:pos x="109" y="218"/>
                  </a:cxn>
                  <a:cxn ang="0">
                    <a:pos x="125" y="219"/>
                  </a:cxn>
                  <a:cxn ang="0">
                    <a:pos x="141" y="221"/>
                  </a:cxn>
                  <a:cxn ang="0">
                    <a:pos x="157" y="221"/>
                  </a:cxn>
                  <a:cxn ang="0">
                    <a:pos x="171" y="224"/>
                  </a:cxn>
                  <a:cxn ang="0">
                    <a:pos x="187" y="224"/>
                  </a:cxn>
                  <a:cxn ang="0">
                    <a:pos x="221" y="217"/>
                  </a:cxn>
                  <a:cxn ang="0">
                    <a:pos x="221" y="217"/>
                  </a:cxn>
                </a:cxnLst>
                <a:rect l="0" t="0" r="r" b="b"/>
                <a:pathLst>
                  <a:path w="239" h="225">
                    <a:moveTo>
                      <a:pt x="221" y="217"/>
                    </a:moveTo>
                    <a:lnTo>
                      <a:pt x="221" y="196"/>
                    </a:lnTo>
                    <a:lnTo>
                      <a:pt x="223" y="165"/>
                    </a:lnTo>
                    <a:lnTo>
                      <a:pt x="229" y="121"/>
                    </a:lnTo>
                    <a:lnTo>
                      <a:pt x="234" y="108"/>
                    </a:lnTo>
                    <a:lnTo>
                      <a:pt x="237" y="92"/>
                    </a:lnTo>
                    <a:lnTo>
                      <a:pt x="238" y="71"/>
                    </a:lnTo>
                    <a:lnTo>
                      <a:pt x="238" y="54"/>
                    </a:lnTo>
                    <a:lnTo>
                      <a:pt x="234" y="38"/>
                    </a:lnTo>
                    <a:lnTo>
                      <a:pt x="219" y="27"/>
                    </a:lnTo>
                    <a:lnTo>
                      <a:pt x="204" y="22"/>
                    </a:lnTo>
                    <a:lnTo>
                      <a:pt x="189" y="14"/>
                    </a:lnTo>
                    <a:lnTo>
                      <a:pt x="175" y="12"/>
                    </a:lnTo>
                    <a:lnTo>
                      <a:pt x="160" y="11"/>
                    </a:lnTo>
                    <a:lnTo>
                      <a:pt x="144" y="10"/>
                    </a:lnTo>
                    <a:lnTo>
                      <a:pt x="129" y="8"/>
                    </a:lnTo>
                    <a:lnTo>
                      <a:pt x="111" y="6"/>
                    </a:lnTo>
                    <a:lnTo>
                      <a:pt x="96" y="6"/>
                    </a:lnTo>
                    <a:lnTo>
                      <a:pt x="58" y="1"/>
                    </a:lnTo>
                    <a:lnTo>
                      <a:pt x="44" y="0"/>
                    </a:lnTo>
                    <a:lnTo>
                      <a:pt x="28" y="0"/>
                    </a:lnTo>
                    <a:lnTo>
                      <a:pt x="23" y="15"/>
                    </a:lnTo>
                    <a:lnTo>
                      <a:pt x="16" y="30"/>
                    </a:lnTo>
                    <a:lnTo>
                      <a:pt x="14" y="45"/>
                    </a:lnTo>
                    <a:lnTo>
                      <a:pt x="12" y="61"/>
                    </a:lnTo>
                    <a:lnTo>
                      <a:pt x="11" y="77"/>
                    </a:lnTo>
                    <a:lnTo>
                      <a:pt x="10" y="94"/>
                    </a:lnTo>
                    <a:lnTo>
                      <a:pt x="9" y="108"/>
                    </a:lnTo>
                    <a:lnTo>
                      <a:pt x="7" y="124"/>
                    </a:lnTo>
                    <a:lnTo>
                      <a:pt x="6" y="139"/>
                    </a:lnTo>
                    <a:lnTo>
                      <a:pt x="4" y="155"/>
                    </a:lnTo>
                    <a:lnTo>
                      <a:pt x="2" y="171"/>
                    </a:lnTo>
                    <a:lnTo>
                      <a:pt x="1" y="187"/>
                    </a:lnTo>
                    <a:lnTo>
                      <a:pt x="0" y="203"/>
                    </a:lnTo>
                    <a:lnTo>
                      <a:pt x="16" y="205"/>
                    </a:lnTo>
                    <a:lnTo>
                      <a:pt x="32" y="205"/>
                    </a:lnTo>
                    <a:lnTo>
                      <a:pt x="47" y="208"/>
                    </a:lnTo>
                    <a:lnTo>
                      <a:pt x="61" y="214"/>
                    </a:lnTo>
                    <a:lnTo>
                      <a:pt x="78" y="213"/>
                    </a:lnTo>
                    <a:lnTo>
                      <a:pt x="93" y="215"/>
                    </a:lnTo>
                    <a:lnTo>
                      <a:pt x="109" y="218"/>
                    </a:lnTo>
                    <a:lnTo>
                      <a:pt x="125" y="219"/>
                    </a:lnTo>
                    <a:lnTo>
                      <a:pt x="141" y="221"/>
                    </a:lnTo>
                    <a:lnTo>
                      <a:pt x="157" y="221"/>
                    </a:lnTo>
                    <a:lnTo>
                      <a:pt x="171" y="224"/>
                    </a:lnTo>
                    <a:lnTo>
                      <a:pt x="187" y="224"/>
                    </a:lnTo>
                    <a:lnTo>
                      <a:pt x="221" y="217"/>
                    </a:lnTo>
                    <a:lnTo>
                      <a:pt x="221" y="217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75" name="Oval 431"/>
              <p:cNvSpPr>
                <a:spLocks noChangeArrowheads="1"/>
              </p:cNvSpPr>
              <p:nvPr/>
            </p:nvSpPr>
            <p:spPr bwMode="auto">
              <a:xfrm rot="11100000">
                <a:off x="3126" y="3346"/>
                <a:ext cx="178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057" name="Group 435"/>
            <p:cNvGrpSpPr>
              <a:grpSpLocks/>
            </p:cNvGrpSpPr>
            <p:nvPr/>
          </p:nvGrpSpPr>
          <p:grpSpPr bwMode="auto">
            <a:xfrm>
              <a:off x="2937" y="3108"/>
              <a:ext cx="273" cy="285"/>
              <a:chOff x="2937" y="3108"/>
              <a:chExt cx="273" cy="285"/>
            </a:xfrm>
          </p:grpSpPr>
          <p:sp>
            <p:nvSpPr>
              <p:cNvPr id="32177" name="Freeform 433"/>
              <p:cNvSpPr>
                <a:spLocks/>
              </p:cNvSpPr>
              <p:nvPr/>
            </p:nvSpPr>
            <p:spPr bwMode="auto">
              <a:xfrm>
                <a:off x="2937" y="3108"/>
                <a:ext cx="273" cy="285"/>
              </a:xfrm>
              <a:custGeom>
                <a:avLst/>
                <a:gdLst/>
                <a:ahLst/>
                <a:cxnLst>
                  <a:cxn ang="0">
                    <a:pos x="117" y="284"/>
                  </a:cxn>
                  <a:cxn ang="0">
                    <a:pos x="135" y="272"/>
                  </a:cxn>
                  <a:cxn ang="0">
                    <a:pos x="163" y="256"/>
                  </a:cxn>
                  <a:cxn ang="0">
                    <a:pos x="199" y="234"/>
                  </a:cxn>
                  <a:cxn ang="0">
                    <a:pos x="214" y="231"/>
                  </a:cxn>
                  <a:cxn ang="0">
                    <a:pos x="229" y="223"/>
                  </a:cxn>
                  <a:cxn ang="0">
                    <a:pos x="246" y="212"/>
                  </a:cxn>
                  <a:cxn ang="0">
                    <a:pos x="260" y="203"/>
                  </a:cxn>
                  <a:cxn ang="0">
                    <a:pos x="271" y="190"/>
                  </a:cxn>
                  <a:cxn ang="0">
                    <a:pos x="272" y="172"/>
                  </a:cxn>
                  <a:cxn ang="0">
                    <a:pos x="267" y="157"/>
                  </a:cxn>
                  <a:cxn ang="0">
                    <a:pos x="263" y="140"/>
                  </a:cxn>
                  <a:cxn ang="0">
                    <a:pos x="256" y="127"/>
                  </a:cxn>
                  <a:cxn ang="0">
                    <a:pos x="249" y="114"/>
                  </a:cxn>
                  <a:cxn ang="0">
                    <a:pos x="239" y="100"/>
                  </a:cxn>
                  <a:cxn ang="0">
                    <a:pos x="232" y="87"/>
                  </a:cxn>
                  <a:cxn ang="0">
                    <a:pos x="225" y="72"/>
                  </a:cxn>
                  <a:cxn ang="0">
                    <a:pos x="216" y="59"/>
                  </a:cxn>
                  <a:cxn ang="0">
                    <a:pos x="197" y="26"/>
                  </a:cxn>
                  <a:cxn ang="0">
                    <a:pos x="190" y="13"/>
                  </a:cxn>
                  <a:cxn ang="0">
                    <a:pos x="181" y="0"/>
                  </a:cxn>
                  <a:cxn ang="0">
                    <a:pos x="165" y="4"/>
                  </a:cxn>
                  <a:cxn ang="0">
                    <a:pos x="149" y="8"/>
                  </a:cxn>
                  <a:cxn ang="0">
                    <a:pos x="136" y="16"/>
                  </a:cxn>
                  <a:cxn ang="0">
                    <a:pos x="121" y="24"/>
                  </a:cxn>
                  <a:cxn ang="0">
                    <a:pos x="108" y="32"/>
                  </a:cxn>
                  <a:cxn ang="0">
                    <a:pos x="94" y="41"/>
                  </a:cxn>
                  <a:cxn ang="0">
                    <a:pos x="82" y="48"/>
                  </a:cxn>
                  <a:cxn ang="0">
                    <a:pos x="66" y="57"/>
                  </a:cxn>
                  <a:cxn ang="0">
                    <a:pos x="55" y="64"/>
                  </a:cxn>
                  <a:cxn ang="0">
                    <a:pos x="40" y="73"/>
                  </a:cxn>
                  <a:cxn ang="0">
                    <a:pos x="26" y="81"/>
                  </a:cxn>
                  <a:cxn ang="0">
                    <a:pos x="14" y="88"/>
                  </a:cxn>
                  <a:cxn ang="0">
                    <a:pos x="0" y="96"/>
                  </a:cxn>
                  <a:cxn ang="0">
                    <a:pos x="8" y="111"/>
                  </a:cxn>
                  <a:cxn ang="0">
                    <a:pos x="17" y="124"/>
                  </a:cxn>
                  <a:cxn ang="0">
                    <a:pos x="24" y="138"/>
                  </a:cxn>
                  <a:cxn ang="0">
                    <a:pos x="27" y="153"/>
                  </a:cxn>
                  <a:cxn ang="0">
                    <a:pos x="37" y="167"/>
                  </a:cxn>
                  <a:cxn ang="0">
                    <a:pos x="45" y="180"/>
                  </a:cxn>
                  <a:cxn ang="0">
                    <a:pos x="52" y="194"/>
                  </a:cxn>
                  <a:cxn ang="0">
                    <a:pos x="61" y="209"/>
                  </a:cxn>
                  <a:cxn ang="0">
                    <a:pos x="69" y="222"/>
                  </a:cxn>
                  <a:cxn ang="0">
                    <a:pos x="76" y="235"/>
                  </a:cxn>
                  <a:cxn ang="0">
                    <a:pos x="84" y="248"/>
                  </a:cxn>
                  <a:cxn ang="0">
                    <a:pos x="92" y="261"/>
                  </a:cxn>
                  <a:cxn ang="0">
                    <a:pos x="117" y="284"/>
                  </a:cxn>
                  <a:cxn ang="0">
                    <a:pos x="117" y="284"/>
                  </a:cxn>
                </a:cxnLst>
                <a:rect l="0" t="0" r="r" b="b"/>
                <a:pathLst>
                  <a:path w="273" h="285">
                    <a:moveTo>
                      <a:pt x="117" y="284"/>
                    </a:moveTo>
                    <a:lnTo>
                      <a:pt x="135" y="272"/>
                    </a:lnTo>
                    <a:lnTo>
                      <a:pt x="163" y="256"/>
                    </a:lnTo>
                    <a:lnTo>
                      <a:pt x="199" y="234"/>
                    </a:lnTo>
                    <a:lnTo>
                      <a:pt x="214" y="231"/>
                    </a:lnTo>
                    <a:lnTo>
                      <a:pt x="229" y="223"/>
                    </a:lnTo>
                    <a:lnTo>
                      <a:pt x="246" y="212"/>
                    </a:lnTo>
                    <a:lnTo>
                      <a:pt x="260" y="203"/>
                    </a:lnTo>
                    <a:lnTo>
                      <a:pt x="271" y="190"/>
                    </a:lnTo>
                    <a:lnTo>
                      <a:pt x="272" y="172"/>
                    </a:lnTo>
                    <a:lnTo>
                      <a:pt x="267" y="157"/>
                    </a:lnTo>
                    <a:lnTo>
                      <a:pt x="263" y="140"/>
                    </a:lnTo>
                    <a:lnTo>
                      <a:pt x="256" y="127"/>
                    </a:lnTo>
                    <a:lnTo>
                      <a:pt x="249" y="114"/>
                    </a:lnTo>
                    <a:lnTo>
                      <a:pt x="239" y="100"/>
                    </a:lnTo>
                    <a:lnTo>
                      <a:pt x="232" y="87"/>
                    </a:lnTo>
                    <a:lnTo>
                      <a:pt x="225" y="72"/>
                    </a:lnTo>
                    <a:lnTo>
                      <a:pt x="216" y="59"/>
                    </a:lnTo>
                    <a:lnTo>
                      <a:pt x="197" y="26"/>
                    </a:lnTo>
                    <a:lnTo>
                      <a:pt x="190" y="13"/>
                    </a:lnTo>
                    <a:lnTo>
                      <a:pt x="181" y="0"/>
                    </a:lnTo>
                    <a:lnTo>
                      <a:pt x="165" y="4"/>
                    </a:lnTo>
                    <a:lnTo>
                      <a:pt x="149" y="8"/>
                    </a:lnTo>
                    <a:lnTo>
                      <a:pt x="136" y="16"/>
                    </a:lnTo>
                    <a:lnTo>
                      <a:pt x="121" y="24"/>
                    </a:lnTo>
                    <a:lnTo>
                      <a:pt x="108" y="32"/>
                    </a:lnTo>
                    <a:lnTo>
                      <a:pt x="94" y="41"/>
                    </a:lnTo>
                    <a:lnTo>
                      <a:pt x="82" y="48"/>
                    </a:lnTo>
                    <a:lnTo>
                      <a:pt x="66" y="57"/>
                    </a:lnTo>
                    <a:lnTo>
                      <a:pt x="55" y="64"/>
                    </a:lnTo>
                    <a:lnTo>
                      <a:pt x="40" y="73"/>
                    </a:lnTo>
                    <a:lnTo>
                      <a:pt x="26" y="81"/>
                    </a:lnTo>
                    <a:lnTo>
                      <a:pt x="14" y="88"/>
                    </a:lnTo>
                    <a:lnTo>
                      <a:pt x="0" y="96"/>
                    </a:lnTo>
                    <a:lnTo>
                      <a:pt x="8" y="111"/>
                    </a:lnTo>
                    <a:lnTo>
                      <a:pt x="17" y="124"/>
                    </a:lnTo>
                    <a:lnTo>
                      <a:pt x="24" y="138"/>
                    </a:lnTo>
                    <a:lnTo>
                      <a:pt x="27" y="153"/>
                    </a:lnTo>
                    <a:lnTo>
                      <a:pt x="37" y="167"/>
                    </a:lnTo>
                    <a:lnTo>
                      <a:pt x="45" y="180"/>
                    </a:lnTo>
                    <a:lnTo>
                      <a:pt x="52" y="194"/>
                    </a:lnTo>
                    <a:lnTo>
                      <a:pt x="61" y="209"/>
                    </a:lnTo>
                    <a:lnTo>
                      <a:pt x="69" y="222"/>
                    </a:lnTo>
                    <a:lnTo>
                      <a:pt x="76" y="235"/>
                    </a:lnTo>
                    <a:lnTo>
                      <a:pt x="84" y="248"/>
                    </a:lnTo>
                    <a:lnTo>
                      <a:pt x="92" y="261"/>
                    </a:lnTo>
                    <a:lnTo>
                      <a:pt x="117" y="284"/>
                    </a:lnTo>
                    <a:lnTo>
                      <a:pt x="117" y="284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78" name="Oval 434"/>
              <p:cNvSpPr>
                <a:spLocks noChangeArrowheads="1"/>
              </p:cNvSpPr>
              <p:nvPr/>
            </p:nvSpPr>
            <p:spPr bwMode="auto">
              <a:xfrm rot="14340000">
                <a:off x="2926" y="3259"/>
                <a:ext cx="177" cy="42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060" name="Group 438"/>
            <p:cNvGrpSpPr>
              <a:grpSpLocks/>
            </p:cNvGrpSpPr>
            <p:nvPr/>
          </p:nvGrpSpPr>
          <p:grpSpPr bwMode="auto">
            <a:xfrm>
              <a:off x="3226" y="3063"/>
              <a:ext cx="288" cy="287"/>
              <a:chOff x="3226" y="3063"/>
              <a:chExt cx="288" cy="287"/>
            </a:xfrm>
          </p:grpSpPr>
          <p:sp>
            <p:nvSpPr>
              <p:cNvPr id="32180" name="Freeform 436"/>
              <p:cNvSpPr>
                <a:spLocks/>
              </p:cNvSpPr>
              <p:nvPr/>
            </p:nvSpPr>
            <p:spPr bwMode="auto">
              <a:xfrm>
                <a:off x="3226" y="3063"/>
                <a:ext cx="288" cy="287"/>
              </a:xfrm>
              <a:custGeom>
                <a:avLst/>
                <a:gdLst/>
                <a:ahLst/>
                <a:cxnLst>
                  <a:cxn ang="0">
                    <a:pos x="287" y="107"/>
                  </a:cxn>
                  <a:cxn ang="0">
                    <a:pos x="269" y="94"/>
                  </a:cxn>
                  <a:cxn ang="0">
                    <a:pos x="243" y="76"/>
                  </a:cxn>
                  <a:cxn ang="0">
                    <a:pos x="210" y="50"/>
                  </a:cxn>
                  <a:cxn ang="0">
                    <a:pos x="201" y="37"/>
                  </a:cxn>
                  <a:cxn ang="0">
                    <a:pos x="189" y="27"/>
                  </a:cxn>
                  <a:cxn ang="0">
                    <a:pos x="171" y="15"/>
                  </a:cxn>
                  <a:cxn ang="0">
                    <a:pos x="158" y="5"/>
                  </a:cxn>
                  <a:cxn ang="0">
                    <a:pos x="142" y="0"/>
                  </a:cxn>
                  <a:cxn ang="0">
                    <a:pos x="125" y="6"/>
                  </a:cxn>
                  <a:cxn ang="0">
                    <a:pos x="112" y="15"/>
                  </a:cxn>
                  <a:cxn ang="0">
                    <a:pos x="98" y="26"/>
                  </a:cxn>
                  <a:cxn ang="0">
                    <a:pos x="89" y="37"/>
                  </a:cxn>
                  <a:cxn ang="0">
                    <a:pos x="80" y="49"/>
                  </a:cxn>
                  <a:cxn ang="0">
                    <a:pos x="70" y="63"/>
                  </a:cxn>
                  <a:cxn ang="0">
                    <a:pos x="61" y="74"/>
                  </a:cxn>
                  <a:cxn ang="0">
                    <a:pos x="50" y="87"/>
                  </a:cxn>
                  <a:cxn ang="0">
                    <a:pos x="42" y="100"/>
                  </a:cxn>
                  <a:cxn ang="0">
                    <a:pos x="18" y="129"/>
                  </a:cxn>
                  <a:cxn ang="0">
                    <a:pos x="9" y="141"/>
                  </a:cxn>
                  <a:cxn ang="0">
                    <a:pos x="0" y="155"/>
                  </a:cxn>
                  <a:cxn ang="0">
                    <a:pos x="10" y="168"/>
                  </a:cxn>
                  <a:cxn ang="0">
                    <a:pos x="19" y="181"/>
                  </a:cxn>
                  <a:cxn ang="0">
                    <a:pos x="31" y="191"/>
                  </a:cxn>
                  <a:cxn ang="0">
                    <a:pos x="44" y="200"/>
                  </a:cxn>
                  <a:cxn ang="0">
                    <a:pos x="57" y="210"/>
                  </a:cxn>
                  <a:cxn ang="0">
                    <a:pos x="70" y="219"/>
                  </a:cxn>
                  <a:cxn ang="0">
                    <a:pos x="82" y="229"/>
                  </a:cxn>
                  <a:cxn ang="0">
                    <a:pos x="95" y="239"/>
                  </a:cxn>
                  <a:cxn ang="0">
                    <a:pos x="107" y="247"/>
                  </a:cxn>
                  <a:cxn ang="0">
                    <a:pos x="120" y="257"/>
                  </a:cxn>
                  <a:cxn ang="0">
                    <a:pos x="133" y="267"/>
                  </a:cxn>
                  <a:cxn ang="0">
                    <a:pos x="144" y="276"/>
                  </a:cxn>
                  <a:cxn ang="0">
                    <a:pos x="157" y="286"/>
                  </a:cxn>
                  <a:cxn ang="0">
                    <a:pos x="168" y="273"/>
                  </a:cxn>
                  <a:cxn ang="0">
                    <a:pos x="176" y="260"/>
                  </a:cxn>
                  <a:cxn ang="0">
                    <a:pos x="187" y="248"/>
                  </a:cxn>
                  <a:cxn ang="0">
                    <a:pos x="199" y="239"/>
                  </a:cxn>
                  <a:cxn ang="0">
                    <a:pos x="208" y="226"/>
                  </a:cxn>
                  <a:cxn ang="0">
                    <a:pos x="218" y="213"/>
                  </a:cxn>
                  <a:cxn ang="0">
                    <a:pos x="229" y="201"/>
                  </a:cxn>
                  <a:cxn ang="0">
                    <a:pos x="238" y="188"/>
                  </a:cxn>
                  <a:cxn ang="0">
                    <a:pos x="247" y="175"/>
                  </a:cxn>
                  <a:cxn ang="0">
                    <a:pos x="257" y="164"/>
                  </a:cxn>
                  <a:cxn ang="0">
                    <a:pos x="266" y="152"/>
                  </a:cxn>
                  <a:cxn ang="0">
                    <a:pos x="275" y="139"/>
                  </a:cxn>
                  <a:cxn ang="0">
                    <a:pos x="287" y="107"/>
                  </a:cxn>
                  <a:cxn ang="0">
                    <a:pos x="287" y="107"/>
                  </a:cxn>
                </a:cxnLst>
                <a:rect l="0" t="0" r="r" b="b"/>
                <a:pathLst>
                  <a:path w="288" h="287">
                    <a:moveTo>
                      <a:pt x="287" y="107"/>
                    </a:moveTo>
                    <a:lnTo>
                      <a:pt x="269" y="94"/>
                    </a:lnTo>
                    <a:lnTo>
                      <a:pt x="243" y="76"/>
                    </a:lnTo>
                    <a:lnTo>
                      <a:pt x="210" y="50"/>
                    </a:lnTo>
                    <a:lnTo>
                      <a:pt x="201" y="37"/>
                    </a:lnTo>
                    <a:lnTo>
                      <a:pt x="189" y="27"/>
                    </a:lnTo>
                    <a:lnTo>
                      <a:pt x="171" y="15"/>
                    </a:lnTo>
                    <a:lnTo>
                      <a:pt x="158" y="5"/>
                    </a:lnTo>
                    <a:lnTo>
                      <a:pt x="142" y="0"/>
                    </a:lnTo>
                    <a:lnTo>
                      <a:pt x="125" y="6"/>
                    </a:lnTo>
                    <a:lnTo>
                      <a:pt x="112" y="15"/>
                    </a:lnTo>
                    <a:lnTo>
                      <a:pt x="98" y="26"/>
                    </a:lnTo>
                    <a:lnTo>
                      <a:pt x="89" y="37"/>
                    </a:lnTo>
                    <a:lnTo>
                      <a:pt x="80" y="49"/>
                    </a:lnTo>
                    <a:lnTo>
                      <a:pt x="70" y="63"/>
                    </a:lnTo>
                    <a:lnTo>
                      <a:pt x="61" y="74"/>
                    </a:lnTo>
                    <a:lnTo>
                      <a:pt x="50" y="87"/>
                    </a:lnTo>
                    <a:lnTo>
                      <a:pt x="42" y="100"/>
                    </a:lnTo>
                    <a:lnTo>
                      <a:pt x="18" y="129"/>
                    </a:lnTo>
                    <a:lnTo>
                      <a:pt x="9" y="141"/>
                    </a:lnTo>
                    <a:lnTo>
                      <a:pt x="0" y="155"/>
                    </a:lnTo>
                    <a:lnTo>
                      <a:pt x="10" y="168"/>
                    </a:lnTo>
                    <a:lnTo>
                      <a:pt x="19" y="181"/>
                    </a:lnTo>
                    <a:lnTo>
                      <a:pt x="31" y="191"/>
                    </a:lnTo>
                    <a:lnTo>
                      <a:pt x="44" y="200"/>
                    </a:lnTo>
                    <a:lnTo>
                      <a:pt x="57" y="210"/>
                    </a:lnTo>
                    <a:lnTo>
                      <a:pt x="70" y="219"/>
                    </a:lnTo>
                    <a:lnTo>
                      <a:pt x="82" y="229"/>
                    </a:lnTo>
                    <a:lnTo>
                      <a:pt x="95" y="239"/>
                    </a:lnTo>
                    <a:lnTo>
                      <a:pt x="107" y="247"/>
                    </a:lnTo>
                    <a:lnTo>
                      <a:pt x="120" y="257"/>
                    </a:lnTo>
                    <a:lnTo>
                      <a:pt x="133" y="267"/>
                    </a:lnTo>
                    <a:lnTo>
                      <a:pt x="144" y="276"/>
                    </a:lnTo>
                    <a:lnTo>
                      <a:pt x="157" y="286"/>
                    </a:lnTo>
                    <a:lnTo>
                      <a:pt x="168" y="273"/>
                    </a:lnTo>
                    <a:lnTo>
                      <a:pt x="176" y="260"/>
                    </a:lnTo>
                    <a:lnTo>
                      <a:pt x="187" y="248"/>
                    </a:lnTo>
                    <a:lnTo>
                      <a:pt x="199" y="239"/>
                    </a:lnTo>
                    <a:lnTo>
                      <a:pt x="208" y="226"/>
                    </a:lnTo>
                    <a:lnTo>
                      <a:pt x="218" y="213"/>
                    </a:lnTo>
                    <a:lnTo>
                      <a:pt x="229" y="201"/>
                    </a:lnTo>
                    <a:lnTo>
                      <a:pt x="238" y="188"/>
                    </a:lnTo>
                    <a:lnTo>
                      <a:pt x="247" y="175"/>
                    </a:lnTo>
                    <a:lnTo>
                      <a:pt x="257" y="164"/>
                    </a:lnTo>
                    <a:lnTo>
                      <a:pt x="266" y="152"/>
                    </a:lnTo>
                    <a:lnTo>
                      <a:pt x="275" y="139"/>
                    </a:lnTo>
                    <a:lnTo>
                      <a:pt x="287" y="107"/>
                    </a:lnTo>
                    <a:lnTo>
                      <a:pt x="287" y="107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81" name="Oval 437"/>
              <p:cNvSpPr>
                <a:spLocks noChangeArrowheads="1"/>
              </p:cNvSpPr>
              <p:nvPr/>
            </p:nvSpPr>
            <p:spPr bwMode="auto">
              <a:xfrm rot="7620000">
                <a:off x="3337" y="3228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pSp>
        <p:nvGrpSpPr>
          <p:cNvPr id="32068" name="Group 464"/>
          <p:cNvGrpSpPr>
            <a:grpSpLocks/>
          </p:cNvGrpSpPr>
          <p:nvPr/>
        </p:nvGrpSpPr>
        <p:grpSpPr bwMode="auto">
          <a:xfrm>
            <a:off x="1803400" y="3849688"/>
            <a:ext cx="1050925" cy="1052512"/>
            <a:chOff x="1136" y="2425"/>
            <a:chExt cx="662" cy="663"/>
          </a:xfrm>
        </p:grpSpPr>
        <p:sp useBgFill="1">
          <p:nvSpPr>
            <p:cNvPr id="32184" name="Oval 440"/>
            <p:cNvSpPr>
              <a:spLocks noChangeArrowheads="1"/>
            </p:cNvSpPr>
            <p:nvPr/>
          </p:nvSpPr>
          <p:spPr bwMode="auto">
            <a:xfrm>
              <a:off x="1136" y="2432"/>
              <a:ext cx="656" cy="656"/>
            </a:xfrm>
            <a:prstGeom prst="ellipse">
              <a:avLst/>
            </a:prstGeom>
            <a:ln w="101600">
              <a:solidFill>
                <a:srgbClr val="FFCCCC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185" name="Freeform 441"/>
            <p:cNvSpPr>
              <a:spLocks/>
            </p:cNvSpPr>
            <p:nvPr/>
          </p:nvSpPr>
          <p:spPr bwMode="auto">
            <a:xfrm>
              <a:off x="1318" y="2425"/>
              <a:ext cx="226" cy="211"/>
            </a:xfrm>
            <a:custGeom>
              <a:avLst/>
              <a:gdLst/>
              <a:ahLst/>
              <a:cxnLst>
                <a:cxn ang="0">
                  <a:pos x="5" y="9"/>
                </a:cxn>
                <a:cxn ang="0">
                  <a:pos x="5" y="31"/>
                </a:cxn>
                <a:cxn ang="0">
                  <a:pos x="5" y="63"/>
                </a:cxn>
                <a:cxn ang="0">
                  <a:pos x="5" y="105"/>
                </a:cxn>
                <a:cxn ang="0">
                  <a:pos x="0" y="120"/>
                </a:cxn>
                <a:cxn ang="0">
                  <a:pos x="0" y="136"/>
                </a:cxn>
                <a:cxn ang="0">
                  <a:pos x="0" y="157"/>
                </a:cxn>
                <a:cxn ang="0">
                  <a:pos x="0" y="173"/>
                </a:cxn>
                <a:cxn ang="0">
                  <a:pos x="5" y="189"/>
                </a:cxn>
                <a:cxn ang="0">
                  <a:pos x="21" y="199"/>
                </a:cxn>
                <a:cxn ang="0">
                  <a:pos x="36" y="204"/>
                </a:cxn>
                <a:cxn ang="0">
                  <a:pos x="52" y="210"/>
                </a:cxn>
                <a:cxn ang="0">
                  <a:pos x="68" y="210"/>
                </a:cxn>
                <a:cxn ang="0">
                  <a:pos x="83" y="210"/>
                </a:cxn>
                <a:cxn ang="0">
                  <a:pos x="99" y="210"/>
                </a:cxn>
                <a:cxn ang="0">
                  <a:pos x="115" y="210"/>
                </a:cxn>
                <a:cxn ang="0">
                  <a:pos x="130" y="210"/>
                </a:cxn>
                <a:cxn ang="0">
                  <a:pos x="146" y="210"/>
                </a:cxn>
                <a:cxn ang="0">
                  <a:pos x="183" y="210"/>
                </a:cxn>
                <a:cxn ang="0">
                  <a:pos x="199" y="210"/>
                </a:cxn>
                <a:cxn ang="0">
                  <a:pos x="214" y="210"/>
                </a:cxn>
                <a:cxn ang="0">
                  <a:pos x="219" y="194"/>
                </a:cxn>
                <a:cxn ang="0">
                  <a:pos x="225" y="178"/>
                </a:cxn>
                <a:cxn ang="0">
                  <a:pos x="225" y="162"/>
                </a:cxn>
                <a:cxn ang="0">
                  <a:pos x="225" y="146"/>
                </a:cxn>
                <a:cxn ang="0">
                  <a:pos x="225" y="131"/>
                </a:cxn>
                <a:cxn ang="0">
                  <a:pos x="225" y="115"/>
                </a:cxn>
                <a:cxn ang="0">
                  <a:pos x="225" y="99"/>
                </a:cxn>
                <a:cxn ang="0">
                  <a:pos x="225" y="83"/>
                </a:cxn>
                <a:cxn ang="0">
                  <a:pos x="225" y="68"/>
                </a:cxn>
                <a:cxn ang="0">
                  <a:pos x="225" y="52"/>
                </a:cxn>
                <a:cxn ang="0">
                  <a:pos x="225" y="36"/>
                </a:cxn>
                <a:cxn ang="0">
                  <a:pos x="225" y="20"/>
                </a:cxn>
                <a:cxn ang="0">
                  <a:pos x="225" y="5"/>
                </a:cxn>
                <a:cxn ang="0">
                  <a:pos x="209" y="5"/>
                </a:cxn>
                <a:cxn ang="0">
                  <a:pos x="193" y="5"/>
                </a:cxn>
                <a:cxn ang="0">
                  <a:pos x="177" y="5"/>
                </a:cxn>
                <a:cxn ang="0">
                  <a:pos x="162" y="0"/>
                </a:cxn>
                <a:cxn ang="0">
                  <a:pos x="146" y="0"/>
                </a:cxn>
                <a:cxn ang="0">
                  <a:pos x="130" y="0"/>
                </a:cxn>
                <a:cxn ang="0">
                  <a:pos x="115" y="0"/>
                </a:cxn>
                <a:cxn ang="0">
                  <a:pos x="99" y="0"/>
                </a:cxn>
                <a:cxn ang="0">
                  <a:pos x="83" y="0"/>
                </a:cxn>
                <a:cxn ang="0">
                  <a:pos x="68" y="0"/>
                </a:cxn>
                <a:cxn ang="0">
                  <a:pos x="52" y="0"/>
                </a:cxn>
                <a:cxn ang="0">
                  <a:pos x="36" y="0"/>
                </a:cxn>
                <a:cxn ang="0">
                  <a:pos x="5" y="9"/>
                </a:cxn>
                <a:cxn ang="0">
                  <a:pos x="5" y="9"/>
                </a:cxn>
              </a:cxnLst>
              <a:rect l="0" t="0" r="r" b="b"/>
              <a:pathLst>
                <a:path w="226" h="211">
                  <a:moveTo>
                    <a:pt x="5" y="9"/>
                  </a:moveTo>
                  <a:lnTo>
                    <a:pt x="5" y="31"/>
                  </a:lnTo>
                  <a:lnTo>
                    <a:pt x="5" y="63"/>
                  </a:lnTo>
                  <a:lnTo>
                    <a:pt x="5" y="105"/>
                  </a:lnTo>
                  <a:lnTo>
                    <a:pt x="0" y="120"/>
                  </a:lnTo>
                  <a:lnTo>
                    <a:pt x="0" y="136"/>
                  </a:lnTo>
                  <a:lnTo>
                    <a:pt x="0" y="157"/>
                  </a:lnTo>
                  <a:lnTo>
                    <a:pt x="0" y="173"/>
                  </a:lnTo>
                  <a:lnTo>
                    <a:pt x="5" y="189"/>
                  </a:lnTo>
                  <a:lnTo>
                    <a:pt x="21" y="199"/>
                  </a:lnTo>
                  <a:lnTo>
                    <a:pt x="36" y="204"/>
                  </a:lnTo>
                  <a:lnTo>
                    <a:pt x="52" y="210"/>
                  </a:lnTo>
                  <a:lnTo>
                    <a:pt x="68" y="210"/>
                  </a:lnTo>
                  <a:lnTo>
                    <a:pt x="83" y="210"/>
                  </a:lnTo>
                  <a:lnTo>
                    <a:pt x="99" y="210"/>
                  </a:lnTo>
                  <a:lnTo>
                    <a:pt x="115" y="210"/>
                  </a:lnTo>
                  <a:lnTo>
                    <a:pt x="130" y="210"/>
                  </a:lnTo>
                  <a:lnTo>
                    <a:pt x="146" y="210"/>
                  </a:lnTo>
                  <a:lnTo>
                    <a:pt x="183" y="210"/>
                  </a:lnTo>
                  <a:lnTo>
                    <a:pt x="199" y="210"/>
                  </a:lnTo>
                  <a:lnTo>
                    <a:pt x="214" y="210"/>
                  </a:lnTo>
                  <a:lnTo>
                    <a:pt x="219" y="194"/>
                  </a:lnTo>
                  <a:lnTo>
                    <a:pt x="225" y="178"/>
                  </a:lnTo>
                  <a:lnTo>
                    <a:pt x="225" y="162"/>
                  </a:lnTo>
                  <a:lnTo>
                    <a:pt x="225" y="146"/>
                  </a:lnTo>
                  <a:lnTo>
                    <a:pt x="225" y="131"/>
                  </a:lnTo>
                  <a:lnTo>
                    <a:pt x="225" y="115"/>
                  </a:lnTo>
                  <a:lnTo>
                    <a:pt x="225" y="99"/>
                  </a:lnTo>
                  <a:lnTo>
                    <a:pt x="225" y="83"/>
                  </a:lnTo>
                  <a:lnTo>
                    <a:pt x="225" y="68"/>
                  </a:lnTo>
                  <a:lnTo>
                    <a:pt x="225" y="52"/>
                  </a:lnTo>
                  <a:lnTo>
                    <a:pt x="225" y="36"/>
                  </a:lnTo>
                  <a:lnTo>
                    <a:pt x="225" y="20"/>
                  </a:lnTo>
                  <a:lnTo>
                    <a:pt x="225" y="5"/>
                  </a:lnTo>
                  <a:lnTo>
                    <a:pt x="209" y="5"/>
                  </a:lnTo>
                  <a:lnTo>
                    <a:pt x="193" y="5"/>
                  </a:lnTo>
                  <a:lnTo>
                    <a:pt x="177" y="5"/>
                  </a:lnTo>
                  <a:lnTo>
                    <a:pt x="162" y="0"/>
                  </a:lnTo>
                  <a:lnTo>
                    <a:pt x="146" y="0"/>
                  </a:lnTo>
                  <a:lnTo>
                    <a:pt x="130" y="0"/>
                  </a:lnTo>
                  <a:lnTo>
                    <a:pt x="115" y="0"/>
                  </a:lnTo>
                  <a:lnTo>
                    <a:pt x="99" y="0"/>
                  </a:lnTo>
                  <a:lnTo>
                    <a:pt x="83" y="0"/>
                  </a:lnTo>
                  <a:lnTo>
                    <a:pt x="68" y="0"/>
                  </a:lnTo>
                  <a:lnTo>
                    <a:pt x="52" y="0"/>
                  </a:lnTo>
                  <a:lnTo>
                    <a:pt x="36" y="0"/>
                  </a:lnTo>
                  <a:lnTo>
                    <a:pt x="5" y="9"/>
                  </a:lnTo>
                  <a:lnTo>
                    <a:pt x="5" y="9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186" name="Oval 442"/>
            <p:cNvSpPr>
              <a:spLocks noChangeArrowheads="1"/>
            </p:cNvSpPr>
            <p:nvPr/>
          </p:nvSpPr>
          <p:spPr bwMode="auto">
            <a:xfrm>
              <a:off x="1350" y="2439"/>
              <a:ext cx="176" cy="3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2083" name="Group 445"/>
            <p:cNvGrpSpPr>
              <a:grpSpLocks/>
            </p:cNvGrpSpPr>
            <p:nvPr/>
          </p:nvGrpSpPr>
          <p:grpSpPr bwMode="auto">
            <a:xfrm>
              <a:off x="1455" y="2441"/>
              <a:ext cx="284" cy="281"/>
              <a:chOff x="1455" y="2441"/>
              <a:chExt cx="284" cy="281"/>
            </a:xfrm>
          </p:grpSpPr>
          <p:sp>
            <p:nvSpPr>
              <p:cNvPr id="32187" name="Freeform 443"/>
              <p:cNvSpPr>
                <a:spLocks/>
              </p:cNvSpPr>
              <p:nvPr/>
            </p:nvSpPr>
            <p:spPr bwMode="auto">
              <a:xfrm>
                <a:off x="1455" y="2441"/>
                <a:ext cx="284" cy="281"/>
              </a:xfrm>
              <a:custGeom>
                <a:avLst/>
                <a:gdLst/>
                <a:ahLst/>
                <a:cxnLst>
                  <a:cxn ang="0">
                    <a:pos x="92" y="0"/>
                  </a:cxn>
                  <a:cxn ang="0">
                    <a:pos x="81" y="19"/>
                  </a:cxn>
                  <a:cxn ang="0">
                    <a:pos x="65" y="46"/>
                  </a:cxn>
                  <a:cxn ang="0">
                    <a:pos x="43" y="82"/>
                  </a:cxn>
                  <a:cxn ang="0">
                    <a:pos x="31" y="93"/>
                  </a:cxn>
                  <a:cxn ang="0">
                    <a:pos x="22" y="106"/>
                  </a:cxn>
                  <a:cxn ang="0">
                    <a:pos x="12" y="124"/>
                  </a:cxn>
                  <a:cxn ang="0">
                    <a:pos x="4" y="138"/>
                  </a:cxn>
                  <a:cxn ang="0">
                    <a:pos x="0" y="154"/>
                  </a:cxn>
                  <a:cxn ang="0">
                    <a:pos x="8" y="171"/>
                  </a:cxn>
                  <a:cxn ang="0">
                    <a:pos x="19" y="183"/>
                  </a:cxn>
                  <a:cxn ang="0">
                    <a:pos x="30" y="196"/>
                  </a:cxn>
                  <a:cxn ang="0">
                    <a:pos x="43" y="204"/>
                  </a:cxn>
                  <a:cxn ang="0">
                    <a:pos x="56" y="212"/>
                  </a:cxn>
                  <a:cxn ang="0">
                    <a:pos x="70" y="220"/>
                  </a:cxn>
                  <a:cxn ang="0">
                    <a:pos x="83" y="228"/>
                  </a:cxn>
                  <a:cxn ang="0">
                    <a:pos x="97" y="237"/>
                  </a:cxn>
                  <a:cxn ang="0">
                    <a:pos x="110" y="245"/>
                  </a:cxn>
                  <a:cxn ang="0">
                    <a:pos x="142" y="264"/>
                  </a:cxn>
                  <a:cxn ang="0">
                    <a:pos x="155" y="272"/>
                  </a:cxn>
                  <a:cxn ang="0">
                    <a:pos x="169" y="280"/>
                  </a:cxn>
                  <a:cxn ang="0">
                    <a:pos x="181" y="269"/>
                  </a:cxn>
                  <a:cxn ang="0">
                    <a:pos x="194" y="258"/>
                  </a:cxn>
                  <a:cxn ang="0">
                    <a:pos x="202" y="245"/>
                  </a:cxn>
                  <a:cxn ang="0">
                    <a:pos x="210" y="231"/>
                  </a:cxn>
                  <a:cxn ang="0">
                    <a:pos x="218" y="218"/>
                  </a:cxn>
                  <a:cxn ang="0">
                    <a:pos x="226" y="204"/>
                  </a:cxn>
                  <a:cxn ang="0">
                    <a:pos x="234" y="191"/>
                  </a:cxn>
                  <a:cxn ang="0">
                    <a:pos x="243" y="177"/>
                  </a:cxn>
                  <a:cxn ang="0">
                    <a:pos x="250" y="164"/>
                  </a:cxn>
                  <a:cxn ang="0">
                    <a:pos x="259" y="150"/>
                  </a:cxn>
                  <a:cxn ang="0">
                    <a:pos x="267" y="136"/>
                  </a:cxn>
                  <a:cxn ang="0">
                    <a:pos x="275" y="123"/>
                  </a:cxn>
                  <a:cxn ang="0">
                    <a:pos x="283" y="110"/>
                  </a:cxn>
                  <a:cxn ang="0">
                    <a:pos x="269" y="101"/>
                  </a:cxn>
                  <a:cxn ang="0">
                    <a:pos x="256" y="94"/>
                  </a:cxn>
                  <a:cxn ang="0">
                    <a:pos x="243" y="85"/>
                  </a:cxn>
                  <a:cxn ang="0">
                    <a:pos x="232" y="73"/>
                  </a:cxn>
                  <a:cxn ang="0">
                    <a:pos x="218" y="65"/>
                  </a:cxn>
                  <a:cxn ang="0">
                    <a:pos x="205" y="57"/>
                  </a:cxn>
                  <a:cxn ang="0">
                    <a:pos x="192" y="48"/>
                  </a:cxn>
                  <a:cxn ang="0">
                    <a:pos x="178" y="40"/>
                  </a:cxn>
                  <a:cxn ang="0">
                    <a:pos x="164" y="32"/>
                  </a:cxn>
                  <a:cxn ang="0">
                    <a:pos x="151" y="24"/>
                  </a:cxn>
                  <a:cxn ang="0">
                    <a:pos x="138" y="16"/>
                  </a:cxn>
                  <a:cxn ang="0">
                    <a:pos x="124" y="8"/>
                  </a:cxn>
                  <a:cxn ang="0">
                    <a:pos x="92" y="0"/>
                  </a:cxn>
                  <a:cxn ang="0">
                    <a:pos x="92" y="0"/>
                  </a:cxn>
                </a:cxnLst>
                <a:rect l="0" t="0" r="r" b="b"/>
                <a:pathLst>
                  <a:path w="284" h="281">
                    <a:moveTo>
                      <a:pt x="92" y="0"/>
                    </a:moveTo>
                    <a:lnTo>
                      <a:pt x="81" y="19"/>
                    </a:lnTo>
                    <a:lnTo>
                      <a:pt x="65" y="46"/>
                    </a:lnTo>
                    <a:lnTo>
                      <a:pt x="43" y="82"/>
                    </a:lnTo>
                    <a:lnTo>
                      <a:pt x="31" y="93"/>
                    </a:lnTo>
                    <a:lnTo>
                      <a:pt x="22" y="106"/>
                    </a:lnTo>
                    <a:lnTo>
                      <a:pt x="12" y="124"/>
                    </a:lnTo>
                    <a:lnTo>
                      <a:pt x="4" y="138"/>
                    </a:lnTo>
                    <a:lnTo>
                      <a:pt x="0" y="154"/>
                    </a:lnTo>
                    <a:lnTo>
                      <a:pt x="8" y="171"/>
                    </a:lnTo>
                    <a:lnTo>
                      <a:pt x="19" y="183"/>
                    </a:lnTo>
                    <a:lnTo>
                      <a:pt x="30" y="196"/>
                    </a:lnTo>
                    <a:lnTo>
                      <a:pt x="43" y="204"/>
                    </a:lnTo>
                    <a:lnTo>
                      <a:pt x="56" y="212"/>
                    </a:lnTo>
                    <a:lnTo>
                      <a:pt x="70" y="220"/>
                    </a:lnTo>
                    <a:lnTo>
                      <a:pt x="83" y="228"/>
                    </a:lnTo>
                    <a:lnTo>
                      <a:pt x="97" y="237"/>
                    </a:lnTo>
                    <a:lnTo>
                      <a:pt x="110" y="245"/>
                    </a:lnTo>
                    <a:lnTo>
                      <a:pt x="142" y="264"/>
                    </a:lnTo>
                    <a:lnTo>
                      <a:pt x="155" y="272"/>
                    </a:lnTo>
                    <a:lnTo>
                      <a:pt x="169" y="280"/>
                    </a:lnTo>
                    <a:lnTo>
                      <a:pt x="181" y="269"/>
                    </a:lnTo>
                    <a:lnTo>
                      <a:pt x="194" y="258"/>
                    </a:lnTo>
                    <a:lnTo>
                      <a:pt x="202" y="245"/>
                    </a:lnTo>
                    <a:lnTo>
                      <a:pt x="210" y="231"/>
                    </a:lnTo>
                    <a:lnTo>
                      <a:pt x="218" y="218"/>
                    </a:lnTo>
                    <a:lnTo>
                      <a:pt x="226" y="204"/>
                    </a:lnTo>
                    <a:lnTo>
                      <a:pt x="234" y="191"/>
                    </a:lnTo>
                    <a:lnTo>
                      <a:pt x="243" y="177"/>
                    </a:lnTo>
                    <a:lnTo>
                      <a:pt x="250" y="164"/>
                    </a:lnTo>
                    <a:lnTo>
                      <a:pt x="259" y="150"/>
                    </a:lnTo>
                    <a:lnTo>
                      <a:pt x="267" y="136"/>
                    </a:lnTo>
                    <a:lnTo>
                      <a:pt x="275" y="123"/>
                    </a:lnTo>
                    <a:lnTo>
                      <a:pt x="283" y="110"/>
                    </a:lnTo>
                    <a:lnTo>
                      <a:pt x="269" y="101"/>
                    </a:lnTo>
                    <a:lnTo>
                      <a:pt x="256" y="94"/>
                    </a:lnTo>
                    <a:lnTo>
                      <a:pt x="243" y="85"/>
                    </a:lnTo>
                    <a:lnTo>
                      <a:pt x="232" y="73"/>
                    </a:lnTo>
                    <a:lnTo>
                      <a:pt x="218" y="65"/>
                    </a:lnTo>
                    <a:lnTo>
                      <a:pt x="205" y="57"/>
                    </a:lnTo>
                    <a:lnTo>
                      <a:pt x="192" y="48"/>
                    </a:lnTo>
                    <a:lnTo>
                      <a:pt x="178" y="40"/>
                    </a:lnTo>
                    <a:lnTo>
                      <a:pt x="164" y="32"/>
                    </a:lnTo>
                    <a:lnTo>
                      <a:pt x="151" y="24"/>
                    </a:lnTo>
                    <a:lnTo>
                      <a:pt x="138" y="16"/>
                    </a:lnTo>
                    <a:lnTo>
                      <a:pt x="124" y="8"/>
                    </a:lnTo>
                    <a:lnTo>
                      <a:pt x="92" y="0"/>
                    </a:lnTo>
                    <a:lnTo>
                      <a:pt x="92" y="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88" name="Oval 444"/>
              <p:cNvSpPr>
                <a:spLocks noChangeArrowheads="1"/>
              </p:cNvSpPr>
              <p:nvPr/>
            </p:nvSpPr>
            <p:spPr bwMode="auto">
              <a:xfrm rot="1860000">
                <a:off x="1546" y="2501"/>
                <a:ext cx="176" cy="39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086" name="Group 448"/>
            <p:cNvGrpSpPr>
              <a:grpSpLocks/>
            </p:cNvGrpSpPr>
            <p:nvPr/>
          </p:nvGrpSpPr>
          <p:grpSpPr bwMode="auto">
            <a:xfrm>
              <a:off x="1586" y="2606"/>
              <a:ext cx="212" cy="227"/>
              <a:chOff x="1586" y="2606"/>
              <a:chExt cx="212" cy="227"/>
            </a:xfrm>
          </p:grpSpPr>
          <p:sp>
            <p:nvSpPr>
              <p:cNvPr id="32190" name="Freeform 446"/>
              <p:cNvSpPr>
                <a:spLocks/>
              </p:cNvSpPr>
              <p:nvPr/>
            </p:nvSpPr>
            <p:spPr bwMode="auto">
              <a:xfrm>
                <a:off x="1586" y="2606"/>
                <a:ext cx="212" cy="227"/>
              </a:xfrm>
              <a:custGeom>
                <a:avLst/>
                <a:gdLst/>
                <a:ahLst/>
                <a:cxnLst>
                  <a:cxn ang="0">
                    <a:pos x="199" y="3"/>
                  </a:cxn>
                  <a:cxn ang="0">
                    <a:pos x="177" y="4"/>
                  </a:cxn>
                  <a:cxn ang="0">
                    <a:pos x="145" y="5"/>
                  </a:cxn>
                  <a:cxn ang="0">
                    <a:pos x="103" y="5"/>
                  </a:cxn>
                  <a:cxn ang="0">
                    <a:pos x="88" y="1"/>
                  </a:cxn>
                  <a:cxn ang="0">
                    <a:pos x="72" y="0"/>
                  </a:cxn>
                  <a:cxn ang="0">
                    <a:pos x="51" y="1"/>
                  </a:cxn>
                  <a:cxn ang="0">
                    <a:pos x="35" y="2"/>
                  </a:cxn>
                  <a:cxn ang="0">
                    <a:pos x="19" y="7"/>
                  </a:cxn>
                  <a:cxn ang="0">
                    <a:pos x="9" y="23"/>
                  </a:cxn>
                  <a:cxn ang="0">
                    <a:pos x="5" y="38"/>
                  </a:cxn>
                  <a:cxn ang="0">
                    <a:pos x="0" y="55"/>
                  </a:cxn>
                  <a:cxn ang="0">
                    <a:pos x="0" y="70"/>
                  </a:cxn>
                  <a:cxn ang="0">
                    <a:pos x="0" y="85"/>
                  </a:cxn>
                  <a:cxn ang="0">
                    <a:pos x="1" y="101"/>
                  </a:cxn>
                  <a:cxn ang="0">
                    <a:pos x="1" y="116"/>
                  </a:cxn>
                  <a:cxn ang="0">
                    <a:pos x="0" y="133"/>
                  </a:cxn>
                  <a:cxn ang="0">
                    <a:pos x="1" y="148"/>
                  </a:cxn>
                  <a:cxn ang="0">
                    <a:pos x="1" y="186"/>
                  </a:cxn>
                  <a:cxn ang="0">
                    <a:pos x="1" y="201"/>
                  </a:cxn>
                  <a:cxn ang="0">
                    <a:pos x="2" y="217"/>
                  </a:cxn>
                  <a:cxn ang="0">
                    <a:pos x="18" y="221"/>
                  </a:cxn>
                  <a:cxn ang="0">
                    <a:pos x="34" y="226"/>
                  </a:cxn>
                  <a:cxn ang="0">
                    <a:pos x="49" y="226"/>
                  </a:cxn>
                  <a:cxn ang="0">
                    <a:pos x="65" y="226"/>
                  </a:cxn>
                  <a:cxn ang="0">
                    <a:pos x="81" y="226"/>
                  </a:cxn>
                  <a:cxn ang="0">
                    <a:pos x="97" y="225"/>
                  </a:cxn>
                  <a:cxn ang="0">
                    <a:pos x="112" y="225"/>
                  </a:cxn>
                  <a:cxn ang="0">
                    <a:pos x="129" y="225"/>
                  </a:cxn>
                  <a:cxn ang="0">
                    <a:pos x="143" y="224"/>
                  </a:cxn>
                  <a:cxn ang="0">
                    <a:pos x="160" y="224"/>
                  </a:cxn>
                  <a:cxn ang="0">
                    <a:pos x="176" y="224"/>
                  </a:cxn>
                  <a:cxn ang="0">
                    <a:pos x="191" y="224"/>
                  </a:cxn>
                  <a:cxn ang="0">
                    <a:pos x="207" y="224"/>
                  </a:cxn>
                  <a:cxn ang="0">
                    <a:pos x="207" y="207"/>
                  </a:cxn>
                  <a:cxn ang="0">
                    <a:pos x="206" y="192"/>
                  </a:cxn>
                  <a:cxn ang="0">
                    <a:pos x="207" y="176"/>
                  </a:cxn>
                  <a:cxn ang="0">
                    <a:pos x="211" y="161"/>
                  </a:cxn>
                  <a:cxn ang="0">
                    <a:pos x="210" y="145"/>
                  </a:cxn>
                  <a:cxn ang="0">
                    <a:pos x="210" y="129"/>
                  </a:cxn>
                  <a:cxn ang="0">
                    <a:pos x="211" y="113"/>
                  </a:cxn>
                  <a:cxn ang="0">
                    <a:pos x="210" y="97"/>
                  </a:cxn>
                  <a:cxn ang="0">
                    <a:pos x="210" y="81"/>
                  </a:cxn>
                  <a:cxn ang="0">
                    <a:pos x="210" y="66"/>
                  </a:cxn>
                  <a:cxn ang="0">
                    <a:pos x="210" y="51"/>
                  </a:cxn>
                  <a:cxn ang="0">
                    <a:pos x="209" y="35"/>
                  </a:cxn>
                  <a:cxn ang="0">
                    <a:pos x="199" y="3"/>
                  </a:cxn>
                  <a:cxn ang="0">
                    <a:pos x="199" y="3"/>
                  </a:cxn>
                </a:cxnLst>
                <a:rect l="0" t="0" r="r" b="b"/>
                <a:pathLst>
                  <a:path w="212" h="227">
                    <a:moveTo>
                      <a:pt x="199" y="3"/>
                    </a:moveTo>
                    <a:lnTo>
                      <a:pt x="177" y="4"/>
                    </a:lnTo>
                    <a:lnTo>
                      <a:pt x="145" y="5"/>
                    </a:lnTo>
                    <a:lnTo>
                      <a:pt x="103" y="5"/>
                    </a:lnTo>
                    <a:lnTo>
                      <a:pt x="88" y="1"/>
                    </a:lnTo>
                    <a:lnTo>
                      <a:pt x="72" y="0"/>
                    </a:lnTo>
                    <a:lnTo>
                      <a:pt x="51" y="1"/>
                    </a:lnTo>
                    <a:lnTo>
                      <a:pt x="35" y="2"/>
                    </a:lnTo>
                    <a:lnTo>
                      <a:pt x="19" y="7"/>
                    </a:lnTo>
                    <a:lnTo>
                      <a:pt x="9" y="23"/>
                    </a:lnTo>
                    <a:lnTo>
                      <a:pt x="5" y="38"/>
                    </a:lnTo>
                    <a:lnTo>
                      <a:pt x="0" y="55"/>
                    </a:lnTo>
                    <a:lnTo>
                      <a:pt x="0" y="70"/>
                    </a:lnTo>
                    <a:lnTo>
                      <a:pt x="0" y="85"/>
                    </a:lnTo>
                    <a:lnTo>
                      <a:pt x="1" y="101"/>
                    </a:lnTo>
                    <a:lnTo>
                      <a:pt x="1" y="116"/>
                    </a:lnTo>
                    <a:lnTo>
                      <a:pt x="0" y="133"/>
                    </a:lnTo>
                    <a:lnTo>
                      <a:pt x="1" y="148"/>
                    </a:lnTo>
                    <a:lnTo>
                      <a:pt x="1" y="186"/>
                    </a:lnTo>
                    <a:lnTo>
                      <a:pt x="1" y="201"/>
                    </a:lnTo>
                    <a:lnTo>
                      <a:pt x="2" y="217"/>
                    </a:lnTo>
                    <a:lnTo>
                      <a:pt x="18" y="221"/>
                    </a:lnTo>
                    <a:lnTo>
                      <a:pt x="34" y="226"/>
                    </a:lnTo>
                    <a:lnTo>
                      <a:pt x="49" y="226"/>
                    </a:lnTo>
                    <a:lnTo>
                      <a:pt x="65" y="226"/>
                    </a:lnTo>
                    <a:lnTo>
                      <a:pt x="81" y="226"/>
                    </a:lnTo>
                    <a:lnTo>
                      <a:pt x="97" y="225"/>
                    </a:lnTo>
                    <a:lnTo>
                      <a:pt x="112" y="225"/>
                    </a:lnTo>
                    <a:lnTo>
                      <a:pt x="129" y="225"/>
                    </a:lnTo>
                    <a:lnTo>
                      <a:pt x="143" y="224"/>
                    </a:lnTo>
                    <a:lnTo>
                      <a:pt x="160" y="224"/>
                    </a:lnTo>
                    <a:lnTo>
                      <a:pt x="176" y="224"/>
                    </a:lnTo>
                    <a:lnTo>
                      <a:pt x="191" y="224"/>
                    </a:lnTo>
                    <a:lnTo>
                      <a:pt x="207" y="224"/>
                    </a:lnTo>
                    <a:lnTo>
                      <a:pt x="207" y="207"/>
                    </a:lnTo>
                    <a:lnTo>
                      <a:pt x="206" y="192"/>
                    </a:lnTo>
                    <a:lnTo>
                      <a:pt x="207" y="176"/>
                    </a:lnTo>
                    <a:lnTo>
                      <a:pt x="211" y="161"/>
                    </a:lnTo>
                    <a:lnTo>
                      <a:pt x="210" y="145"/>
                    </a:lnTo>
                    <a:lnTo>
                      <a:pt x="210" y="129"/>
                    </a:lnTo>
                    <a:lnTo>
                      <a:pt x="211" y="113"/>
                    </a:lnTo>
                    <a:lnTo>
                      <a:pt x="210" y="97"/>
                    </a:lnTo>
                    <a:lnTo>
                      <a:pt x="210" y="81"/>
                    </a:lnTo>
                    <a:lnTo>
                      <a:pt x="210" y="66"/>
                    </a:lnTo>
                    <a:lnTo>
                      <a:pt x="210" y="51"/>
                    </a:lnTo>
                    <a:lnTo>
                      <a:pt x="209" y="35"/>
                    </a:lnTo>
                    <a:lnTo>
                      <a:pt x="199" y="3"/>
                    </a:lnTo>
                    <a:lnTo>
                      <a:pt x="199" y="3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91" name="Oval 447"/>
              <p:cNvSpPr>
                <a:spLocks noChangeArrowheads="1"/>
              </p:cNvSpPr>
              <p:nvPr/>
            </p:nvSpPr>
            <p:spPr bwMode="auto">
              <a:xfrm rot="5340000">
                <a:off x="1676" y="2705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089" name="Group 451"/>
            <p:cNvGrpSpPr>
              <a:grpSpLocks/>
            </p:cNvGrpSpPr>
            <p:nvPr/>
          </p:nvGrpSpPr>
          <p:grpSpPr bwMode="auto">
            <a:xfrm>
              <a:off x="1152" y="2613"/>
              <a:ext cx="220" cy="235"/>
              <a:chOff x="1152" y="2613"/>
              <a:chExt cx="220" cy="235"/>
            </a:xfrm>
          </p:grpSpPr>
          <p:sp>
            <p:nvSpPr>
              <p:cNvPr id="32193" name="Freeform 449"/>
              <p:cNvSpPr>
                <a:spLocks/>
              </p:cNvSpPr>
              <p:nvPr/>
            </p:nvSpPr>
            <p:spPr bwMode="auto">
              <a:xfrm>
                <a:off x="1152" y="2613"/>
                <a:ext cx="220" cy="235"/>
              </a:xfrm>
              <a:custGeom>
                <a:avLst/>
                <a:gdLst/>
                <a:ahLst/>
                <a:cxnLst>
                  <a:cxn ang="0">
                    <a:pos x="8" y="220"/>
                  </a:cxn>
                  <a:cxn ang="0">
                    <a:pos x="29" y="221"/>
                  </a:cxn>
                  <a:cxn ang="0">
                    <a:pos x="61" y="222"/>
                  </a:cxn>
                  <a:cxn ang="0">
                    <a:pos x="103" y="225"/>
                  </a:cxn>
                  <a:cxn ang="0">
                    <a:pos x="118" y="230"/>
                  </a:cxn>
                  <a:cxn ang="0">
                    <a:pos x="134" y="232"/>
                  </a:cxn>
                  <a:cxn ang="0">
                    <a:pos x="155" y="233"/>
                  </a:cxn>
                  <a:cxn ang="0">
                    <a:pos x="171" y="234"/>
                  </a:cxn>
                  <a:cxn ang="0">
                    <a:pos x="187" y="230"/>
                  </a:cxn>
                  <a:cxn ang="0">
                    <a:pos x="199" y="214"/>
                  </a:cxn>
                  <a:cxn ang="0">
                    <a:pos x="203" y="199"/>
                  </a:cxn>
                  <a:cxn ang="0">
                    <a:pos x="210" y="183"/>
                  </a:cxn>
                  <a:cxn ang="0">
                    <a:pos x="211" y="168"/>
                  </a:cxn>
                  <a:cxn ang="0">
                    <a:pos x="212" y="153"/>
                  </a:cxn>
                  <a:cxn ang="0">
                    <a:pos x="212" y="136"/>
                  </a:cxn>
                  <a:cxn ang="0">
                    <a:pos x="214" y="121"/>
                  </a:cxn>
                  <a:cxn ang="0">
                    <a:pos x="215" y="105"/>
                  </a:cxn>
                  <a:cxn ang="0">
                    <a:pos x="216" y="89"/>
                  </a:cxn>
                  <a:cxn ang="0">
                    <a:pos x="218" y="52"/>
                  </a:cxn>
                  <a:cxn ang="0">
                    <a:pos x="219" y="37"/>
                  </a:cxn>
                  <a:cxn ang="0">
                    <a:pos x="219" y="21"/>
                  </a:cxn>
                  <a:cxn ang="0">
                    <a:pos x="203" y="16"/>
                  </a:cxn>
                  <a:cxn ang="0">
                    <a:pos x="187" y="9"/>
                  </a:cxn>
                  <a:cxn ang="0">
                    <a:pos x="172" y="8"/>
                  </a:cxn>
                  <a:cxn ang="0">
                    <a:pos x="157" y="8"/>
                  </a:cxn>
                  <a:cxn ang="0">
                    <a:pos x="141" y="7"/>
                  </a:cxn>
                  <a:cxn ang="0">
                    <a:pos x="125" y="6"/>
                  </a:cxn>
                  <a:cxn ang="0">
                    <a:pos x="110" y="6"/>
                  </a:cxn>
                  <a:cxn ang="0">
                    <a:pos x="93" y="4"/>
                  </a:cxn>
                  <a:cxn ang="0">
                    <a:pos x="79" y="4"/>
                  </a:cxn>
                  <a:cxn ang="0">
                    <a:pos x="62" y="3"/>
                  </a:cxn>
                  <a:cxn ang="0">
                    <a:pos x="46" y="2"/>
                  </a:cxn>
                  <a:cxn ang="0">
                    <a:pos x="30" y="1"/>
                  </a:cxn>
                  <a:cxn ang="0">
                    <a:pos x="15" y="0"/>
                  </a:cxn>
                  <a:cxn ang="0">
                    <a:pos x="14" y="17"/>
                  </a:cxn>
                  <a:cxn ang="0">
                    <a:pos x="14" y="31"/>
                  </a:cxn>
                  <a:cxn ang="0">
                    <a:pos x="12" y="47"/>
                  </a:cxn>
                  <a:cxn ang="0">
                    <a:pos x="7" y="63"/>
                  </a:cxn>
                  <a:cxn ang="0">
                    <a:pos x="6" y="78"/>
                  </a:cxn>
                  <a:cxn ang="0">
                    <a:pos x="5" y="93"/>
                  </a:cxn>
                  <a:cxn ang="0">
                    <a:pos x="4" y="110"/>
                  </a:cxn>
                  <a:cxn ang="0">
                    <a:pos x="3" y="125"/>
                  </a:cxn>
                  <a:cxn ang="0">
                    <a:pos x="3" y="142"/>
                  </a:cxn>
                  <a:cxn ang="0">
                    <a:pos x="1" y="157"/>
                  </a:cxn>
                  <a:cxn ang="0">
                    <a:pos x="0" y="172"/>
                  </a:cxn>
                  <a:cxn ang="0">
                    <a:pos x="0" y="189"/>
                  </a:cxn>
                  <a:cxn ang="0">
                    <a:pos x="8" y="220"/>
                  </a:cxn>
                  <a:cxn ang="0">
                    <a:pos x="8" y="220"/>
                  </a:cxn>
                </a:cxnLst>
                <a:rect l="0" t="0" r="r" b="b"/>
                <a:pathLst>
                  <a:path w="220" h="235">
                    <a:moveTo>
                      <a:pt x="8" y="220"/>
                    </a:moveTo>
                    <a:lnTo>
                      <a:pt x="29" y="221"/>
                    </a:lnTo>
                    <a:lnTo>
                      <a:pt x="61" y="222"/>
                    </a:lnTo>
                    <a:lnTo>
                      <a:pt x="103" y="225"/>
                    </a:lnTo>
                    <a:lnTo>
                      <a:pt x="118" y="230"/>
                    </a:lnTo>
                    <a:lnTo>
                      <a:pt x="134" y="232"/>
                    </a:lnTo>
                    <a:lnTo>
                      <a:pt x="155" y="233"/>
                    </a:lnTo>
                    <a:lnTo>
                      <a:pt x="171" y="234"/>
                    </a:lnTo>
                    <a:lnTo>
                      <a:pt x="187" y="230"/>
                    </a:lnTo>
                    <a:lnTo>
                      <a:pt x="199" y="214"/>
                    </a:lnTo>
                    <a:lnTo>
                      <a:pt x="203" y="199"/>
                    </a:lnTo>
                    <a:lnTo>
                      <a:pt x="210" y="183"/>
                    </a:lnTo>
                    <a:lnTo>
                      <a:pt x="211" y="168"/>
                    </a:lnTo>
                    <a:lnTo>
                      <a:pt x="212" y="153"/>
                    </a:lnTo>
                    <a:lnTo>
                      <a:pt x="212" y="136"/>
                    </a:lnTo>
                    <a:lnTo>
                      <a:pt x="214" y="121"/>
                    </a:lnTo>
                    <a:lnTo>
                      <a:pt x="215" y="105"/>
                    </a:lnTo>
                    <a:lnTo>
                      <a:pt x="216" y="89"/>
                    </a:lnTo>
                    <a:lnTo>
                      <a:pt x="218" y="52"/>
                    </a:lnTo>
                    <a:lnTo>
                      <a:pt x="219" y="37"/>
                    </a:lnTo>
                    <a:lnTo>
                      <a:pt x="219" y="21"/>
                    </a:lnTo>
                    <a:lnTo>
                      <a:pt x="203" y="16"/>
                    </a:lnTo>
                    <a:lnTo>
                      <a:pt x="187" y="9"/>
                    </a:lnTo>
                    <a:lnTo>
                      <a:pt x="172" y="8"/>
                    </a:lnTo>
                    <a:lnTo>
                      <a:pt x="157" y="8"/>
                    </a:lnTo>
                    <a:lnTo>
                      <a:pt x="141" y="7"/>
                    </a:lnTo>
                    <a:lnTo>
                      <a:pt x="125" y="6"/>
                    </a:lnTo>
                    <a:lnTo>
                      <a:pt x="110" y="6"/>
                    </a:lnTo>
                    <a:lnTo>
                      <a:pt x="93" y="4"/>
                    </a:lnTo>
                    <a:lnTo>
                      <a:pt x="79" y="4"/>
                    </a:lnTo>
                    <a:lnTo>
                      <a:pt x="62" y="3"/>
                    </a:lnTo>
                    <a:lnTo>
                      <a:pt x="46" y="2"/>
                    </a:lnTo>
                    <a:lnTo>
                      <a:pt x="30" y="1"/>
                    </a:lnTo>
                    <a:lnTo>
                      <a:pt x="15" y="0"/>
                    </a:lnTo>
                    <a:lnTo>
                      <a:pt x="14" y="17"/>
                    </a:lnTo>
                    <a:lnTo>
                      <a:pt x="14" y="31"/>
                    </a:lnTo>
                    <a:lnTo>
                      <a:pt x="12" y="47"/>
                    </a:lnTo>
                    <a:lnTo>
                      <a:pt x="7" y="63"/>
                    </a:lnTo>
                    <a:lnTo>
                      <a:pt x="6" y="78"/>
                    </a:lnTo>
                    <a:lnTo>
                      <a:pt x="5" y="93"/>
                    </a:lnTo>
                    <a:lnTo>
                      <a:pt x="4" y="110"/>
                    </a:lnTo>
                    <a:lnTo>
                      <a:pt x="3" y="125"/>
                    </a:lnTo>
                    <a:lnTo>
                      <a:pt x="3" y="142"/>
                    </a:lnTo>
                    <a:lnTo>
                      <a:pt x="1" y="157"/>
                    </a:lnTo>
                    <a:lnTo>
                      <a:pt x="0" y="172"/>
                    </a:lnTo>
                    <a:lnTo>
                      <a:pt x="0" y="189"/>
                    </a:lnTo>
                    <a:lnTo>
                      <a:pt x="8" y="220"/>
                    </a:lnTo>
                    <a:lnTo>
                      <a:pt x="8" y="22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94" name="Oval 450"/>
              <p:cNvSpPr>
                <a:spLocks noChangeArrowheads="1"/>
              </p:cNvSpPr>
              <p:nvPr/>
            </p:nvSpPr>
            <p:spPr bwMode="auto">
              <a:xfrm rot="16380000">
                <a:off x="1099" y="2698"/>
                <a:ext cx="178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092" name="Group 454"/>
            <p:cNvGrpSpPr>
              <a:grpSpLocks/>
            </p:cNvGrpSpPr>
            <p:nvPr/>
          </p:nvGrpSpPr>
          <p:grpSpPr bwMode="auto">
            <a:xfrm>
              <a:off x="1161" y="2440"/>
              <a:ext cx="286" cy="275"/>
              <a:chOff x="1161" y="2440"/>
              <a:chExt cx="286" cy="275"/>
            </a:xfrm>
          </p:grpSpPr>
          <p:sp>
            <p:nvSpPr>
              <p:cNvPr id="32196" name="Freeform 452"/>
              <p:cNvSpPr>
                <a:spLocks/>
              </p:cNvSpPr>
              <p:nvPr/>
            </p:nvSpPr>
            <p:spPr bwMode="auto">
              <a:xfrm>
                <a:off x="1161" y="2440"/>
                <a:ext cx="286" cy="275"/>
              </a:xfrm>
              <a:custGeom>
                <a:avLst/>
                <a:gdLst/>
                <a:ahLst/>
                <a:cxnLst>
                  <a:cxn ang="0">
                    <a:pos x="0" y="124"/>
                  </a:cxn>
                  <a:cxn ang="0">
                    <a:pos x="12" y="142"/>
                  </a:cxn>
                  <a:cxn ang="0">
                    <a:pos x="29" y="168"/>
                  </a:cxn>
                  <a:cxn ang="0">
                    <a:pos x="52" y="204"/>
                  </a:cxn>
                  <a:cxn ang="0">
                    <a:pos x="57" y="219"/>
                  </a:cxn>
                  <a:cxn ang="0">
                    <a:pos x="64" y="233"/>
                  </a:cxn>
                  <a:cxn ang="0">
                    <a:pos x="76" y="250"/>
                  </a:cxn>
                  <a:cxn ang="0">
                    <a:pos x="85" y="263"/>
                  </a:cxn>
                  <a:cxn ang="0">
                    <a:pos x="98" y="274"/>
                  </a:cxn>
                  <a:cxn ang="0">
                    <a:pos x="117" y="274"/>
                  </a:cxn>
                  <a:cxn ang="0">
                    <a:pos x="132" y="269"/>
                  </a:cxn>
                  <a:cxn ang="0">
                    <a:pos x="149" y="265"/>
                  </a:cxn>
                  <a:cxn ang="0">
                    <a:pos x="162" y="257"/>
                  </a:cxn>
                  <a:cxn ang="0">
                    <a:pos x="174" y="249"/>
                  </a:cxn>
                  <a:cxn ang="0">
                    <a:pos x="188" y="240"/>
                  </a:cxn>
                  <a:cxn ang="0">
                    <a:pos x="201" y="232"/>
                  </a:cxn>
                  <a:cxn ang="0">
                    <a:pos x="215" y="223"/>
                  </a:cxn>
                  <a:cxn ang="0">
                    <a:pos x="228" y="215"/>
                  </a:cxn>
                  <a:cxn ang="0">
                    <a:pos x="259" y="194"/>
                  </a:cxn>
                  <a:cxn ang="0">
                    <a:pos x="272" y="186"/>
                  </a:cxn>
                  <a:cxn ang="0">
                    <a:pos x="285" y="177"/>
                  </a:cxn>
                  <a:cxn ang="0">
                    <a:pos x="280" y="162"/>
                  </a:cxn>
                  <a:cxn ang="0">
                    <a:pos x="276" y="145"/>
                  </a:cxn>
                  <a:cxn ang="0">
                    <a:pos x="268" y="132"/>
                  </a:cxn>
                  <a:cxn ang="0">
                    <a:pos x="259" y="119"/>
                  </a:cxn>
                  <a:cxn ang="0">
                    <a:pos x="251" y="106"/>
                  </a:cxn>
                  <a:cxn ang="0">
                    <a:pos x="242" y="93"/>
                  </a:cxn>
                  <a:cxn ang="0">
                    <a:pos x="234" y="80"/>
                  </a:cxn>
                  <a:cxn ang="0">
                    <a:pos x="225" y="66"/>
                  </a:cxn>
                  <a:cxn ang="0">
                    <a:pos x="216" y="54"/>
                  </a:cxn>
                  <a:cxn ang="0">
                    <a:pos x="208" y="39"/>
                  </a:cxn>
                  <a:cxn ang="0">
                    <a:pos x="199" y="26"/>
                  </a:cxn>
                  <a:cxn ang="0">
                    <a:pos x="190" y="13"/>
                  </a:cxn>
                  <a:cxn ang="0">
                    <a:pos x="182" y="0"/>
                  </a:cxn>
                  <a:cxn ang="0">
                    <a:pos x="168" y="9"/>
                  </a:cxn>
                  <a:cxn ang="0">
                    <a:pos x="156" y="17"/>
                  </a:cxn>
                  <a:cxn ang="0">
                    <a:pos x="142" y="25"/>
                  </a:cxn>
                  <a:cxn ang="0">
                    <a:pos x="127" y="30"/>
                  </a:cxn>
                  <a:cxn ang="0">
                    <a:pos x="113" y="39"/>
                  </a:cxn>
                  <a:cxn ang="0">
                    <a:pos x="100" y="47"/>
                  </a:cxn>
                  <a:cxn ang="0">
                    <a:pos x="87" y="55"/>
                  </a:cxn>
                  <a:cxn ang="0">
                    <a:pos x="73" y="64"/>
                  </a:cxn>
                  <a:cxn ang="0">
                    <a:pos x="60" y="73"/>
                  </a:cxn>
                  <a:cxn ang="0">
                    <a:pos x="47" y="81"/>
                  </a:cxn>
                  <a:cxn ang="0">
                    <a:pos x="34" y="89"/>
                  </a:cxn>
                  <a:cxn ang="0">
                    <a:pos x="21" y="98"/>
                  </a:cxn>
                  <a:cxn ang="0">
                    <a:pos x="0" y="124"/>
                  </a:cxn>
                  <a:cxn ang="0">
                    <a:pos x="0" y="124"/>
                  </a:cxn>
                </a:cxnLst>
                <a:rect l="0" t="0" r="r" b="b"/>
                <a:pathLst>
                  <a:path w="286" h="275">
                    <a:moveTo>
                      <a:pt x="0" y="124"/>
                    </a:moveTo>
                    <a:lnTo>
                      <a:pt x="12" y="142"/>
                    </a:lnTo>
                    <a:lnTo>
                      <a:pt x="29" y="168"/>
                    </a:lnTo>
                    <a:lnTo>
                      <a:pt x="52" y="204"/>
                    </a:lnTo>
                    <a:lnTo>
                      <a:pt x="57" y="219"/>
                    </a:lnTo>
                    <a:lnTo>
                      <a:pt x="64" y="233"/>
                    </a:lnTo>
                    <a:lnTo>
                      <a:pt x="76" y="250"/>
                    </a:lnTo>
                    <a:lnTo>
                      <a:pt x="85" y="263"/>
                    </a:lnTo>
                    <a:lnTo>
                      <a:pt x="98" y="274"/>
                    </a:lnTo>
                    <a:lnTo>
                      <a:pt x="117" y="274"/>
                    </a:lnTo>
                    <a:lnTo>
                      <a:pt x="132" y="269"/>
                    </a:lnTo>
                    <a:lnTo>
                      <a:pt x="149" y="265"/>
                    </a:lnTo>
                    <a:lnTo>
                      <a:pt x="162" y="257"/>
                    </a:lnTo>
                    <a:lnTo>
                      <a:pt x="174" y="249"/>
                    </a:lnTo>
                    <a:lnTo>
                      <a:pt x="188" y="240"/>
                    </a:lnTo>
                    <a:lnTo>
                      <a:pt x="201" y="232"/>
                    </a:lnTo>
                    <a:lnTo>
                      <a:pt x="215" y="223"/>
                    </a:lnTo>
                    <a:lnTo>
                      <a:pt x="228" y="215"/>
                    </a:lnTo>
                    <a:lnTo>
                      <a:pt x="259" y="194"/>
                    </a:lnTo>
                    <a:lnTo>
                      <a:pt x="272" y="186"/>
                    </a:lnTo>
                    <a:lnTo>
                      <a:pt x="285" y="177"/>
                    </a:lnTo>
                    <a:lnTo>
                      <a:pt x="280" y="162"/>
                    </a:lnTo>
                    <a:lnTo>
                      <a:pt x="276" y="145"/>
                    </a:lnTo>
                    <a:lnTo>
                      <a:pt x="268" y="132"/>
                    </a:lnTo>
                    <a:lnTo>
                      <a:pt x="259" y="119"/>
                    </a:lnTo>
                    <a:lnTo>
                      <a:pt x="251" y="106"/>
                    </a:lnTo>
                    <a:lnTo>
                      <a:pt x="242" y="93"/>
                    </a:lnTo>
                    <a:lnTo>
                      <a:pt x="234" y="80"/>
                    </a:lnTo>
                    <a:lnTo>
                      <a:pt x="225" y="66"/>
                    </a:lnTo>
                    <a:lnTo>
                      <a:pt x="216" y="54"/>
                    </a:lnTo>
                    <a:lnTo>
                      <a:pt x="208" y="39"/>
                    </a:lnTo>
                    <a:lnTo>
                      <a:pt x="199" y="26"/>
                    </a:lnTo>
                    <a:lnTo>
                      <a:pt x="190" y="13"/>
                    </a:lnTo>
                    <a:lnTo>
                      <a:pt x="182" y="0"/>
                    </a:lnTo>
                    <a:lnTo>
                      <a:pt x="168" y="9"/>
                    </a:lnTo>
                    <a:lnTo>
                      <a:pt x="156" y="17"/>
                    </a:lnTo>
                    <a:lnTo>
                      <a:pt x="142" y="25"/>
                    </a:lnTo>
                    <a:lnTo>
                      <a:pt x="127" y="30"/>
                    </a:lnTo>
                    <a:lnTo>
                      <a:pt x="113" y="39"/>
                    </a:lnTo>
                    <a:lnTo>
                      <a:pt x="100" y="47"/>
                    </a:lnTo>
                    <a:lnTo>
                      <a:pt x="87" y="55"/>
                    </a:lnTo>
                    <a:lnTo>
                      <a:pt x="73" y="64"/>
                    </a:lnTo>
                    <a:lnTo>
                      <a:pt x="60" y="73"/>
                    </a:lnTo>
                    <a:lnTo>
                      <a:pt x="47" y="81"/>
                    </a:lnTo>
                    <a:lnTo>
                      <a:pt x="34" y="89"/>
                    </a:lnTo>
                    <a:lnTo>
                      <a:pt x="21" y="98"/>
                    </a:lnTo>
                    <a:lnTo>
                      <a:pt x="0" y="124"/>
                    </a:lnTo>
                    <a:lnTo>
                      <a:pt x="0" y="124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197" name="Oval 453"/>
              <p:cNvSpPr>
                <a:spLocks noChangeArrowheads="1"/>
              </p:cNvSpPr>
              <p:nvPr/>
            </p:nvSpPr>
            <p:spPr bwMode="auto">
              <a:xfrm rot="19620000">
                <a:off x="1182" y="2500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095" name="Group 457"/>
            <p:cNvGrpSpPr>
              <a:grpSpLocks/>
            </p:cNvGrpSpPr>
            <p:nvPr/>
          </p:nvGrpSpPr>
          <p:grpSpPr bwMode="auto">
            <a:xfrm>
              <a:off x="1380" y="2846"/>
              <a:ext cx="239" cy="225"/>
              <a:chOff x="1380" y="2846"/>
              <a:chExt cx="239" cy="225"/>
            </a:xfrm>
          </p:grpSpPr>
          <p:sp>
            <p:nvSpPr>
              <p:cNvPr id="32199" name="Freeform 455"/>
              <p:cNvSpPr>
                <a:spLocks/>
              </p:cNvSpPr>
              <p:nvPr/>
            </p:nvSpPr>
            <p:spPr bwMode="auto">
              <a:xfrm>
                <a:off x="1380" y="2846"/>
                <a:ext cx="239" cy="225"/>
              </a:xfrm>
              <a:custGeom>
                <a:avLst/>
                <a:gdLst/>
                <a:ahLst/>
                <a:cxnLst>
                  <a:cxn ang="0">
                    <a:pos x="221" y="217"/>
                  </a:cxn>
                  <a:cxn ang="0">
                    <a:pos x="221" y="196"/>
                  </a:cxn>
                  <a:cxn ang="0">
                    <a:pos x="223" y="165"/>
                  </a:cxn>
                  <a:cxn ang="0">
                    <a:pos x="229" y="121"/>
                  </a:cxn>
                  <a:cxn ang="0">
                    <a:pos x="234" y="108"/>
                  </a:cxn>
                  <a:cxn ang="0">
                    <a:pos x="237" y="92"/>
                  </a:cxn>
                  <a:cxn ang="0">
                    <a:pos x="238" y="71"/>
                  </a:cxn>
                  <a:cxn ang="0">
                    <a:pos x="238" y="54"/>
                  </a:cxn>
                  <a:cxn ang="0">
                    <a:pos x="234" y="38"/>
                  </a:cxn>
                  <a:cxn ang="0">
                    <a:pos x="219" y="27"/>
                  </a:cxn>
                  <a:cxn ang="0">
                    <a:pos x="204" y="22"/>
                  </a:cxn>
                  <a:cxn ang="0">
                    <a:pos x="189" y="14"/>
                  </a:cxn>
                  <a:cxn ang="0">
                    <a:pos x="175" y="12"/>
                  </a:cxn>
                  <a:cxn ang="0">
                    <a:pos x="160" y="11"/>
                  </a:cxn>
                  <a:cxn ang="0">
                    <a:pos x="144" y="10"/>
                  </a:cxn>
                  <a:cxn ang="0">
                    <a:pos x="129" y="8"/>
                  </a:cxn>
                  <a:cxn ang="0">
                    <a:pos x="111" y="6"/>
                  </a:cxn>
                  <a:cxn ang="0">
                    <a:pos x="96" y="6"/>
                  </a:cxn>
                  <a:cxn ang="0">
                    <a:pos x="58" y="1"/>
                  </a:cxn>
                  <a:cxn ang="0">
                    <a:pos x="44" y="0"/>
                  </a:cxn>
                  <a:cxn ang="0">
                    <a:pos x="28" y="0"/>
                  </a:cxn>
                  <a:cxn ang="0">
                    <a:pos x="23" y="15"/>
                  </a:cxn>
                  <a:cxn ang="0">
                    <a:pos x="16" y="30"/>
                  </a:cxn>
                  <a:cxn ang="0">
                    <a:pos x="14" y="45"/>
                  </a:cxn>
                  <a:cxn ang="0">
                    <a:pos x="12" y="61"/>
                  </a:cxn>
                  <a:cxn ang="0">
                    <a:pos x="11" y="77"/>
                  </a:cxn>
                  <a:cxn ang="0">
                    <a:pos x="10" y="94"/>
                  </a:cxn>
                  <a:cxn ang="0">
                    <a:pos x="9" y="108"/>
                  </a:cxn>
                  <a:cxn ang="0">
                    <a:pos x="7" y="124"/>
                  </a:cxn>
                  <a:cxn ang="0">
                    <a:pos x="6" y="139"/>
                  </a:cxn>
                  <a:cxn ang="0">
                    <a:pos x="4" y="155"/>
                  </a:cxn>
                  <a:cxn ang="0">
                    <a:pos x="2" y="171"/>
                  </a:cxn>
                  <a:cxn ang="0">
                    <a:pos x="1" y="187"/>
                  </a:cxn>
                  <a:cxn ang="0">
                    <a:pos x="0" y="203"/>
                  </a:cxn>
                  <a:cxn ang="0">
                    <a:pos x="16" y="205"/>
                  </a:cxn>
                  <a:cxn ang="0">
                    <a:pos x="32" y="205"/>
                  </a:cxn>
                  <a:cxn ang="0">
                    <a:pos x="47" y="208"/>
                  </a:cxn>
                  <a:cxn ang="0">
                    <a:pos x="61" y="214"/>
                  </a:cxn>
                  <a:cxn ang="0">
                    <a:pos x="78" y="213"/>
                  </a:cxn>
                  <a:cxn ang="0">
                    <a:pos x="93" y="215"/>
                  </a:cxn>
                  <a:cxn ang="0">
                    <a:pos x="109" y="218"/>
                  </a:cxn>
                  <a:cxn ang="0">
                    <a:pos x="125" y="219"/>
                  </a:cxn>
                  <a:cxn ang="0">
                    <a:pos x="141" y="221"/>
                  </a:cxn>
                  <a:cxn ang="0">
                    <a:pos x="157" y="221"/>
                  </a:cxn>
                  <a:cxn ang="0">
                    <a:pos x="171" y="224"/>
                  </a:cxn>
                  <a:cxn ang="0">
                    <a:pos x="187" y="224"/>
                  </a:cxn>
                  <a:cxn ang="0">
                    <a:pos x="221" y="217"/>
                  </a:cxn>
                  <a:cxn ang="0">
                    <a:pos x="221" y="217"/>
                  </a:cxn>
                </a:cxnLst>
                <a:rect l="0" t="0" r="r" b="b"/>
                <a:pathLst>
                  <a:path w="239" h="225">
                    <a:moveTo>
                      <a:pt x="221" y="217"/>
                    </a:moveTo>
                    <a:lnTo>
                      <a:pt x="221" y="196"/>
                    </a:lnTo>
                    <a:lnTo>
                      <a:pt x="223" y="165"/>
                    </a:lnTo>
                    <a:lnTo>
                      <a:pt x="229" y="121"/>
                    </a:lnTo>
                    <a:lnTo>
                      <a:pt x="234" y="108"/>
                    </a:lnTo>
                    <a:lnTo>
                      <a:pt x="237" y="92"/>
                    </a:lnTo>
                    <a:lnTo>
                      <a:pt x="238" y="71"/>
                    </a:lnTo>
                    <a:lnTo>
                      <a:pt x="238" y="54"/>
                    </a:lnTo>
                    <a:lnTo>
                      <a:pt x="234" y="38"/>
                    </a:lnTo>
                    <a:lnTo>
                      <a:pt x="219" y="27"/>
                    </a:lnTo>
                    <a:lnTo>
                      <a:pt x="204" y="22"/>
                    </a:lnTo>
                    <a:lnTo>
                      <a:pt x="189" y="14"/>
                    </a:lnTo>
                    <a:lnTo>
                      <a:pt x="175" y="12"/>
                    </a:lnTo>
                    <a:lnTo>
                      <a:pt x="160" y="11"/>
                    </a:lnTo>
                    <a:lnTo>
                      <a:pt x="144" y="10"/>
                    </a:lnTo>
                    <a:lnTo>
                      <a:pt x="129" y="8"/>
                    </a:lnTo>
                    <a:lnTo>
                      <a:pt x="111" y="6"/>
                    </a:lnTo>
                    <a:lnTo>
                      <a:pt x="96" y="6"/>
                    </a:lnTo>
                    <a:lnTo>
                      <a:pt x="58" y="1"/>
                    </a:lnTo>
                    <a:lnTo>
                      <a:pt x="44" y="0"/>
                    </a:lnTo>
                    <a:lnTo>
                      <a:pt x="28" y="0"/>
                    </a:lnTo>
                    <a:lnTo>
                      <a:pt x="23" y="15"/>
                    </a:lnTo>
                    <a:lnTo>
                      <a:pt x="16" y="30"/>
                    </a:lnTo>
                    <a:lnTo>
                      <a:pt x="14" y="45"/>
                    </a:lnTo>
                    <a:lnTo>
                      <a:pt x="12" y="61"/>
                    </a:lnTo>
                    <a:lnTo>
                      <a:pt x="11" y="77"/>
                    </a:lnTo>
                    <a:lnTo>
                      <a:pt x="10" y="94"/>
                    </a:lnTo>
                    <a:lnTo>
                      <a:pt x="9" y="108"/>
                    </a:lnTo>
                    <a:lnTo>
                      <a:pt x="7" y="124"/>
                    </a:lnTo>
                    <a:lnTo>
                      <a:pt x="6" y="139"/>
                    </a:lnTo>
                    <a:lnTo>
                      <a:pt x="4" y="155"/>
                    </a:lnTo>
                    <a:lnTo>
                      <a:pt x="2" y="171"/>
                    </a:lnTo>
                    <a:lnTo>
                      <a:pt x="1" y="187"/>
                    </a:lnTo>
                    <a:lnTo>
                      <a:pt x="0" y="203"/>
                    </a:lnTo>
                    <a:lnTo>
                      <a:pt x="16" y="205"/>
                    </a:lnTo>
                    <a:lnTo>
                      <a:pt x="32" y="205"/>
                    </a:lnTo>
                    <a:lnTo>
                      <a:pt x="47" y="208"/>
                    </a:lnTo>
                    <a:lnTo>
                      <a:pt x="61" y="214"/>
                    </a:lnTo>
                    <a:lnTo>
                      <a:pt x="78" y="213"/>
                    </a:lnTo>
                    <a:lnTo>
                      <a:pt x="93" y="215"/>
                    </a:lnTo>
                    <a:lnTo>
                      <a:pt x="109" y="218"/>
                    </a:lnTo>
                    <a:lnTo>
                      <a:pt x="125" y="219"/>
                    </a:lnTo>
                    <a:lnTo>
                      <a:pt x="141" y="221"/>
                    </a:lnTo>
                    <a:lnTo>
                      <a:pt x="157" y="221"/>
                    </a:lnTo>
                    <a:lnTo>
                      <a:pt x="171" y="224"/>
                    </a:lnTo>
                    <a:lnTo>
                      <a:pt x="187" y="224"/>
                    </a:lnTo>
                    <a:lnTo>
                      <a:pt x="221" y="217"/>
                    </a:lnTo>
                    <a:lnTo>
                      <a:pt x="221" y="217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00" name="Oval 456"/>
              <p:cNvSpPr>
                <a:spLocks noChangeArrowheads="1"/>
              </p:cNvSpPr>
              <p:nvPr/>
            </p:nvSpPr>
            <p:spPr bwMode="auto">
              <a:xfrm rot="11100000">
                <a:off x="1398" y="3010"/>
                <a:ext cx="178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098" name="Group 460"/>
            <p:cNvGrpSpPr>
              <a:grpSpLocks/>
            </p:cNvGrpSpPr>
            <p:nvPr/>
          </p:nvGrpSpPr>
          <p:grpSpPr bwMode="auto">
            <a:xfrm>
              <a:off x="1209" y="2772"/>
              <a:ext cx="273" cy="285"/>
              <a:chOff x="1209" y="2772"/>
              <a:chExt cx="273" cy="285"/>
            </a:xfrm>
          </p:grpSpPr>
          <p:sp>
            <p:nvSpPr>
              <p:cNvPr id="32202" name="Freeform 458"/>
              <p:cNvSpPr>
                <a:spLocks/>
              </p:cNvSpPr>
              <p:nvPr/>
            </p:nvSpPr>
            <p:spPr bwMode="auto">
              <a:xfrm>
                <a:off x="1209" y="2772"/>
                <a:ext cx="273" cy="285"/>
              </a:xfrm>
              <a:custGeom>
                <a:avLst/>
                <a:gdLst/>
                <a:ahLst/>
                <a:cxnLst>
                  <a:cxn ang="0">
                    <a:pos x="117" y="284"/>
                  </a:cxn>
                  <a:cxn ang="0">
                    <a:pos x="135" y="272"/>
                  </a:cxn>
                  <a:cxn ang="0">
                    <a:pos x="163" y="256"/>
                  </a:cxn>
                  <a:cxn ang="0">
                    <a:pos x="199" y="234"/>
                  </a:cxn>
                  <a:cxn ang="0">
                    <a:pos x="214" y="231"/>
                  </a:cxn>
                  <a:cxn ang="0">
                    <a:pos x="229" y="223"/>
                  </a:cxn>
                  <a:cxn ang="0">
                    <a:pos x="246" y="212"/>
                  </a:cxn>
                  <a:cxn ang="0">
                    <a:pos x="260" y="203"/>
                  </a:cxn>
                  <a:cxn ang="0">
                    <a:pos x="271" y="190"/>
                  </a:cxn>
                  <a:cxn ang="0">
                    <a:pos x="272" y="172"/>
                  </a:cxn>
                  <a:cxn ang="0">
                    <a:pos x="267" y="157"/>
                  </a:cxn>
                  <a:cxn ang="0">
                    <a:pos x="263" y="140"/>
                  </a:cxn>
                  <a:cxn ang="0">
                    <a:pos x="256" y="127"/>
                  </a:cxn>
                  <a:cxn ang="0">
                    <a:pos x="249" y="114"/>
                  </a:cxn>
                  <a:cxn ang="0">
                    <a:pos x="239" y="100"/>
                  </a:cxn>
                  <a:cxn ang="0">
                    <a:pos x="232" y="87"/>
                  </a:cxn>
                  <a:cxn ang="0">
                    <a:pos x="225" y="72"/>
                  </a:cxn>
                  <a:cxn ang="0">
                    <a:pos x="216" y="59"/>
                  </a:cxn>
                  <a:cxn ang="0">
                    <a:pos x="197" y="26"/>
                  </a:cxn>
                  <a:cxn ang="0">
                    <a:pos x="190" y="13"/>
                  </a:cxn>
                  <a:cxn ang="0">
                    <a:pos x="181" y="0"/>
                  </a:cxn>
                  <a:cxn ang="0">
                    <a:pos x="165" y="4"/>
                  </a:cxn>
                  <a:cxn ang="0">
                    <a:pos x="149" y="8"/>
                  </a:cxn>
                  <a:cxn ang="0">
                    <a:pos x="136" y="16"/>
                  </a:cxn>
                  <a:cxn ang="0">
                    <a:pos x="121" y="24"/>
                  </a:cxn>
                  <a:cxn ang="0">
                    <a:pos x="108" y="32"/>
                  </a:cxn>
                  <a:cxn ang="0">
                    <a:pos x="94" y="41"/>
                  </a:cxn>
                  <a:cxn ang="0">
                    <a:pos x="82" y="48"/>
                  </a:cxn>
                  <a:cxn ang="0">
                    <a:pos x="66" y="57"/>
                  </a:cxn>
                  <a:cxn ang="0">
                    <a:pos x="55" y="64"/>
                  </a:cxn>
                  <a:cxn ang="0">
                    <a:pos x="40" y="73"/>
                  </a:cxn>
                  <a:cxn ang="0">
                    <a:pos x="26" y="81"/>
                  </a:cxn>
                  <a:cxn ang="0">
                    <a:pos x="14" y="88"/>
                  </a:cxn>
                  <a:cxn ang="0">
                    <a:pos x="0" y="96"/>
                  </a:cxn>
                  <a:cxn ang="0">
                    <a:pos x="8" y="111"/>
                  </a:cxn>
                  <a:cxn ang="0">
                    <a:pos x="17" y="124"/>
                  </a:cxn>
                  <a:cxn ang="0">
                    <a:pos x="24" y="138"/>
                  </a:cxn>
                  <a:cxn ang="0">
                    <a:pos x="27" y="153"/>
                  </a:cxn>
                  <a:cxn ang="0">
                    <a:pos x="37" y="167"/>
                  </a:cxn>
                  <a:cxn ang="0">
                    <a:pos x="45" y="180"/>
                  </a:cxn>
                  <a:cxn ang="0">
                    <a:pos x="52" y="194"/>
                  </a:cxn>
                  <a:cxn ang="0">
                    <a:pos x="61" y="209"/>
                  </a:cxn>
                  <a:cxn ang="0">
                    <a:pos x="69" y="222"/>
                  </a:cxn>
                  <a:cxn ang="0">
                    <a:pos x="76" y="235"/>
                  </a:cxn>
                  <a:cxn ang="0">
                    <a:pos x="84" y="248"/>
                  </a:cxn>
                  <a:cxn ang="0">
                    <a:pos x="92" y="261"/>
                  </a:cxn>
                  <a:cxn ang="0">
                    <a:pos x="117" y="284"/>
                  </a:cxn>
                  <a:cxn ang="0">
                    <a:pos x="117" y="284"/>
                  </a:cxn>
                </a:cxnLst>
                <a:rect l="0" t="0" r="r" b="b"/>
                <a:pathLst>
                  <a:path w="273" h="285">
                    <a:moveTo>
                      <a:pt x="117" y="284"/>
                    </a:moveTo>
                    <a:lnTo>
                      <a:pt x="135" y="272"/>
                    </a:lnTo>
                    <a:lnTo>
                      <a:pt x="163" y="256"/>
                    </a:lnTo>
                    <a:lnTo>
                      <a:pt x="199" y="234"/>
                    </a:lnTo>
                    <a:lnTo>
                      <a:pt x="214" y="231"/>
                    </a:lnTo>
                    <a:lnTo>
                      <a:pt x="229" y="223"/>
                    </a:lnTo>
                    <a:lnTo>
                      <a:pt x="246" y="212"/>
                    </a:lnTo>
                    <a:lnTo>
                      <a:pt x="260" y="203"/>
                    </a:lnTo>
                    <a:lnTo>
                      <a:pt x="271" y="190"/>
                    </a:lnTo>
                    <a:lnTo>
                      <a:pt x="272" y="172"/>
                    </a:lnTo>
                    <a:lnTo>
                      <a:pt x="267" y="157"/>
                    </a:lnTo>
                    <a:lnTo>
                      <a:pt x="263" y="140"/>
                    </a:lnTo>
                    <a:lnTo>
                      <a:pt x="256" y="127"/>
                    </a:lnTo>
                    <a:lnTo>
                      <a:pt x="249" y="114"/>
                    </a:lnTo>
                    <a:lnTo>
                      <a:pt x="239" y="100"/>
                    </a:lnTo>
                    <a:lnTo>
                      <a:pt x="232" y="87"/>
                    </a:lnTo>
                    <a:lnTo>
                      <a:pt x="225" y="72"/>
                    </a:lnTo>
                    <a:lnTo>
                      <a:pt x="216" y="59"/>
                    </a:lnTo>
                    <a:lnTo>
                      <a:pt x="197" y="26"/>
                    </a:lnTo>
                    <a:lnTo>
                      <a:pt x="190" y="13"/>
                    </a:lnTo>
                    <a:lnTo>
                      <a:pt x="181" y="0"/>
                    </a:lnTo>
                    <a:lnTo>
                      <a:pt x="165" y="4"/>
                    </a:lnTo>
                    <a:lnTo>
                      <a:pt x="149" y="8"/>
                    </a:lnTo>
                    <a:lnTo>
                      <a:pt x="136" y="16"/>
                    </a:lnTo>
                    <a:lnTo>
                      <a:pt x="121" y="24"/>
                    </a:lnTo>
                    <a:lnTo>
                      <a:pt x="108" y="32"/>
                    </a:lnTo>
                    <a:lnTo>
                      <a:pt x="94" y="41"/>
                    </a:lnTo>
                    <a:lnTo>
                      <a:pt x="82" y="48"/>
                    </a:lnTo>
                    <a:lnTo>
                      <a:pt x="66" y="57"/>
                    </a:lnTo>
                    <a:lnTo>
                      <a:pt x="55" y="64"/>
                    </a:lnTo>
                    <a:lnTo>
                      <a:pt x="40" y="73"/>
                    </a:lnTo>
                    <a:lnTo>
                      <a:pt x="26" y="81"/>
                    </a:lnTo>
                    <a:lnTo>
                      <a:pt x="14" y="88"/>
                    </a:lnTo>
                    <a:lnTo>
                      <a:pt x="0" y="96"/>
                    </a:lnTo>
                    <a:lnTo>
                      <a:pt x="8" y="111"/>
                    </a:lnTo>
                    <a:lnTo>
                      <a:pt x="17" y="124"/>
                    </a:lnTo>
                    <a:lnTo>
                      <a:pt x="24" y="138"/>
                    </a:lnTo>
                    <a:lnTo>
                      <a:pt x="27" y="153"/>
                    </a:lnTo>
                    <a:lnTo>
                      <a:pt x="37" y="167"/>
                    </a:lnTo>
                    <a:lnTo>
                      <a:pt x="45" y="180"/>
                    </a:lnTo>
                    <a:lnTo>
                      <a:pt x="52" y="194"/>
                    </a:lnTo>
                    <a:lnTo>
                      <a:pt x="61" y="209"/>
                    </a:lnTo>
                    <a:lnTo>
                      <a:pt x="69" y="222"/>
                    </a:lnTo>
                    <a:lnTo>
                      <a:pt x="76" y="235"/>
                    </a:lnTo>
                    <a:lnTo>
                      <a:pt x="84" y="248"/>
                    </a:lnTo>
                    <a:lnTo>
                      <a:pt x="92" y="261"/>
                    </a:lnTo>
                    <a:lnTo>
                      <a:pt x="117" y="284"/>
                    </a:lnTo>
                    <a:lnTo>
                      <a:pt x="117" y="284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03" name="Oval 459"/>
              <p:cNvSpPr>
                <a:spLocks noChangeArrowheads="1"/>
              </p:cNvSpPr>
              <p:nvPr/>
            </p:nvSpPr>
            <p:spPr bwMode="auto">
              <a:xfrm rot="14340000">
                <a:off x="1198" y="2923"/>
                <a:ext cx="177" cy="42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108" name="Group 463"/>
            <p:cNvGrpSpPr>
              <a:grpSpLocks/>
            </p:cNvGrpSpPr>
            <p:nvPr/>
          </p:nvGrpSpPr>
          <p:grpSpPr bwMode="auto">
            <a:xfrm>
              <a:off x="1498" y="2727"/>
              <a:ext cx="288" cy="287"/>
              <a:chOff x="1498" y="2727"/>
              <a:chExt cx="288" cy="287"/>
            </a:xfrm>
          </p:grpSpPr>
          <p:sp>
            <p:nvSpPr>
              <p:cNvPr id="32205" name="Freeform 461"/>
              <p:cNvSpPr>
                <a:spLocks/>
              </p:cNvSpPr>
              <p:nvPr/>
            </p:nvSpPr>
            <p:spPr bwMode="auto">
              <a:xfrm>
                <a:off x="1498" y="2727"/>
                <a:ext cx="288" cy="287"/>
              </a:xfrm>
              <a:custGeom>
                <a:avLst/>
                <a:gdLst/>
                <a:ahLst/>
                <a:cxnLst>
                  <a:cxn ang="0">
                    <a:pos x="287" y="107"/>
                  </a:cxn>
                  <a:cxn ang="0">
                    <a:pos x="269" y="94"/>
                  </a:cxn>
                  <a:cxn ang="0">
                    <a:pos x="243" y="76"/>
                  </a:cxn>
                  <a:cxn ang="0">
                    <a:pos x="210" y="50"/>
                  </a:cxn>
                  <a:cxn ang="0">
                    <a:pos x="201" y="37"/>
                  </a:cxn>
                  <a:cxn ang="0">
                    <a:pos x="189" y="27"/>
                  </a:cxn>
                  <a:cxn ang="0">
                    <a:pos x="171" y="15"/>
                  </a:cxn>
                  <a:cxn ang="0">
                    <a:pos x="158" y="5"/>
                  </a:cxn>
                  <a:cxn ang="0">
                    <a:pos x="142" y="0"/>
                  </a:cxn>
                  <a:cxn ang="0">
                    <a:pos x="125" y="6"/>
                  </a:cxn>
                  <a:cxn ang="0">
                    <a:pos x="112" y="15"/>
                  </a:cxn>
                  <a:cxn ang="0">
                    <a:pos x="98" y="26"/>
                  </a:cxn>
                  <a:cxn ang="0">
                    <a:pos x="89" y="37"/>
                  </a:cxn>
                  <a:cxn ang="0">
                    <a:pos x="80" y="49"/>
                  </a:cxn>
                  <a:cxn ang="0">
                    <a:pos x="70" y="63"/>
                  </a:cxn>
                  <a:cxn ang="0">
                    <a:pos x="61" y="74"/>
                  </a:cxn>
                  <a:cxn ang="0">
                    <a:pos x="50" y="87"/>
                  </a:cxn>
                  <a:cxn ang="0">
                    <a:pos x="42" y="100"/>
                  </a:cxn>
                  <a:cxn ang="0">
                    <a:pos x="18" y="129"/>
                  </a:cxn>
                  <a:cxn ang="0">
                    <a:pos x="9" y="141"/>
                  </a:cxn>
                  <a:cxn ang="0">
                    <a:pos x="0" y="155"/>
                  </a:cxn>
                  <a:cxn ang="0">
                    <a:pos x="10" y="168"/>
                  </a:cxn>
                  <a:cxn ang="0">
                    <a:pos x="19" y="181"/>
                  </a:cxn>
                  <a:cxn ang="0">
                    <a:pos x="31" y="191"/>
                  </a:cxn>
                  <a:cxn ang="0">
                    <a:pos x="44" y="200"/>
                  </a:cxn>
                  <a:cxn ang="0">
                    <a:pos x="57" y="210"/>
                  </a:cxn>
                  <a:cxn ang="0">
                    <a:pos x="70" y="219"/>
                  </a:cxn>
                  <a:cxn ang="0">
                    <a:pos x="82" y="229"/>
                  </a:cxn>
                  <a:cxn ang="0">
                    <a:pos x="95" y="239"/>
                  </a:cxn>
                  <a:cxn ang="0">
                    <a:pos x="107" y="247"/>
                  </a:cxn>
                  <a:cxn ang="0">
                    <a:pos x="120" y="257"/>
                  </a:cxn>
                  <a:cxn ang="0">
                    <a:pos x="133" y="267"/>
                  </a:cxn>
                  <a:cxn ang="0">
                    <a:pos x="144" y="276"/>
                  </a:cxn>
                  <a:cxn ang="0">
                    <a:pos x="157" y="286"/>
                  </a:cxn>
                  <a:cxn ang="0">
                    <a:pos x="168" y="273"/>
                  </a:cxn>
                  <a:cxn ang="0">
                    <a:pos x="176" y="260"/>
                  </a:cxn>
                  <a:cxn ang="0">
                    <a:pos x="187" y="248"/>
                  </a:cxn>
                  <a:cxn ang="0">
                    <a:pos x="199" y="239"/>
                  </a:cxn>
                  <a:cxn ang="0">
                    <a:pos x="208" y="226"/>
                  </a:cxn>
                  <a:cxn ang="0">
                    <a:pos x="218" y="213"/>
                  </a:cxn>
                  <a:cxn ang="0">
                    <a:pos x="229" y="201"/>
                  </a:cxn>
                  <a:cxn ang="0">
                    <a:pos x="238" y="188"/>
                  </a:cxn>
                  <a:cxn ang="0">
                    <a:pos x="247" y="175"/>
                  </a:cxn>
                  <a:cxn ang="0">
                    <a:pos x="257" y="164"/>
                  </a:cxn>
                  <a:cxn ang="0">
                    <a:pos x="266" y="152"/>
                  </a:cxn>
                  <a:cxn ang="0">
                    <a:pos x="275" y="139"/>
                  </a:cxn>
                  <a:cxn ang="0">
                    <a:pos x="287" y="107"/>
                  </a:cxn>
                  <a:cxn ang="0">
                    <a:pos x="287" y="107"/>
                  </a:cxn>
                </a:cxnLst>
                <a:rect l="0" t="0" r="r" b="b"/>
                <a:pathLst>
                  <a:path w="288" h="287">
                    <a:moveTo>
                      <a:pt x="287" y="107"/>
                    </a:moveTo>
                    <a:lnTo>
                      <a:pt x="269" y="94"/>
                    </a:lnTo>
                    <a:lnTo>
                      <a:pt x="243" y="76"/>
                    </a:lnTo>
                    <a:lnTo>
                      <a:pt x="210" y="50"/>
                    </a:lnTo>
                    <a:lnTo>
                      <a:pt x="201" y="37"/>
                    </a:lnTo>
                    <a:lnTo>
                      <a:pt x="189" y="27"/>
                    </a:lnTo>
                    <a:lnTo>
                      <a:pt x="171" y="15"/>
                    </a:lnTo>
                    <a:lnTo>
                      <a:pt x="158" y="5"/>
                    </a:lnTo>
                    <a:lnTo>
                      <a:pt x="142" y="0"/>
                    </a:lnTo>
                    <a:lnTo>
                      <a:pt x="125" y="6"/>
                    </a:lnTo>
                    <a:lnTo>
                      <a:pt x="112" y="15"/>
                    </a:lnTo>
                    <a:lnTo>
                      <a:pt x="98" y="26"/>
                    </a:lnTo>
                    <a:lnTo>
                      <a:pt x="89" y="37"/>
                    </a:lnTo>
                    <a:lnTo>
                      <a:pt x="80" y="49"/>
                    </a:lnTo>
                    <a:lnTo>
                      <a:pt x="70" y="63"/>
                    </a:lnTo>
                    <a:lnTo>
                      <a:pt x="61" y="74"/>
                    </a:lnTo>
                    <a:lnTo>
                      <a:pt x="50" y="87"/>
                    </a:lnTo>
                    <a:lnTo>
                      <a:pt x="42" y="100"/>
                    </a:lnTo>
                    <a:lnTo>
                      <a:pt x="18" y="129"/>
                    </a:lnTo>
                    <a:lnTo>
                      <a:pt x="9" y="141"/>
                    </a:lnTo>
                    <a:lnTo>
                      <a:pt x="0" y="155"/>
                    </a:lnTo>
                    <a:lnTo>
                      <a:pt x="10" y="168"/>
                    </a:lnTo>
                    <a:lnTo>
                      <a:pt x="19" y="181"/>
                    </a:lnTo>
                    <a:lnTo>
                      <a:pt x="31" y="191"/>
                    </a:lnTo>
                    <a:lnTo>
                      <a:pt x="44" y="200"/>
                    </a:lnTo>
                    <a:lnTo>
                      <a:pt x="57" y="210"/>
                    </a:lnTo>
                    <a:lnTo>
                      <a:pt x="70" y="219"/>
                    </a:lnTo>
                    <a:lnTo>
                      <a:pt x="82" y="229"/>
                    </a:lnTo>
                    <a:lnTo>
                      <a:pt x="95" y="239"/>
                    </a:lnTo>
                    <a:lnTo>
                      <a:pt x="107" y="247"/>
                    </a:lnTo>
                    <a:lnTo>
                      <a:pt x="120" y="257"/>
                    </a:lnTo>
                    <a:lnTo>
                      <a:pt x="133" y="267"/>
                    </a:lnTo>
                    <a:lnTo>
                      <a:pt x="144" y="276"/>
                    </a:lnTo>
                    <a:lnTo>
                      <a:pt x="157" y="286"/>
                    </a:lnTo>
                    <a:lnTo>
                      <a:pt x="168" y="273"/>
                    </a:lnTo>
                    <a:lnTo>
                      <a:pt x="176" y="260"/>
                    </a:lnTo>
                    <a:lnTo>
                      <a:pt x="187" y="248"/>
                    </a:lnTo>
                    <a:lnTo>
                      <a:pt x="199" y="239"/>
                    </a:lnTo>
                    <a:lnTo>
                      <a:pt x="208" y="226"/>
                    </a:lnTo>
                    <a:lnTo>
                      <a:pt x="218" y="213"/>
                    </a:lnTo>
                    <a:lnTo>
                      <a:pt x="229" y="201"/>
                    </a:lnTo>
                    <a:lnTo>
                      <a:pt x="238" y="188"/>
                    </a:lnTo>
                    <a:lnTo>
                      <a:pt x="247" y="175"/>
                    </a:lnTo>
                    <a:lnTo>
                      <a:pt x="257" y="164"/>
                    </a:lnTo>
                    <a:lnTo>
                      <a:pt x="266" y="152"/>
                    </a:lnTo>
                    <a:lnTo>
                      <a:pt x="275" y="139"/>
                    </a:lnTo>
                    <a:lnTo>
                      <a:pt x="287" y="107"/>
                    </a:lnTo>
                    <a:lnTo>
                      <a:pt x="287" y="107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06" name="Oval 462"/>
              <p:cNvSpPr>
                <a:spLocks noChangeArrowheads="1"/>
              </p:cNvSpPr>
              <p:nvPr/>
            </p:nvSpPr>
            <p:spPr bwMode="auto">
              <a:xfrm rot="7620000">
                <a:off x="1609" y="2892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pSp>
        <p:nvGrpSpPr>
          <p:cNvPr id="32114" name="Group 489"/>
          <p:cNvGrpSpPr>
            <a:grpSpLocks/>
          </p:cNvGrpSpPr>
          <p:nvPr/>
        </p:nvGrpSpPr>
        <p:grpSpPr bwMode="auto">
          <a:xfrm>
            <a:off x="5765800" y="4306888"/>
            <a:ext cx="1050925" cy="1052512"/>
            <a:chOff x="3632" y="2713"/>
            <a:chExt cx="662" cy="663"/>
          </a:xfrm>
        </p:grpSpPr>
        <p:sp useBgFill="1">
          <p:nvSpPr>
            <p:cNvPr id="32209" name="Oval 465"/>
            <p:cNvSpPr>
              <a:spLocks noChangeArrowheads="1"/>
            </p:cNvSpPr>
            <p:nvPr/>
          </p:nvSpPr>
          <p:spPr bwMode="auto">
            <a:xfrm>
              <a:off x="3632" y="2720"/>
              <a:ext cx="656" cy="656"/>
            </a:xfrm>
            <a:prstGeom prst="ellipse">
              <a:avLst/>
            </a:prstGeom>
            <a:ln w="101600">
              <a:solidFill>
                <a:srgbClr val="FFCCCC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210" name="Freeform 466"/>
            <p:cNvSpPr>
              <a:spLocks/>
            </p:cNvSpPr>
            <p:nvPr/>
          </p:nvSpPr>
          <p:spPr bwMode="auto">
            <a:xfrm>
              <a:off x="3814" y="2713"/>
              <a:ext cx="226" cy="211"/>
            </a:xfrm>
            <a:custGeom>
              <a:avLst/>
              <a:gdLst/>
              <a:ahLst/>
              <a:cxnLst>
                <a:cxn ang="0">
                  <a:pos x="5" y="9"/>
                </a:cxn>
                <a:cxn ang="0">
                  <a:pos x="5" y="31"/>
                </a:cxn>
                <a:cxn ang="0">
                  <a:pos x="5" y="63"/>
                </a:cxn>
                <a:cxn ang="0">
                  <a:pos x="5" y="105"/>
                </a:cxn>
                <a:cxn ang="0">
                  <a:pos x="0" y="120"/>
                </a:cxn>
                <a:cxn ang="0">
                  <a:pos x="0" y="136"/>
                </a:cxn>
                <a:cxn ang="0">
                  <a:pos x="0" y="157"/>
                </a:cxn>
                <a:cxn ang="0">
                  <a:pos x="0" y="173"/>
                </a:cxn>
                <a:cxn ang="0">
                  <a:pos x="5" y="189"/>
                </a:cxn>
                <a:cxn ang="0">
                  <a:pos x="21" y="199"/>
                </a:cxn>
                <a:cxn ang="0">
                  <a:pos x="36" y="204"/>
                </a:cxn>
                <a:cxn ang="0">
                  <a:pos x="52" y="210"/>
                </a:cxn>
                <a:cxn ang="0">
                  <a:pos x="68" y="210"/>
                </a:cxn>
                <a:cxn ang="0">
                  <a:pos x="83" y="210"/>
                </a:cxn>
                <a:cxn ang="0">
                  <a:pos x="99" y="210"/>
                </a:cxn>
                <a:cxn ang="0">
                  <a:pos x="115" y="210"/>
                </a:cxn>
                <a:cxn ang="0">
                  <a:pos x="130" y="210"/>
                </a:cxn>
                <a:cxn ang="0">
                  <a:pos x="146" y="210"/>
                </a:cxn>
                <a:cxn ang="0">
                  <a:pos x="183" y="210"/>
                </a:cxn>
                <a:cxn ang="0">
                  <a:pos x="199" y="210"/>
                </a:cxn>
                <a:cxn ang="0">
                  <a:pos x="214" y="210"/>
                </a:cxn>
                <a:cxn ang="0">
                  <a:pos x="219" y="194"/>
                </a:cxn>
                <a:cxn ang="0">
                  <a:pos x="225" y="178"/>
                </a:cxn>
                <a:cxn ang="0">
                  <a:pos x="225" y="162"/>
                </a:cxn>
                <a:cxn ang="0">
                  <a:pos x="225" y="146"/>
                </a:cxn>
                <a:cxn ang="0">
                  <a:pos x="225" y="131"/>
                </a:cxn>
                <a:cxn ang="0">
                  <a:pos x="225" y="115"/>
                </a:cxn>
                <a:cxn ang="0">
                  <a:pos x="225" y="99"/>
                </a:cxn>
                <a:cxn ang="0">
                  <a:pos x="225" y="83"/>
                </a:cxn>
                <a:cxn ang="0">
                  <a:pos x="225" y="68"/>
                </a:cxn>
                <a:cxn ang="0">
                  <a:pos x="225" y="52"/>
                </a:cxn>
                <a:cxn ang="0">
                  <a:pos x="225" y="36"/>
                </a:cxn>
                <a:cxn ang="0">
                  <a:pos x="225" y="20"/>
                </a:cxn>
                <a:cxn ang="0">
                  <a:pos x="225" y="5"/>
                </a:cxn>
                <a:cxn ang="0">
                  <a:pos x="209" y="5"/>
                </a:cxn>
                <a:cxn ang="0">
                  <a:pos x="193" y="5"/>
                </a:cxn>
                <a:cxn ang="0">
                  <a:pos x="177" y="5"/>
                </a:cxn>
                <a:cxn ang="0">
                  <a:pos x="162" y="0"/>
                </a:cxn>
                <a:cxn ang="0">
                  <a:pos x="146" y="0"/>
                </a:cxn>
                <a:cxn ang="0">
                  <a:pos x="130" y="0"/>
                </a:cxn>
                <a:cxn ang="0">
                  <a:pos x="115" y="0"/>
                </a:cxn>
                <a:cxn ang="0">
                  <a:pos x="99" y="0"/>
                </a:cxn>
                <a:cxn ang="0">
                  <a:pos x="83" y="0"/>
                </a:cxn>
                <a:cxn ang="0">
                  <a:pos x="68" y="0"/>
                </a:cxn>
                <a:cxn ang="0">
                  <a:pos x="52" y="0"/>
                </a:cxn>
                <a:cxn ang="0">
                  <a:pos x="36" y="0"/>
                </a:cxn>
                <a:cxn ang="0">
                  <a:pos x="5" y="9"/>
                </a:cxn>
                <a:cxn ang="0">
                  <a:pos x="5" y="9"/>
                </a:cxn>
              </a:cxnLst>
              <a:rect l="0" t="0" r="r" b="b"/>
              <a:pathLst>
                <a:path w="226" h="211">
                  <a:moveTo>
                    <a:pt x="5" y="9"/>
                  </a:moveTo>
                  <a:lnTo>
                    <a:pt x="5" y="31"/>
                  </a:lnTo>
                  <a:lnTo>
                    <a:pt x="5" y="63"/>
                  </a:lnTo>
                  <a:lnTo>
                    <a:pt x="5" y="105"/>
                  </a:lnTo>
                  <a:lnTo>
                    <a:pt x="0" y="120"/>
                  </a:lnTo>
                  <a:lnTo>
                    <a:pt x="0" y="136"/>
                  </a:lnTo>
                  <a:lnTo>
                    <a:pt x="0" y="157"/>
                  </a:lnTo>
                  <a:lnTo>
                    <a:pt x="0" y="173"/>
                  </a:lnTo>
                  <a:lnTo>
                    <a:pt x="5" y="189"/>
                  </a:lnTo>
                  <a:lnTo>
                    <a:pt x="21" y="199"/>
                  </a:lnTo>
                  <a:lnTo>
                    <a:pt x="36" y="204"/>
                  </a:lnTo>
                  <a:lnTo>
                    <a:pt x="52" y="210"/>
                  </a:lnTo>
                  <a:lnTo>
                    <a:pt x="68" y="210"/>
                  </a:lnTo>
                  <a:lnTo>
                    <a:pt x="83" y="210"/>
                  </a:lnTo>
                  <a:lnTo>
                    <a:pt x="99" y="210"/>
                  </a:lnTo>
                  <a:lnTo>
                    <a:pt x="115" y="210"/>
                  </a:lnTo>
                  <a:lnTo>
                    <a:pt x="130" y="210"/>
                  </a:lnTo>
                  <a:lnTo>
                    <a:pt x="146" y="210"/>
                  </a:lnTo>
                  <a:lnTo>
                    <a:pt x="183" y="210"/>
                  </a:lnTo>
                  <a:lnTo>
                    <a:pt x="199" y="210"/>
                  </a:lnTo>
                  <a:lnTo>
                    <a:pt x="214" y="210"/>
                  </a:lnTo>
                  <a:lnTo>
                    <a:pt x="219" y="194"/>
                  </a:lnTo>
                  <a:lnTo>
                    <a:pt x="225" y="178"/>
                  </a:lnTo>
                  <a:lnTo>
                    <a:pt x="225" y="162"/>
                  </a:lnTo>
                  <a:lnTo>
                    <a:pt x="225" y="146"/>
                  </a:lnTo>
                  <a:lnTo>
                    <a:pt x="225" y="131"/>
                  </a:lnTo>
                  <a:lnTo>
                    <a:pt x="225" y="115"/>
                  </a:lnTo>
                  <a:lnTo>
                    <a:pt x="225" y="99"/>
                  </a:lnTo>
                  <a:lnTo>
                    <a:pt x="225" y="83"/>
                  </a:lnTo>
                  <a:lnTo>
                    <a:pt x="225" y="68"/>
                  </a:lnTo>
                  <a:lnTo>
                    <a:pt x="225" y="52"/>
                  </a:lnTo>
                  <a:lnTo>
                    <a:pt x="225" y="36"/>
                  </a:lnTo>
                  <a:lnTo>
                    <a:pt x="225" y="20"/>
                  </a:lnTo>
                  <a:lnTo>
                    <a:pt x="225" y="5"/>
                  </a:lnTo>
                  <a:lnTo>
                    <a:pt x="209" y="5"/>
                  </a:lnTo>
                  <a:lnTo>
                    <a:pt x="193" y="5"/>
                  </a:lnTo>
                  <a:lnTo>
                    <a:pt x="177" y="5"/>
                  </a:lnTo>
                  <a:lnTo>
                    <a:pt x="162" y="0"/>
                  </a:lnTo>
                  <a:lnTo>
                    <a:pt x="146" y="0"/>
                  </a:lnTo>
                  <a:lnTo>
                    <a:pt x="130" y="0"/>
                  </a:lnTo>
                  <a:lnTo>
                    <a:pt x="115" y="0"/>
                  </a:lnTo>
                  <a:lnTo>
                    <a:pt x="99" y="0"/>
                  </a:lnTo>
                  <a:lnTo>
                    <a:pt x="83" y="0"/>
                  </a:lnTo>
                  <a:lnTo>
                    <a:pt x="68" y="0"/>
                  </a:lnTo>
                  <a:lnTo>
                    <a:pt x="52" y="0"/>
                  </a:lnTo>
                  <a:lnTo>
                    <a:pt x="36" y="0"/>
                  </a:lnTo>
                  <a:lnTo>
                    <a:pt x="5" y="9"/>
                  </a:lnTo>
                  <a:lnTo>
                    <a:pt x="5" y="9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211" name="Oval 467"/>
            <p:cNvSpPr>
              <a:spLocks noChangeArrowheads="1"/>
            </p:cNvSpPr>
            <p:nvPr/>
          </p:nvSpPr>
          <p:spPr bwMode="auto">
            <a:xfrm>
              <a:off x="3846" y="2727"/>
              <a:ext cx="176" cy="3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2117" name="Group 470"/>
            <p:cNvGrpSpPr>
              <a:grpSpLocks/>
            </p:cNvGrpSpPr>
            <p:nvPr/>
          </p:nvGrpSpPr>
          <p:grpSpPr bwMode="auto">
            <a:xfrm>
              <a:off x="3951" y="2729"/>
              <a:ext cx="284" cy="281"/>
              <a:chOff x="3951" y="2729"/>
              <a:chExt cx="284" cy="281"/>
            </a:xfrm>
          </p:grpSpPr>
          <p:sp>
            <p:nvSpPr>
              <p:cNvPr id="32212" name="Freeform 468"/>
              <p:cNvSpPr>
                <a:spLocks/>
              </p:cNvSpPr>
              <p:nvPr/>
            </p:nvSpPr>
            <p:spPr bwMode="auto">
              <a:xfrm>
                <a:off x="3951" y="2729"/>
                <a:ext cx="284" cy="281"/>
              </a:xfrm>
              <a:custGeom>
                <a:avLst/>
                <a:gdLst/>
                <a:ahLst/>
                <a:cxnLst>
                  <a:cxn ang="0">
                    <a:pos x="92" y="0"/>
                  </a:cxn>
                  <a:cxn ang="0">
                    <a:pos x="81" y="19"/>
                  </a:cxn>
                  <a:cxn ang="0">
                    <a:pos x="65" y="46"/>
                  </a:cxn>
                  <a:cxn ang="0">
                    <a:pos x="43" y="82"/>
                  </a:cxn>
                  <a:cxn ang="0">
                    <a:pos x="31" y="93"/>
                  </a:cxn>
                  <a:cxn ang="0">
                    <a:pos x="22" y="106"/>
                  </a:cxn>
                  <a:cxn ang="0">
                    <a:pos x="12" y="124"/>
                  </a:cxn>
                  <a:cxn ang="0">
                    <a:pos x="4" y="138"/>
                  </a:cxn>
                  <a:cxn ang="0">
                    <a:pos x="0" y="154"/>
                  </a:cxn>
                  <a:cxn ang="0">
                    <a:pos x="8" y="171"/>
                  </a:cxn>
                  <a:cxn ang="0">
                    <a:pos x="19" y="183"/>
                  </a:cxn>
                  <a:cxn ang="0">
                    <a:pos x="30" y="196"/>
                  </a:cxn>
                  <a:cxn ang="0">
                    <a:pos x="43" y="204"/>
                  </a:cxn>
                  <a:cxn ang="0">
                    <a:pos x="56" y="212"/>
                  </a:cxn>
                  <a:cxn ang="0">
                    <a:pos x="70" y="220"/>
                  </a:cxn>
                  <a:cxn ang="0">
                    <a:pos x="83" y="228"/>
                  </a:cxn>
                  <a:cxn ang="0">
                    <a:pos x="97" y="237"/>
                  </a:cxn>
                  <a:cxn ang="0">
                    <a:pos x="110" y="245"/>
                  </a:cxn>
                  <a:cxn ang="0">
                    <a:pos x="142" y="264"/>
                  </a:cxn>
                  <a:cxn ang="0">
                    <a:pos x="155" y="272"/>
                  </a:cxn>
                  <a:cxn ang="0">
                    <a:pos x="169" y="280"/>
                  </a:cxn>
                  <a:cxn ang="0">
                    <a:pos x="181" y="269"/>
                  </a:cxn>
                  <a:cxn ang="0">
                    <a:pos x="194" y="258"/>
                  </a:cxn>
                  <a:cxn ang="0">
                    <a:pos x="202" y="245"/>
                  </a:cxn>
                  <a:cxn ang="0">
                    <a:pos x="210" y="231"/>
                  </a:cxn>
                  <a:cxn ang="0">
                    <a:pos x="218" y="218"/>
                  </a:cxn>
                  <a:cxn ang="0">
                    <a:pos x="226" y="204"/>
                  </a:cxn>
                  <a:cxn ang="0">
                    <a:pos x="234" y="191"/>
                  </a:cxn>
                  <a:cxn ang="0">
                    <a:pos x="243" y="177"/>
                  </a:cxn>
                  <a:cxn ang="0">
                    <a:pos x="250" y="164"/>
                  </a:cxn>
                  <a:cxn ang="0">
                    <a:pos x="259" y="150"/>
                  </a:cxn>
                  <a:cxn ang="0">
                    <a:pos x="267" y="136"/>
                  </a:cxn>
                  <a:cxn ang="0">
                    <a:pos x="275" y="123"/>
                  </a:cxn>
                  <a:cxn ang="0">
                    <a:pos x="283" y="110"/>
                  </a:cxn>
                  <a:cxn ang="0">
                    <a:pos x="269" y="101"/>
                  </a:cxn>
                  <a:cxn ang="0">
                    <a:pos x="256" y="94"/>
                  </a:cxn>
                  <a:cxn ang="0">
                    <a:pos x="243" y="85"/>
                  </a:cxn>
                  <a:cxn ang="0">
                    <a:pos x="232" y="73"/>
                  </a:cxn>
                  <a:cxn ang="0">
                    <a:pos x="218" y="65"/>
                  </a:cxn>
                  <a:cxn ang="0">
                    <a:pos x="205" y="57"/>
                  </a:cxn>
                  <a:cxn ang="0">
                    <a:pos x="192" y="48"/>
                  </a:cxn>
                  <a:cxn ang="0">
                    <a:pos x="178" y="40"/>
                  </a:cxn>
                  <a:cxn ang="0">
                    <a:pos x="164" y="32"/>
                  </a:cxn>
                  <a:cxn ang="0">
                    <a:pos x="151" y="24"/>
                  </a:cxn>
                  <a:cxn ang="0">
                    <a:pos x="138" y="16"/>
                  </a:cxn>
                  <a:cxn ang="0">
                    <a:pos x="124" y="8"/>
                  </a:cxn>
                  <a:cxn ang="0">
                    <a:pos x="92" y="0"/>
                  </a:cxn>
                  <a:cxn ang="0">
                    <a:pos x="92" y="0"/>
                  </a:cxn>
                </a:cxnLst>
                <a:rect l="0" t="0" r="r" b="b"/>
                <a:pathLst>
                  <a:path w="284" h="281">
                    <a:moveTo>
                      <a:pt x="92" y="0"/>
                    </a:moveTo>
                    <a:lnTo>
                      <a:pt x="81" y="19"/>
                    </a:lnTo>
                    <a:lnTo>
                      <a:pt x="65" y="46"/>
                    </a:lnTo>
                    <a:lnTo>
                      <a:pt x="43" y="82"/>
                    </a:lnTo>
                    <a:lnTo>
                      <a:pt x="31" y="93"/>
                    </a:lnTo>
                    <a:lnTo>
                      <a:pt x="22" y="106"/>
                    </a:lnTo>
                    <a:lnTo>
                      <a:pt x="12" y="124"/>
                    </a:lnTo>
                    <a:lnTo>
                      <a:pt x="4" y="138"/>
                    </a:lnTo>
                    <a:lnTo>
                      <a:pt x="0" y="154"/>
                    </a:lnTo>
                    <a:lnTo>
                      <a:pt x="8" y="171"/>
                    </a:lnTo>
                    <a:lnTo>
                      <a:pt x="19" y="183"/>
                    </a:lnTo>
                    <a:lnTo>
                      <a:pt x="30" y="196"/>
                    </a:lnTo>
                    <a:lnTo>
                      <a:pt x="43" y="204"/>
                    </a:lnTo>
                    <a:lnTo>
                      <a:pt x="56" y="212"/>
                    </a:lnTo>
                    <a:lnTo>
                      <a:pt x="70" y="220"/>
                    </a:lnTo>
                    <a:lnTo>
                      <a:pt x="83" y="228"/>
                    </a:lnTo>
                    <a:lnTo>
                      <a:pt x="97" y="237"/>
                    </a:lnTo>
                    <a:lnTo>
                      <a:pt x="110" y="245"/>
                    </a:lnTo>
                    <a:lnTo>
                      <a:pt x="142" y="264"/>
                    </a:lnTo>
                    <a:lnTo>
                      <a:pt x="155" y="272"/>
                    </a:lnTo>
                    <a:lnTo>
                      <a:pt x="169" y="280"/>
                    </a:lnTo>
                    <a:lnTo>
                      <a:pt x="181" y="269"/>
                    </a:lnTo>
                    <a:lnTo>
                      <a:pt x="194" y="258"/>
                    </a:lnTo>
                    <a:lnTo>
                      <a:pt x="202" y="245"/>
                    </a:lnTo>
                    <a:lnTo>
                      <a:pt x="210" y="231"/>
                    </a:lnTo>
                    <a:lnTo>
                      <a:pt x="218" y="218"/>
                    </a:lnTo>
                    <a:lnTo>
                      <a:pt x="226" y="204"/>
                    </a:lnTo>
                    <a:lnTo>
                      <a:pt x="234" y="191"/>
                    </a:lnTo>
                    <a:lnTo>
                      <a:pt x="243" y="177"/>
                    </a:lnTo>
                    <a:lnTo>
                      <a:pt x="250" y="164"/>
                    </a:lnTo>
                    <a:lnTo>
                      <a:pt x="259" y="150"/>
                    </a:lnTo>
                    <a:lnTo>
                      <a:pt x="267" y="136"/>
                    </a:lnTo>
                    <a:lnTo>
                      <a:pt x="275" y="123"/>
                    </a:lnTo>
                    <a:lnTo>
                      <a:pt x="283" y="110"/>
                    </a:lnTo>
                    <a:lnTo>
                      <a:pt x="269" y="101"/>
                    </a:lnTo>
                    <a:lnTo>
                      <a:pt x="256" y="94"/>
                    </a:lnTo>
                    <a:lnTo>
                      <a:pt x="243" y="85"/>
                    </a:lnTo>
                    <a:lnTo>
                      <a:pt x="232" y="73"/>
                    </a:lnTo>
                    <a:lnTo>
                      <a:pt x="218" y="65"/>
                    </a:lnTo>
                    <a:lnTo>
                      <a:pt x="205" y="57"/>
                    </a:lnTo>
                    <a:lnTo>
                      <a:pt x="192" y="48"/>
                    </a:lnTo>
                    <a:lnTo>
                      <a:pt x="178" y="40"/>
                    </a:lnTo>
                    <a:lnTo>
                      <a:pt x="164" y="32"/>
                    </a:lnTo>
                    <a:lnTo>
                      <a:pt x="151" y="24"/>
                    </a:lnTo>
                    <a:lnTo>
                      <a:pt x="138" y="16"/>
                    </a:lnTo>
                    <a:lnTo>
                      <a:pt x="124" y="8"/>
                    </a:lnTo>
                    <a:lnTo>
                      <a:pt x="92" y="0"/>
                    </a:lnTo>
                    <a:lnTo>
                      <a:pt x="92" y="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13" name="Oval 469"/>
              <p:cNvSpPr>
                <a:spLocks noChangeArrowheads="1"/>
              </p:cNvSpPr>
              <p:nvPr/>
            </p:nvSpPr>
            <p:spPr bwMode="auto">
              <a:xfrm rot="1860000">
                <a:off x="4042" y="2789"/>
                <a:ext cx="176" cy="39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120" name="Group 473"/>
            <p:cNvGrpSpPr>
              <a:grpSpLocks/>
            </p:cNvGrpSpPr>
            <p:nvPr/>
          </p:nvGrpSpPr>
          <p:grpSpPr bwMode="auto">
            <a:xfrm>
              <a:off x="4082" y="2894"/>
              <a:ext cx="212" cy="227"/>
              <a:chOff x="4082" y="2894"/>
              <a:chExt cx="212" cy="227"/>
            </a:xfrm>
          </p:grpSpPr>
          <p:sp>
            <p:nvSpPr>
              <p:cNvPr id="32215" name="Freeform 471"/>
              <p:cNvSpPr>
                <a:spLocks/>
              </p:cNvSpPr>
              <p:nvPr/>
            </p:nvSpPr>
            <p:spPr bwMode="auto">
              <a:xfrm>
                <a:off x="4082" y="2894"/>
                <a:ext cx="212" cy="227"/>
              </a:xfrm>
              <a:custGeom>
                <a:avLst/>
                <a:gdLst/>
                <a:ahLst/>
                <a:cxnLst>
                  <a:cxn ang="0">
                    <a:pos x="199" y="3"/>
                  </a:cxn>
                  <a:cxn ang="0">
                    <a:pos x="177" y="4"/>
                  </a:cxn>
                  <a:cxn ang="0">
                    <a:pos x="145" y="5"/>
                  </a:cxn>
                  <a:cxn ang="0">
                    <a:pos x="103" y="5"/>
                  </a:cxn>
                  <a:cxn ang="0">
                    <a:pos x="88" y="1"/>
                  </a:cxn>
                  <a:cxn ang="0">
                    <a:pos x="72" y="0"/>
                  </a:cxn>
                  <a:cxn ang="0">
                    <a:pos x="51" y="1"/>
                  </a:cxn>
                  <a:cxn ang="0">
                    <a:pos x="35" y="2"/>
                  </a:cxn>
                  <a:cxn ang="0">
                    <a:pos x="19" y="7"/>
                  </a:cxn>
                  <a:cxn ang="0">
                    <a:pos x="9" y="23"/>
                  </a:cxn>
                  <a:cxn ang="0">
                    <a:pos x="5" y="38"/>
                  </a:cxn>
                  <a:cxn ang="0">
                    <a:pos x="0" y="55"/>
                  </a:cxn>
                  <a:cxn ang="0">
                    <a:pos x="0" y="70"/>
                  </a:cxn>
                  <a:cxn ang="0">
                    <a:pos x="0" y="85"/>
                  </a:cxn>
                  <a:cxn ang="0">
                    <a:pos x="1" y="101"/>
                  </a:cxn>
                  <a:cxn ang="0">
                    <a:pos x="1" y="116"/>
                  </a:cxn>
                  <a:cxn ang="0">
                    <a:pos x="0" y="133"/>
                  </a:cxn>
                  <a:cxn ang="0">
                    <a:pos x="1" y="148"/>
                  </a:cxn>
                  <a:cxn ang="0">
                    <a:pos x="1" y="186"/>
                  </a:cxn>
                  <a:cxn ang="0">
                    <a:pos x="1" y="201"/>
                  </a:cxn>
                  <a:cxn ang="0">
                    <a:pos x="2" y="217"/>
                  </a:cxn>
                  <a:cxn ang="0">
                    <a:pos x="18" y="221"/>
                  </a:cxn>
                  <a:cxn ang="0">
                    <a:pos x="34" y="226"/>
                  </a:cxn>
                  <a:cxn ang="0">
                    <a:pos x="49" y="226"/>
                  </a:cxn>
                  <a:cxn ang="0">
                    <a:pos x="65" y="226"/>
                  </a:cxn>
                  <a:cxn ang="0">
                    <a:pos x="81" y="226"/>
                  </a:cxn>
                  <a:cxn ang="0">
                    <a:pos x="97" y="225"/>
                  </a:cxn>
                  <a:cxn ang="0">
                    <a:pos x="112" y="225"/>
                  </a:cxn>
                  <a:cxn ang="0">
                    <a:pos x="129" y="225"/>
                  </a:cxn>
                  <a:cxn ang="0">
                    <a:pos x="143" y="224"/>
                  </a:cxn>
                  <a:cxn ang="0">
                    <a:pos x="160" y="224"/>
                  </a:cxn>
                  <a:cxn ang="0">
                    <a:pos x="176" y="224"/>
                  </a:cxn>
                  <a:cxn ang="0">
                    <a:pos x="191" y="224"/>
                  </a:cxn>
                  <a:cxn ang="0">
                    <a:pos x="207" y="224"/>
                  </a:cxn>
                  <a:cxn ang="0">
                    <a:pos x="207" y="207"/>
                  </a:cxn>
                  <a:cxn ang="0">
                    <a:pos x="206" y="192"/>
                  </a:cxn>
                  <a:cxn ang="0">
                    <a:pos x="207" y="176"/>
                  </a:cxn>
                  <a:cxn ang="0">
                    <a:pos x="211" y="161"/>
                  </a:cxn>
                  <a:cxn ang="0">
                    <a:pos x="210" y="145"/>
                  </a:cxn>
                  <a:cxn ang="0">
                    <a:pos x="210" y="129"/>
                  </a:cxn>
                  <a:cxn ang="0">
                    <a:pos x="211" y="113"/>
                  </a:cxn>
                  <a:cxn ang="0">
                    <a:pos x="210" y="97"/>
                  </a:cxn>
                  <a:cxn ang="0">
                    <a:pos x="210" y="81"/>
                  </a:cxn>
                  <a:cxn ang="0">
                    <a:pos x="210" y="66"/>
                  </a:cxn>
                  <a:cxn ang="0">
                    <a:pos x="210" y="51"/>
                  </a:cxn>
                  <a:cxn ang="0">
                    <a:pos x="209" y="35"/>
                  </a:cxn>
                  <a:cxn ang="0">
                    <a:pos x="199" y="3"/>
                  </a:cxn>
                  <a:cxn ang="0">
                    <a:pos x="199" y="3"/>
                  </a:cxn>
                </a:cxnLst>
                <a:rect l="0" t="0" r="r" b="b"/>
                <a:pathLst>
                  <a:path w="212" h="227">
                    <a:moveTo>
                      <a:pt x="199" y="3"/>
                    </a:moveTo>
                    <a:lnTo>
                      <a:pt x="177" y="4"/>
                    </a:lnTo>
                    <a:lnTo>
                      <a:pt x="145" y="5"/>
                    </a:lnTo>
                    <a:lnTo>
                      <a:pt x="103" y="5"/>
                    </a:lnTo>
                    <a:lnTo>
                      <a:pt x="88" y="1"/>
                    </a:lnTo>
                    <a:lnTo>
                      <a:pt x="72" y="0"/>
                    </a:lnTo>
                    <a:lnTo>
                      <a:pt x="51" y="1"/>
                    </a:lnTo>
                    <a:lnTo>
                      <a:pt x="35" y="2"/>
                    </a:lnTo>
                    <a:lnTo>
                      <a:pt x="19" y="7"/>
                    </a:lnTo>
                    <a:lnTo>
                      <a:pt x="9" y="23"/>
                    </a:lnTo>
                    <a:lnTo>
                      <a:pt x="5" y="38"/>
                    </a:lnTo>
                    <a:lnTo>
                      <a:pt x="0" y="55"/>
                    </a:lnTo>
                    <a:lnTo>
                      <a:pt x="0" y="70"/>
                    </a:lnTo>
                    <a:lnTo>
                      <a:pt x="0" y="85"/>
                    </a:lnTo>
                    <a:lnTo>
                      <a:pt x="1" y="101"/>
                    </a:lnTo>
                    <a:lnTo>
                      <a:pt x="1" y="116"/>
                    </a:lnTo>
                    <a:lnTo>
                      <a:pt x="0" y="133"/>
                    </a:lnTo>
                    <a:lnTo>
                      <a:pt x="1" y="148"/>
                    </a:lnTo>
                    <a:lnTo>
                      <a:pt x="1" y="186"/>
                    </a:lnTo>
                    <a:lnTo>
                      <a:pt x="1" y="201"/>
                    </a:lnTo>
                    <a:lnTo>
                      <a:pt x="2" y="217"/>
                    </a:lnTo>
                    <a:lnTo>
                      <a:pt x="18" y="221"/>
                    </a:lnTo>
                    <a:lnTo>
                      <a:pt x="34" y="226"/>
                    </a:lnTo>
                    <a:lnTo>
                      <a:pt x="49" y="226"/>
                    </a:lnTo>
                    <a:lnTo>
                      <a:pt x="65" y="226"/>
                    </a:lnTo>
                    <a:lnTo>
                      <a:pt x="81" y="226"/>
                    </a:lnTo>
                    <a:lnTo>
                      <a:pt x="97" y="225"/>
                    </a:lnTo>
                    <a:lnTo>
                      <a:pt x="112" y="225"/>
                    </a:lnTo>
                    <a:lnTo>
                      <a:pt x="129" y="225"/>
                    </a:lnTo>
                    <a:lnTo>
                      <a:pt x="143" y="224"/>
                    </a:lnTo>
                    <a:lnTo>
                      <a:pt x="160" y="224"/>
                    </a:lnTo>
                    <a:lnTo>
                      <a:pt x="176" y="224"/>
                    </a:lnTo>
                    <a:lnTo>
                      <a:pt x="191" y="224"/>
                    </a:lnTo>
                    <a:lnTo>
                      <a:pt x="207" y="224"/>
                    </a:lnTo>
                    <a:lnTo>
                      <a:pt x="207" y="207"/>
                    </a:lnTo>
                    <a:lnTo>
                      <a:pt x="206" y="192"/>
                    </a:lnTo>
                    <a:lnTo>
                      <a:pt x="207" y="176"/>
                    </a:lnTo>
                    <a:lnTo>
                      <a:pt x="211" y="161"/>
                    </a:lnTo>
                    <a:lnTo>
                      <a:pt x="210" y="145"/>
                    </a:lnTo>
                    <a:lnTo>
                      <a:pt x="210" y="129"/>
                    </a:lnTo>
                    <a:lnTo>
                      <a:pt x="211" y="113"/>
                    </a:lnTo>
                    <a:lnTo>
                      <a:pt x="210" y="97"/>
                    </a:lnTo>
                    <a:lnTo>
                      <a:pt x="210" y="81"/>
                    </a:lnTo>
                    <a:lnTo>
                      <a:pt x="210" y="66"/>
                    </a:lnTo>
                    <a:lnTo>
                      <a:pt x="210" y="51"/>
                    </a:lnTo>
                    <a:lnTo>
                      <a:pt x="209" y="35"/>
                    </a:lnTo>
                    <a:lnTo>
                      <a:pt x="199" y="3"/>
                    </a:lnTo>
                    <a:lnTo>
                      <a:pt x="199" y="3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16" name="Oval 472"/>
              <p:cNvSpPr>
                <a:spLocks noChangeArrowheads="1"/>
              </p:cNvSpPr>
              <p:nvPr/>
            </p:nvSpPr>
            <p:spPr bwMode="auto">
              <a:xfrm rot="5340000">
                <a:off x="4172" y="2993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123" name="Group 476"/>
            <p:cNvGrpSpPr>
              <a:grpSpLocks/>
            </p:cNvGrpSpPr>
            <p:nvPr/>
          </p:nvGrpSpPr>
          <p:grpSpPr bwMode="auto">
            <a:xfrm>
              <a:off x="3648" y="2901"/>
              <a:ext cx="220" cy="235"/>
              <a:chOff x="3648" y="2901"/>
              <a:chExt cx="220" cy="235"/>
            </a:xfrm>
          </p:grpSpPr>
          <p:sp>
            <p:nvSpPr>
              <p:cNvPr id="32218" name="Freeform 474"/>
              <p:cNvSpPr>
                <a:spLocks/>
              </p:cNvSpPr>
              <p:nvPr/>
            </p:nvSpPr>
            <p:spPr bwMode="auto">
              <a:xfrm>
                <a:off x="3648" y="2901"/>
                <a:ext cx="220" cy="235"/>
              </a:xfrm>
              <a:custGeom>
                <a:avLst/>
                <a:gdLst/>
                <a:ahLst/>
                <a:cxnLst>
                  <a:cxn ang="0">
                    <a:pos x="8" y="220"/>
                  </a:cxn>
                  <a:cxn ang="0">
                    <a:pos x="29" y="221"/>
                  </a:cxn>
                  <a:cxn ang="0">
                    <a:pos x="61" y="222"/>
                  </a:cxn>
                  <a:cxn ang="0">
                    <a:pos x="103" y="225"/>
                  </a:cxn>
                  <a:cxn ang="0">
                    <a:pos x="118" y="230"/>
                  </a:cxn>
                  <a:cxn ang="0">
                    <a:pos x="134" y="232"/>
                  </a:cxn>
                  <a:cxn ang="0">
                    <a:pos x="155" y="233"/>
                  </a:cxn>
                  <a:cxn ang="0">
                    <a:pos x="171" y="234"/>
                  </a:cxn>
                  <a:cxn ang="0">
                    <a:pos x="187" y="230"/>
                  </a:cxn>
                  <a:cxn ang="0">
                    <a:pos x="199" y="214"/>
                  </a:cxn>
                  <a:cxn ang="0">
                    <a:pos x="203" y="199"/>
                  </a:cxn>
                  <a:cxn ang="0">
                    <a:pos x="210" y="183"/>
                  </a:cxn>
                  <a:cxn ang="0">
                    <a:pos x="211" y="168"/>
                  </a:cxn>
                  <a:cxn ang="0">
                    <a:pos x="212" y="153"/>
                  </a:cxn>
                  <a:cxn ang="0">
                    <a:pos x="212" y="136"/>
                  </a:cxn>
                  <a:cxn ang="0">
                    <a:pos x="214" y="121"/>
                  </a:cxn>
                  <a:cxn ang="0">
                    <a:pos x="215" y="105"/>
                  </a:cxn>
                  <a:cxn ang="0">
                    <a:pos x="216" y="89"/>
                  </a:cxn>
                  <a:cxn ang="0">
                    <a:pos x="218" y="52"/>
                  </a:cxn>
                  <a:cxn ang="0">
                    <a:pos x="219" y="37"/>
                  </a:cxn>
                  <a:cxn ang="0">
                    <a:pos x="219" y="21"/>
                  </a:cxn>
                  <a:cxn ang="0">
                    <a:pos x="203" y="16"/>
                  </a:cxn>
                  <a:cxn ang="0">
                    <a:pos x="187" y="9"/>
                  </a:cxn>
                  <a:cxn ang="0">
                    <a:pos x="172" y="8"/>
                  </a:cxn>
                  <a:cxn ang="0">
                    <a:pos x="157" y="8"/>
                  </a:cxn>
                  <a:cxn ang="0">
                    <a:pos x="141" y="7"/>
                  </a:cxn>
                  <a:cxn ang="0">
                    <a:pos x="125" y="6"/>
                  </a:cxn>
                  <a:cxn ang="0">
                    <a:pos x="110" y="6"/>
                  </a:cxn>
                  <a:cxn ang="0">
                    <a:pos x="93" y="4"/>
                  </a:cxn>
                  <a:cxn ang="0">
                    <a:pos x="79" y="4"/>
                  </a:cxn>
                  <a:cxn ang="0">
                    <a:pos x="62" y="3"/>
                  </a:cxn>
                  <a:cxn ang="0">
                    <a:pos x="46" y="2"/>
                  </a:cxn>
                  <a:cxn ang="0">
                    <a:pos x="30" y="1"/>
                  </a:cxn>
                  <a:cxn ang="0">
                    <a:pos x="15" y="0"/>
                  </a:cxn>
                  <a:cxn ang="0">
                    <a:pos x="14" y="17"/>
                  </a:cxn>
                  <a:cxn ang="0">
                    <a:pos x="14" y="31"/>
                  </a:cxn>
                  <a:cxn ang="0">
                    <a:pos x="12" y="47"/>
                  </a:cxn>
                  <a:cxn ang="0">
                    <a:pos x="7" y="63"/>
                  </a:cxn>
                  <a:cxn ang="0">
                    <a:pos x="6" y="78"/>
                  </a:cxn>
                  <a:cxn ang="0">
                    <a:pos x="5" y="93"/>
                  </a:cxn>
                  <a:cxn ang="0">
                    <a:pos x="4" y="110"/>
                  </a:cxn>
                  <a:cxn ang="0">
                    <a:pos x="3" y="125"/>
                  </a:cxn>
                  <a:cxn ang="0">
                    <a:pos x="3" y="142"/>
                  </a:cxn>
                  <a:cxn ang="0">
                    <a:pos x="1" y="157"/>
                  </a:cxn>
                  <a:cxn ang="0">
                    <a:pos x="0" y="172"/>
                  </a:cxn>
                  <a:cxn ang="0">
                    <a:pos x="0" y="189"/>
                  </a:cxn>
                  <a:cxn ang="0">
                    <a:pos x="8" y="220"/>
                  </a:cxn>
                  <a:cxn ang="0">
                    <a:pos x="8" y="220"/>
                  </a:cxn>
                </a:cxnLst>
                <a:rect l="0" t="0" r="r" b="b"/>
                <a:pathLst>
                  <a:path w="220" h="235">
                    <a:moveTo>
                      <a:pt x="8" y="220"/>
                    </a:moveTo>
                    <a:lnTo>
                      <a:pt x="29" y="221"/>
                    </a:lnTo>
                    <a:lnTo>
                      <a:pt x="61" y="222"/>
                    </a:lnTo>
                    <a:lnTo>
                      <a:pt x="103" y="225"/>
                    </a:lnTo>
                    <a:lnTo>
                      <a:pt x="118" y="230"/>
                    </a:lnTo>
                    <a:lnTo>
                      <a:pt x="134" y="232"/>
                    </a:lnTo>
                    <a:lnTo>
                      <a:pt x="155" y="233"/>
                    </a:lnTo>
                    <a:lnTo>
                      <a:pt x="171" y="234"/>
                    </a:lnTo>
                    <a:lnTo>
                      <a:pt x="187" y="230"/>
                    </a:lnTo>
                    <a:lnTo>
                      <a:pt x="199" y="214"/>
                    </a:lnTo>
                    <a:lnTo>
                      <a:pt x="203" y="199"/>
                    </a:lnTo>
                    <a:lnTo>
                      <a:pt x="210" y="183"/>
                    </a:lnTo>
                    <a:lnTo>
                      <a:pt x="211" y="168"/>
                    </a:lnTo>
                    <a:lnTo>
                      <a:pt x="212" y="153"/>
                    </a:lnTo>
                    <a:lnTo>
                      <a:pt x="212" y="136"/>
                    </a:lnTo>
                    <a:lnTo>
                      <a:pt x="214" y="121"/>
                    </a:lnTo>
                    <a:lnTo>
                      <a:pt x="215" y="105"/>
                    </a:lnTo>
                    <a:lnTo>
                      <a:pt x="216" y="89"/>
                    </a:lnTo>
                    <a:lnTo>
                      <a:pt x="218" y="52"/>
                    </a:lnTo>
                    <a:lnTo>
                      <a:pt x="219" y="37"/>
                    </a:lnTo>
                    <a:lnTo>
                      <a:pt x="219" y="21"/>
                    </a:lnTo>
                    <a:lnTo>
                      <a:pt x="203" y="16"/>
                    </a:lnTo>
                    <a:lnTo>
                      <a:pt x="187" y="9"/>
                    </a:lnTo>
                    <a:lnTo>
                      <a:pt x="172" y="8"/>
                    </a:lnTo>
                    <a:lnTo>
                      <a:pt x="157" y="8"/>
                    </a:lnTo>
                    <a:lnTo>
                      <a:pt x="141" y="7"/>
                    </a:lnTo>
                    <a:lnTo>
                      <a:pt x="125" y="6"/>
                    </a:lnTo>
                    <a:lnTo>
                      <a:pt x="110" y="6"/>
                    </a:lnTo>
                    <a:lnTo>
                      <a:pt x="93" y="4"/>
                    </a:lnTo>
                    <a:lnTo>
                      <a:pt x="79" y="4"/>
                    </a:lnTo>
                    <a:lnTo>
                      <a:pt x="62" y="3"/>
                    </a:lnTo>
                    <a:lnTo>
                      <a:pt x="46" y="2"/>
                    </a:lnTo>
                    <a:lnTo>
                      <a:pt x="30" y="1"/>
                    </a:lnTo>
                    <a:lnTo>
                      <a:pt x="15" y="0"/>
                    </a:lnTo>
                    <a:lnTo>
                      <a:pt x="14" y="17"/>
                    </a:lnTo>
                    <a:lnTo>
                      <a:pt x="14" y="31"/>
                    </a:lnTo>
                    <a:lnTo>
                      <a:pt x="12" y="47"/>
                    </a:lnTo>
                    <a:lnTo>
                      <a:pt x="7" y="63"/>
                    </a:lnTo>
                    <a:lnTo>
                      <a:pt x="6" y="78"/>
                    </a:lnTo>
                    <a:lnTo>
                      <a:pt x="5" y="93"/>
                    </a:lnTo>
                    <a:lnTo>
                      <a:pt x="4" y="110"/>
                    </a:lnTo>
                    <a:lnTo>
                      <a:pt x="3" y="125"/>
                    </a:lnTo>
                    <a:lnTo>
                      <a:pt x="3" y="142"/>
                    </a:lnTo>
                    <a:lnTo>
                      <a:pt x="1" y="157"/>
                    </a:lnTo>
                    <a:lnTo>
                      <a:pt x="0" y="172"/>
                    </a:lnTo>
                    <a:lnTo>
                      <a:pt x="0" y="189"/>
                    </a:lnTo>
                    <a:lnTo>
                      <a:pt x="8" y="220"/>
                    </a:lnTo>
                    <a:lnTo>
                      <a:pt x="8" y="22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19" name="Oval 475"/>
              <p:cNvSpPr>
                <a:spLocks noChangeArrowheads="1"/>
              </p:cNvSpPr>
              <p:nvPr/>
            </p:nvSpPr>
            <p:spPr bwMode="auto">
              <a:xfrm rot="16380000">
                <a:off x="3595" y="2986"/>
                <a:ext cx="178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126" name="Group 479"/>
            <p:cNvGrpSpPr>
              <a:grpSpLocks/>
            </p:cNvGrpSpPr>
            <p:nvPr/>
          </p:nvGrpSpPr>
          <p:grpSpPr bwMode="auto">
            <a:xfrm>
              <a:off x="3657" y="2728"/>
              <a:ext cx="286" cy="275"/>
              <a:chOff x="3657" y="2728"/>
              <a:chExt cx="286" cy="275"/>
            </a:xfrm>
          </p:grpSpPr>
          <p:sp>
            <p:nvSpPr>
              <p:cNvPr id="32221" name="Freeform 477"/>
              <p:cNvSpPr>
                <a:spLocks/>
              </p:cNvSpPr>
              <p:nvPr/>
            </p:nvSpPr>
            <p:spPr bwMode="auto">
              <a:xfrm>
                <a:off x="3657" y="2728"/>
                <a:ext cx="286" cy="275"/>
              </a:xfrm>
              <a:custGeom>
                <a:avLst/>
                <a:gdLst/>
                <a:ahLst/>
                <a:cxnLst>
                  <a:cxn ang="0">
                    <a:pos x="0" y="124"/>
                  </a:cxn>
                  <a:cxn ang="0">
                    <a:pos x="12" y="142"/>
                  </a:cxn>
                  <a:cxn ang="0">
                    <a:pos x="29" y="168"/>
                  </a:cxn>
                  <a:cxn ang="0">
                    <a:pos x="52" y="204"/>
                  </a:cxn>
                  <a:cxn ang="0">
                    <a:pos x="57" y="219"/>
                  </a:cxn>
                  <a:cxn ang="0">
                    <a:pos x="64" y="233"/>
                  </a:cxn>
                  <a:cxn ang="0">
                    <a:pos x="76" y="250"/>
                  </a:cxn>
                  <a:cxn ang="0">
                    <a:pos x="85" y="263"/>
                  </a:cxn>
                  <a:cxn ang="0">
                    <a:pos x="98" y="274"/>
                  </a:cxn>
                  <a:cxn ang="0">
                    <a:pos x="117" y="274"/>
                  </a:cxn>
                  <a:cxn ang="0">
                    <a:pos x="132" y="269"/>
                  </a:cxn>
                  <a:cxn ang="0">
                    <a:pos x="149" y="265"/>
                  </a:cxn>
                  <a:cxn ang="0">
                    <a:pos x="162" y="257"/>
                  </a:cxn>
                  <a:cxn ang="0">
                    <a:pos x="174" y="249"/>
                  </a:cxn>
                  <a:cxn ang="0">
                    <a:pos x="188" y="240"/>
                  </a:cxn>
                  <a:cxn ang="0">
                    <a:pos x="201" y="232"/>
                  </a:cxn>
                  <a:cxn ang="0">
                    <a:pos x="215" y="223"/>
                  </a:cxn>
                  <a:cxn ang="0">
                    <a:pos x="228" y="215"/>
                  </a:cxn>
                  <a:cxn ang="0">
                    <a:pos x="259" y="194"/>
                  </a:cxn>
                  <a:cxn ang="0">
                    <a:pos x="272" y="186"/>
                  </a:cxn>
                  <a:cxn ang="0">
                    <a:pos x="285" y="177"/>
                  </a:cxn>
                  <a:cxn ang="0">
                    <a:pos x="280" y="162"/>
                  </a:cxn>
                  <a:cxn ang="0">
                    <a:pos x="276" y="145"/>
                  </a:cxn>
                  <a:cxn ang="0">
                    <a:pos x="268" y="132"/>
                  </a:cxn>
                  <a:cxn ang="0">
                    <a:pos x="259" y="119"/>
                  </a:cxn>
                  <a:cxn ang="0">
                    <a:pos x="251" y="106"/>
                  </a:cxn>
                  <a:cxn ang="0">
                    <a:pos x="242" y="93"/>
                  </a:cxn>
                  <a:cxn ang="0">
                    <a:pos x="234" y="80"/>
                  </a:cxn>
                  <a:cxn ang="0">
                    <a:pos x="225" y="66"/>
                  </a:cxn>
                  <a:cxn ang="0">
                    <a:pos x="216" y="54"/>
                  </a:cxn>
                  <a:cxn ang="0">
                    <a:pos x="208" y="39"/>
                  </a:cxn>
                  <a:cxn ang="0">
                    <a:pos x="199" y="26"/>
                  </a:cxn>
                  <a:cxn ang="0">
                    <a:pos x="190" y="13"/>
                  </a:cxn>
                  <a:cxn ang="0">
                    <a:pos x="182" y="0"/>
                  </a:cxn>
                  <a:cxn ang="0">
                    <a:pos x="168" y="9"/>
                  </a:cxn>
                  <a:cxn ang="0">
                    <a:pos x="156" y="17"/>
                  </a:cxn>
                  <a:cxn ang="0">
                    <a:pos x="142" y="25"/>
                  </a:cxn>
                  <a:cxn ang="0">
                    <a:pos x="127" y="30"/>
                  </a:cxn>
                  <a:cxn ang="0">
                    <a:pos x="113" y="39"/>
                  </a:cxn>
                  <a:cxn ang="0">
                    <a:pos x="100" y="47"/>
                  </a:cxn>
                  <a:cxn ang="0">
                    <a:pos x="87" y="55"/>
                  </a:cxn>
                  <a:cxn ang="0">
                    <a:pos x="73" y="64"/>
                  </a:cxn>
                  <a:cxn ang="0">
                    <a:pos x="60" y="73"/>
                  </a:cxn>
                  <a:cxn ang="0">
                    <a:pos x="47" y="81"/>
                  </a:cxn>
                  <a:cxn ang="0">
                    <a:pos x="34" y="89"/>
                  </a:cxn>
                  <a:cxn ang="0">
                    <a:pos x="21" y="98"/>
                  </a:cxn>
                  <a:cxn ang="0">
                    <a:pos x="0" y="124"/>
                  </a:cxn>
                  <a:cxn ang="0">
                    <a:pos x="0" y="124"/>
                  </a:cxn>
                </a:cxnLst>
                <a:rect l="0" t="0" r="r" b="b"/>
                <a:pathLst>
                  <a:path w="286" h="275">
                    <a:moveTo>
                      <a:pt x="0" y="124"/>
                    </a:moveTo>
                    <a:lnTo>
                      <a:pt x="12" y="142"/>
                    </a:lnTo>
                    <a:lnTo>
                      <a:pt x="29" y="168"/>
                    </a:lnTo>
                    <a:lnTo>
                      <a:pt x="52" y="204"/>
                    </a:lnTo>
                    <a:lnTo>
                      <a:pt x="57" y="219"/>
                    </a:lnTo>
                    <a:lnTo>
                      <a:pt x="64" y="233"/>
                    </a:lnTo>
                    <a:lnTo>
                      <a:pt x="76" y="250"/>
                    </a:lnTo>
                    <a:lnTo>
                      <a:pt x="85" y="263"/>
                    </a:lnTo>
                    <a:lnTo>
                      <a:pt x="98" y="274"/>
                    </a:lnTo>
                    <a:lnTo>
                      <a:pt x="117" y="274"/>
                    </a:lnTo>
                    <a:lnTo>
                      <a:pt x="132" y="269"/>
                    </a:lnTo>
                    <a:lnTo>
                      <a:pt x="149" y="265"/>
                    </a:lnTo>
                    <a:lnTo>
                      <a:pt x="162" y="257"/>
                    </a:lnTo>
                    <a:lnTo>
                      <a:pt x="174" y="249"/>
                    </a:lnTo>
                    <a:lnTo>
                      <a:pt x="188" y="240"/>
                    </a:lnTo>
                    <a:lnTo>
                      <a:pt x="201" y="232"/>
                    </a:lnTo>
                    <a:lnTo>
                      <a:pt x="215" y="223"/>
                    </a:lnTo>
                    <a:lnTo>
                      <a:pt x="228" y="215"/>
                    </a:lnTo>
                    <a:lnTo>
                      <a:pt x="259" y="194"/>
                    </a:lnTo>
                    <a:lnTo>
                      <a:pt x="272" y="186"/>
                    </a:lnTo>
                    <a:lnTo>
                      <a:pt x="285" y="177"/>
                    </a:lnTo>
                    <a:lnTo>
                      <a:pt x="280" y="162"/>
                    </a:lnTo>
                    <a:lnTo>
                      <a:pt x="276" y="145"/>
                    </a:lnTo>
                    <a:lnTo>
                      <a:pt x="268" y="132"/>
                    </a:lnTo>
                    <a:lnTo>
                      <a:pt x="259" y="119"/>
                    </a:lnTo>
                    <a:lnTo>
                      <a:pt x="251" y="106"/>
                    </a:lnTo>
                    <a:lnTo>
                      <a:pt x="242" y="93"/>
                    </a:lnTo>
                    <a:lnTo>
                      <a:pt x="234" y="80"/>
                    </a:lnTo>
                    <a:lnTo>
                      <a:pt x="225" y="66"/>
                    </a:lnTo>
                    <a:lnTo>
                      <a:pt x="216" y="54"/>
                    </a:lnTo>
                    <a:lnTo>
                      <a:pt x="208" y="39"/>
                    </a:lnTo>
                    <a:lnTo>
                      <a:pt x="199" y="26"/>
                    </a:lnTo>
                    <a:lnTo>
                      <a:pt x="190" y="13"/>
                    </a:lnTo>
                    <a:lnTo>
                      <a:pt x="182" y="0"/>
                    </a:lnTo>
                    <a:lnTo>
                      <a:pt x="168" y="9"/>
                    </a:lnTo>
                    <a:lnTo>
                      <a:pt x="156" y="17"/>
                    </a:lnTo>
                    <a:lnTo>
                      <a:pt x="142" y="25"/>
                    </a:lnTo>
                    <a:lnTo>
                      <a:pt x="127" y="30"/>
                    </a:lnTo>
                    <a:lnTo>
                      <a:pt x="113" y="39"/>
                    </a:lnTo>
                    <a:lnTo>
                      <a:pt x="100" y="47"/>
                    </a:lnTo>
                    <a:lnTo>
                      <a:pt x="87" y="55"/>
                    </a:lnTo>
                    <a:lnTo>
                      <a:pt x="73" y="64"/>
                    </a:lnTo>
                    <a:lnTo>
                      <a:pt x="60" y="73"/>
                    </a:lnTo>
                    <a:lnTo>
                      <a:pt x="47" y="81"/>
                    </a:lnTo>
                    <a:lnTo>
                      <a:pt x="34" y="89"/>
                    </a:lnTo>
                    <a:lnTo>
                      <a:pt x="21" y="98"/>
                    </a:lnTo>
                    <a:lnTo>
                      <a:pt x="0" y="124"/>
                    </a:lnTo>
                    <a:lnTo>
                      <a:pt x="0" y="124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22" name="Oval 478"/>
              <p:cNvSpPr>
                <a:spLocks noChangeArrowheads="1"/>
              </p:cNvSpPr>
              <p:nvPr/>
            </p:nvSpPr>
            <p:spPr bwMode="auto">
              <a:xfrm rot="19620000">
                <a:off x="3678" y="2788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129" name="Group 482"/>
            <p:cNvGrpSpPr>
              <a:grpSpLocks/>
            </p:cNvGrpSpPr>
            <p:nvPr/>
          </p:nvGrpSpPr>
          <p:grpSpPr bwMode="auto">
            <a:xfrm>
              <a:off x="3876" y="3134"/>
              <a:ext cx="239" cy="225"/>
              <a:chOff x="3876" y="3134"/>
              <a:chExt cx="239" cy="225"/>
            </a:xfrm>
          </p:grpSpPr>
          <p:sp>
            <p:nvSpPr>
              <p:cNvPr id="32224" name="Freeform 480"/>
              <p:cNvSpPr>
                <a:spLocks/>
              </p:cNvSpPr>
              <p:nvPr/>
            </p:nvSpPr>
            <p:spPr bwMode="auto">
              <a:xfrm>
                <a:off x="3876" y="3134"/>
                <a:ext cx="239" cy="225"/>
              </a:xfrm>
              <a:custGeom>
                <a:avLst/>
                <a:gdLst/>
                <a:ahLst/>
                <a:cxnLst>
                  <a:cxn ang="0">
                    <a:pos x="221" y="217"/>
                  </a:cxn>
                  <a:cxn ang="0">
                    <a:pos x="221" y="196"/>
                  </a:cxn>
                  <a:cxn ang="0">
                    <a:pos x="223" y="165"/>
                  </a:cxn>
                  <a:cxn ang="0">
                    <a:pos x="229" y="121"/>
                  </a:cxn>
                  <a:cxn ang="0">
                    <a:pos x="234" y="108"/>
                  </a:cxn>
                  <a:cxn ang="0">
                    <a:pos x="237" y="92"/>
                  </a:cxn>
                  <a:cxn ang="0">
                    <a:pos x="238" y="71"/>
                  </a:cxn>
                  <a:cxn ang="0">
                    <a:pos x="238" y="54"/>
                  </a:cxn>
                  <a:cxn ang="0">
                    <a:pos x="234" y="38"/>
                  </a:cxn>
                  <a:cxn ang="0">
                    <a:pos x="219" y="27"/>
                  </a:cxn>
                  <a:cxn ang="0">
                    <a:pos x="204" y="22"/>
                  </a:cxn>
                  <a:cxn ang="0">
                    <a:pos x="189" y="14"/>
                  </a:cxn>
                  <a:cxn ang="0">
                    <a:pos x="175" y="12"/>
                  </a:cxn>
                  <a:cxn ang="0">
                    <a:pos x="160" y="11"/>
                  </a:cxn>
                  <a:cxn ang="0">
                    <a:pos x="144" y="10"/>
                  </a:cxn>
                  <a:cxn ang="0">
                    <a:pos x="129" y="8"/>
                  </a:cxn>
                  <a:cxn ang="0">
                    <a:pos x="111" y="6"/>
                  </a:cxn>
                  <a:cxn ang="0">
                    <a:pos x="96" y="6"/>
                  </a:cxn>
                  <a:cxn ang="0">
                    <a:pos x="58" y="1"/>
                  </a:cxn>
                  <a:cxn ang="0">
                    <a:pos x="44" y="0"/>
                  </a:cxn>
                  <a:cxn ang="0">
                    <a:pos x="28" y="0"/>
                  </a:cxn>
                  <a:cxn ang="0">
                    <a:pos x="23" y="15"/>
                  </a:cxn>
                  <a:cxn ang="0">
                    <a:pos x="16" y="30"/>
                  </a:cxn>
                  <a:cxn ang="0">
                    <a:pos x="14" y="45"/>
                  </a:cxn>
                  <a:cxn ang="0">
                    <a:pos x="12" y="61"/>
                  </a:cxn>
                  <a:cxn ang="0">
                    <a:pos x="11" y="77"/>
                  </a:cxn>
                  <a:cxn ang="0">
                    <a:pos x="10" y="94"/>
                  </a:cxn>
                  <a:cxn ang="0">
                    <a:pos x="9" y="108"/>
                  </a:cxn>
                  <a:cxn ang="0">
                    <a:pos x="7" y="124"/>
                  </a:cxn>
                  <a:cxn ang="0">
                    <a:pos x="6" y="139"/>
                  </a:cxn>
                  <a:cxn ang="0">
                    <a:pos x="4" y="155"/>
                  </a:cxn>
                  <a:cxn ang="0">
                    <a:pos x="2" y="171"/>
                  </a:cxn>
                  <a:cxn ang="0">
                    <a:pos x="1" y="187"/>
                  </a:cxn>
                  <a:cxn ang="0">
                    <a:pos x="0" y="203"/>
                  </a:cxn>
                  <a:cxn ang="0">
                    <a:pos x="16" y="205"/>
                  </a:cxn>
                  <a:cxn ang="0">
                    <a:pos x="32" y="205"/>
                  </a:cxn>
                  <a:cxn ang="0">
                    <a:pos x="47" y="208"/>
                  </a:cxn>
                  <a:cxn ang="0">
                    <a:pos x="61" y="214"/>
                  </a:cxn>
                  <a:cxn ang="0">
                    <a:pos x="78" y="213"/>
                  </a:cxn>
                  <a:cxn ang="0">
                    <a:pos x="93" y="215"/>
                  </a:cxn>
                  <a:cxn ang="0">
                    <a:pos x="109" y="218"/>
                  </a:cxn>
                  <a:cxn ang="0">
                    <a:pos x="125" y="219"/>
                  </a:cxn>
                  <a:cxn ang="0">
                    <a:pos x="141" y="221"/>
                  </a:cxn>
                  <a:cxn ang="0">
                    <a:pos x="157" y="221"/>
                  </a:cxn>
                  <a:cxn ang="0">
                    <a:pos x="171" y="224"/>
                  </a:cxn>
                  <a:cxn ang="0">
                    <a:pos x="187" y="224"/>
                  </a:cxn>
                  <a:cxn ang="0">
                    <a:pos x="221" y="217"/>
                  </a:cxn>
                  <a:cxn ang="0">
                    <a:pos x="221" y="217"/>
                  </a:cxn>
                </a:cxnLst>
                <a:rect l="0" t="0" r="r" b="b"/>
                <a:pathLst>
                  <a:path w="239" h="225">
                    <a:moveTo>
                      <a:pt x="221" y="217"/>
                    </a:moveTo>
                    <a:lnTo>
                      <a:pt x="221" y="196"/>
                    </a:lnTo>
                    <a:lnTo>
                      <a:pt x="223" y="165"/>
                    </a:lnTo>
                    <a:lnTo>
                      <a:pt x="229" y="121"/>
                    </a:lnTo>
                    <a:lnTo>
                      <a:pt x="234" y="108"/>
                    </a:lnTo>
                    <a:lnTo>
                      <a:pt x="237" y="92"/>
                    </a:lnTo>
                    <a:lnTo>
                      <a:pt x="238" y="71"/>
                    </a:lnTo>
                    <a:lnTo>
                      <a:pt x="238" y="54"/>
                    </a:lnTo>
                    <a:lnTo>
                      <a:pt x="234" y="38"/>
                    </a:lnTo>
                    <a:lnTo>
                      <a:pt x="219" y="27"/>
                    </a:lnTo>
                    <a:lnTo>
                      <a:pt x="204" y="22"/>
                    </a:lnTo>
                    <a:lnTo>
                      <a:pt x="189" y="14"/>
                    </a:lnTo>
                    <a:lnTo>
                      <a:pt x="175" y="12"/>
                    </a:lnTo>
                    <a:lnTo>
                      <a:pt x="160" y="11"/>
                    </a:lnTo>
                    <a:lnTo>
                      <a:pt x="144" y="10"/>
                    </a:lnTo>
                    <a:lnTo>
                      <a:pt x="129" y="8"/>
                    </a:lnTo>
                    <a:lnTo>
                      <a:pt x="111" y="6"/>
                    </a:lnTo>
                    <a:lnTo>
                      <a:pt x="96" y="6"/>
                    </a:lnTo>
                    <a:lnTo>
                      <a:pt x="58" y="1"/>
                    </a:lnTo>
                    <a:lnTo>
                      <a:pt x="44" y="0"/>
                    </a:lnTo>
                    <a:lnTo>
                      <a:pt x="28" y="0"/>
                    </a:lnTo>
                    <a:lnTo>
                      <a:pt x="23" y="15"/>
                    </a:lnTo>
                    <a:lnTo>
                      <a:pt x="16" y="30"/>
                    </a:lnTo>
                    <a:lnTo>
                      <a:pt x="14" y="45"/>
                    </a:lnTo>
                    <a:lnTo>
                      <a:pt x="12" y="61"/>
                    </a:lnTo>
                    <a:lnTo>
                      <a:pt x="11" y="77"/>
                    </a:lnTo>
                    <a:lnTo>
                      <a:pt x="10" y="94"/>
                    </a:lnTo>
                    <a:lnTo>
                      <a:pt x="9" y="108"/>
                    </a:lnTo>
                    <a:lnTo>
                      <a:pt x="7" y="124"/>
                    </a:lnTo>
                    <a:lnTo>
                      <a:pt x="6" y="139"/>
                    </a:lnTo>
                    <a:lnTo>
                      <a:pt x="4" y="155"/>
                    </a:lnTo>
                    <a:lnTo>
                      <a:pt x="2" y="171"/>
                    </a:lnTo>
                    <a:lnTo>
                      <a:pt x="1" y="187"/>
                    </a:lnTo>
                    <a:lnTo>
                      <a:pt x="0" y="203"/>
                    </a:lnTo>
                    <a:lnTo>
                      <a:pt x="16" y="205"/>
                    </a:lnTo>
                    <a:lnTo>
                      <a:pt x="32" y="205"/>
                    </a:lnTo>
                    <a:lnTo>
                      <a:pt x="47" y="208"/>
                    </a:lnTo>
                    <a:lnTo>
                      <a:pt x="61" y="214"/>
                    </a:lnTo>
                    <a:lnTo>
                      <a:pt x="78" y="213"/>
                    </a:lnTo>
                    <a:lnTo>
                      <a:pt x="93" y="215"/>
                    </a:lnTo>
                    <a:lnTo>
                      <a:pt x="109" y="218"/>
                    </a:lnTo>
                    <a:lnTo>
                      <a:pt x="125" y="219"/>
                    </a:lnTo>
                    <a:lnTo>
                      <a:pt x="141" y="221"/>
                    </a:lnTo>
                    <a:lnTo>
                      <a:pt x="157" y="221"/>
                    </a:lnTo>
                    <a:lnTo>
                      <a:pt x="171" y="224"/>
                    </a:lnTo>
                    <a:lnTo>
                      <a:pt x="187" y="224"/>
                    </a:lnTo>
                    <a:lnTo>
                      <a:pt x="221" y="217"/>
                    </a:lnTo>
                    <a:lnTo>
                      <a:pt x="221" y="217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25" name="Oval 481"/>
              <p:cNvSpPr>
                <a:spLocks noChangeArrowheads="1"/>
              </p:cNvSpPr>
              <p:nvPr/>
            </p:nvSpPr>
            <p:spPr bwMode="auto">
              <a:xfrm rot="11100000">
                <a:off x="3894" y="3298"/>
                <a:ext cx="178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132" name="Group 485"/>
            <p:cNvGrpSpPr>
              <a:grpSpLocks/>
            </p:cNvGrpSpPr>
            <p:nvPr/>
          </p:nvGrpSpPr>
          <p:grpSpPr bwMode="auto">
            <a:xfrm>
              <a:off x="3705" y="3060"/>
              <a:ext cx="273" cy="285"/>
              <a:chOff x="3705" y="3060"/>
              <a:chExt cx="273" cy="285"/>
            </a:xfrm>
          </p:grpSpPr>
          <p:sp>
            <p:nvSpPr>
              <p:cNvPr id="32227" name="Freeform 483"/>
              <p:cNvSpPr>
                <a:spLocks/>
              </p:cNvSpPr>
              <p:nvPr/>
            </p:nvSpPr>
            <p:spPr bwMode="auto">
              <a:xfrm>
                <a:off x="3705" y="3060"/>
                <a:ext cx="273" cy="285"/>
              </a:xfrm>
              <a:custGeom>
                <a:avLst/>
                <a:gdLst/>
                <a:ahLst/>
                <a:cxnLst>
                  <a:cxn ang="0">
                    <a:pos x="117" y="284"/>
                  </a:cxn>
                  <a:cxn ang="0">
                    <a:pos x="135" y="272"/>
                  </a:cxn>
                  <a:cxn ang="0">
                    <a:pos x="163" y="256"/>
                  </a:cxn>
                  <a:cxn ang="0">
                    <a:pos x="199" y="234"/>
                  </a:cxn>
                  <a:cxn ang="0">
                    <a:pos x="214" y="231"/>
                  </a:cxn>
                  <a:cxn ang="0">
                    <a:pos x="229" y="223"/>
                  </a:cxn>
                  <a:cxn ang="0">
                    <a:pos x="246" y="212"/>
                  </a:cxn>
                  <a:cxn ang="0">
                    <a:pos x="260" y="203"/>
                  </a:cxn>
                  <a:cxn ang="0">
                    <a:pos x="271" y="190"/>
                  </a:cxn>
                  <a:cxn ang="0">
                    <a:pos x="272" y="172"/>
                  </a:cxn>
                  <a:cxn ang="0">
                    <a:pos x="267" y="157"/>
                  </a:cxn>
                  <a:cxn ang="0">
                    <a:pos x="263" y="140"/>
                  </a:cxn>
                  <a:cxn ang="0">
                    <a:pos x="256" y="127"/>
                  </a:cxn>
                  <a:cxn ang="0">
                    <a:pos x="249" y="114"/>
                  </a:cxn>
                  <a:cxn ang="0">
                    <a:pos x="239" y="100"/>
                  </a:cxn>
                  <a:cxn ang="0">
                    <a:pos x="232" y="87"/>
                  </a:cxn>
                  <a:cxn ang="0">
                    <a:pos x="225" y="72"/>
                  </a:cxn>
                  <a:cxn ang="0">
                    <a:pos x="216" y="59"/>
                  </a:cxn>
                  <a:cxn ang="0">
                    <a:pos x="197" y="26"/>
                  </a:cxn>
                  <a:cxn ang="0">
                    <a:pos x="190" y="13"/>
                  </a:cxn>
                  <a:cxn ang="0">
                    <a:pos x="181" y="0"/>
                  </a:cxn>
                  <a:cxn ang="0">
                    <a:pos x="165" y="4"/>
                  </a:cxn>
                  <a:cxn ang="0">
                    <a:pos x="149" y="8"/>
                  </a:cxn>
                  <a:cxn ang="0">
                    <a:pos x="136" y="16"/>
                  </a:cxn>
                  <a:cxn ang="0">
                    <a:pos x="121" y="24"/>
                  </a:cxn>
                  <a:cxn ang="0">
                    <a:pos x="108" y="32"/>
                  </a:cxn>
                  <a:cxn ang="0">
                    <a:pos x="94" y="41"/>
                  </a:cxn>
                  <a:cxn ang="0">
                    <a:pos x="82" y="48"/>
                  </a:cxn>
                  <a:cxn ang="0">
                    <a:pos x="66" y="57"/>
                  </a:cxn>
                  <a:cxn ang="0">
                    <a:pos x="55" y="64"/>
                  </a:cxn>
                  <a:cxn ang="0">
                    <a:pos x="40" y="73"/>
                  </a:cxn>
                  <a:cxn ang="0">
                    <a:pos x="26" y="81"/>
                  </a:cxn>
                  <a:cxn ang="0">
                    <a:pos x="14" y="88"/>
                  </a:cxn>
                  <a:cxn ang="0">
                    <a:pos x="0" y="96"/>
                  </a:cxn>
                  <a:cxn ang="0">
                    <a:pos x="8" y="111"/>
                  </a:cxn>
                  <a:cxn ang="0">
                    <a:pos x="17" y="124"/>
                  </a:cxn>
                  <a:cxn ang="0">
                    <a:pos x="24" y="138"/>
                  </a:cxn>
                  <a:cxn ang="0">
                    <a:pos x="27" y="153"/>
                  </a:cxn>
                  <a:cxn ang="0">
                    <a:pos x="37" y="167"/>
                  </a:cxn>
                  <a:cxn ang="0">
                    <a:pos x="45" y="180"/>
                  </a:cxn>
                  <a:cxn ang="0">
                    <a:pos x="52" y="194"/>
                  </a:cxn>
                  <a:cxn ang="0">
                    <a:pos x="61" y="209"/>
                  </a:cxn>
                  <a:cxn ang="0">
                    <a:pos x="69" y="222"/>
                  </a:cxn>
                  <a:cxn ang="0">
                    <a:pos x="76" y="235"/>
                  </a:cxn>
                  <a:cxn ang="0">
                    <a:pos x="84" y="248"/>
                  </a:cxn>
                  <a:cxn ang="0">
                    <a:pos x="92" y="261"/>
                  </a:cxn>
                  <a:cxn ang="0">
                    <a:pos x="117" y="284"/>
                  </a:cxn>
                  <a:cxn ang="0">
                    <a:pos x="117" y="284"/>
                  </a:cxn>
                </a:cxnLst>
                <a:rect l="0" t="0" r="r" b="b"/>
                <a:pathLst>
                  <a:path w="273" h="285">
                    <a:moveTo>
                      <a:pt x="117" y="284"/>
                    </a:moveTo>
                    <a:lnTo>
                      <a:pt x="135" y="272"/>
                    </a:lnTo>
                    <a:lnTo>
                      <a:pt x="163" y="256"/>
                    </a:lnTo>
                    <a:lnTo>
                      <a:pt x="199" y="234"/>
                    </a:lnTo>
                    <a:lnTo>
                      <a:pt x="214" y="231"/>
                    </a:lnTo>
                    <a:lnTo>
                      <a:pt x="229" y="223"/>
                    </a:lnTo>
                    <a:lnTo>
                      <a:pt x="246" y="212"/>
                    </a:lnTo>
                    <a:lnTo>
                      <a:pt x="260" y="203"/>
                    </a:lnTo>
                    <a:lnTo>
                      <a:pt x="271" y="190"/>
                    </a:lnTo>
                    <a:lnTo>
                      <a:pt x="272" y="172"/>
                    </a:lnTo>
                    <a:lnTo>
                      <a:pt x="267" y="157"/>
                    </a:lnTo>
                    <a:lnTo>
                      <a:pt x="263" y="140"/>
                    </a:lnTo>
                    <a:lnTo>
                      <a:pt x="256" y="127"/>
                    </a:lnTo>
                    <a:lnTo>
                      <a:pt x="249" y="114"/>
                    </a:lnTo>
                    <a:lnTo>
                      <a:pt x="239" y="100"/>
                    </a:lnTo>
                    <a:lnTo>
                      <a:pt x="232" y="87"/>
                    </a:lnTo>
                    <a:lnTo>
                      <a:pt x="225" y="72"/>
                    </a:lnTo>
                    <a:lnTo>
                      <a:pt x="216" y="59"/>
                    </a:lnTo>
                    <a:lnTo>
                      <a:pt x="197" y="26"/>
                    </a:lnTo>
                    <a:lnTo>
                      <a:pt x="190" y="13"/>
                    </a:lnTo>
                    <a:lnTo>
                      <a:pt x="181" y="0"/>
                    </a:lnTo>
                    <a:lnTo>
                      <a:pt x="165" y="4"/>
                    </a:lnTo>
                    <a:lnTo>
                      <a:pt x="149" y="8"/>
                    </a:lnTo>
                    <a:lnTo>
                      <a:pt x="136" y="16"/>
                    </a:lnTo>
                    <a:lnTo>
                      <a:pt x="121" y="24"/>
                    </a:lnTo>
                    <a:lnTo>
                      <a:pt x="108" y="32"/>
                    </a:lnTo>
                    <a:lnTo>
                      <a:pt x="94" y="41"/>
                    </a:lnTo>
                    <a:lnTo>
                      <a:pt x="82" y="48"/>
                    </a:lnTo>
                    <a:lnTo>
                      <a:pt x="66" y="57"/>
                    </a:lnTo>
                    <a:lnTo>
                      <a:pt x="55" y="64"/>
                    </a:lnTo>
                    <a:lnTo>
                      <a:pt x="40" y="73"/>
                    </a:lnTo>
                    <a:lnTo>
                      <a:pt x="26" y="81"/>
                    </a:lnTo>
                    <a:lnTo>
                      <a:pt x="14" y="88"/>
                    </a:lnTo>
                    <a:lnTo>
                      <a:pt x="0" y="96"/>
                    </a:lnTo>
                    <a:lnTo>
                      <a:pt x="8" y="111"/>
                    </a:lnTo>
                    <a:lnTo>
                      <a:pt x="17" y="124"/>
                    </a:lnTo>
                    <a:lnTo>
                      <a:pt x="24" y="138"/>
                    </a:lnTo>
                    <a:lnTo>
                      <a:pt x="27" y="153"/>
                    </a:lnTo>
                    <a:lnTo>
                      <a:pt x="37" y="167"/>
                    </a:lnTo>
                    <a:lnTo>
                      <a:pt x="45" y="180"/>
                    </a:lnTo>
                    <a:lnTo>
                      <a:pt x="52" y="194"/>
                    </a:lnTo>
                    <a:lnTo>
                      <a:pt x="61" y="209"/>
                    </a:lnTo>
                    <a:lnTo>
                      <a:pt x="69" y="222"/>
                    </a:lnTo>
                    <a:lnTo>
                      <a:pt x="76" y="235"/>
                    </a:lnTo>
                    <a:lnTo>
                      <a:pt x="84" y="248"/>
                    </a:lnTo>
                    <a:lnTo>
                      <a:pt x="92" y="261"/>
                    </a:lnTo>
                    <a:lnTo>
                      <a:pt x="117" y="284"/>
                    </a:lnTo>
                    <a:lnTo>
                      <a:pt x="117" y="284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28" name="Oval 484"/>
              <p:cNvSpPr>
                <a:spLocks noChangeArrowheads="1"/>
              </p:cNvSpPr>
              <p:nvPr/>
            </p:nvSpPr>
            <p:spPr bwMode="auto">
              <a:xfrm rot="14340000">
                <a:off x="3694" y="3211"/>
                <a:ext cx="177" cy="42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133" name="Group 488"/>
            <p:cNvGrpSpPr>
              <a:grpSpLocks/>
            </p:cNvGrpSpPr>
            <p:nvPr/>
          </p:nvGrpSpPr>
          <p:grpSpPr bwMode="auto">
            <a:xfrm>
              <a:off x="3994" y="3015"/>
              <a:ext cx="288" cy="287"/>
              <a:chOff x="3994" y="3015"/>
              <a:chExt cx="288" cy="287"/>
            </a:xfrm>
          </p:grpSpPr>
          <p:sp>
            <p:nvSpPr>
              <p:cNvPr id="32230" name="Freeform 486"/>
              <p:cNvSpPr>
                <a:spLocks/>
              </p:cNvSpPr>
              <p:nvPr/>
            </p:nvSpPr>
            <p:spPr bwMode="auto">
              <a:xfrm>
                <a:off x="3994" y="3015"/>
                <a:ext cx="288" cy="287"/>
              </a:xfrm>
              <a:custGeom>
                <a:avLst/>
                <a:gdLst/>
                <a:ahLst/>
                <a:cxnLst>
                  <a:cxn ang="0">
                    <a:pos x="287" y="107"/>
                  </a:cxn>
                  <a:cxn ang="0">
                    <a:pos x="269" y="94"/>
                  </a:cxn>
                  <a:cxn ang="0">
                    <a:pos x="243" y="76"/>
                  </a:cxn>
                  <a:cxn ang="0">
                    <a:pos x="210" y="50"/>
                  </a:cxn>
                  <a:cxn ang="0">
                    <a:pos x="201" y="37"/>
                  </a:cxn>
                  <a:cxn ang="0">
                    <a:pos x="189" y="27"/>
                  </a:cxn>
                  <a:cxn ang="0">
                    <a:pos x="171" y="15"/>
                  </a:cxn>
                  <a:cxn ang="0">
                    <a:pos x="158" y="5"/>
                  </a:cxn>
                  <a:cxn ang="0">
                    <a:pos x="142" y="0"/>
                  </a:cxn>
                  <a:cxn ang="0">
                    <a:pos x="125" y="6"/>
                  </a:cxn>
                  <a:cxn ang="0">
                    <a:pos x="112" y="15"/>
                  </a:cxn>
                  <a:cxn ang="0">
                    <a:pos x="98" y="26"/>
                  </a:cxn>
                  <a:cxn ang="0">
                    <a:pos x="89" y="37"/>
                  </a:cxn>
                  <a:cxn ang="0">
                    <a:pos x="80" y="49"/>
                  </a:cxn>
                  <a:cxn ang="0">
                    <a:pos x="70" y="63"/>
                  </a:cxn>
                  <a:cxn ang="0">
                    <a:pos x="61" y="74"/>
                  </a:cxn>
                  <a:cxn ang="0">
                    <a:pos x="50" y="87"/>
                  </a:cxn>
                  <a:cxn ang="0">
                    <a:pos x="42" y="100"/>
                  </a:cxn>
                  <a:cxn ang="0">
                    <a:pos x="18" y="129"/>
                  </a:cxn>
                  <a:cxn ang="0">
                    <a:pos x="9" y="141"/>
                  </a:cxn>
                  <a:cxn ang="0">
                    <a:pos x="0" y="155"/>
                  </a:cxn>
                  <a:cxn ang="0">
                    <a:pos x="10" y="168"/>
                  </a:cxn>
                  <a:cxn ang="0">
                    <a:pos x="19" y="181"/>
                  </a:cxn>
                  <a:cxn ang="0">
                    <a:pos x="31" y="191"/>
                  </a:cxn>
                  <a:cxn ang="0">
                    <a:pos x="44" y="200"/>
                  </a:cxn>
                  <a:cxn ang="0">
                    <a:pos x="57" y="210"/>
                  </a:cxn>
                  <a:cxn ang="0">
                    <a:pos x="70" y="219"/>
                  </a:cxn>
                  <a:cxn ang="0">
                    <a:pos x="82" y="229"/>
                  </a:cxn>
                  <a:cxn ang="0">
                    <a:pos x="95" y="239"/>
                  </a:cxn>
                  <a:cxn ang="0">
                    <a:pos x="107" y="247"/>
                  </a:cxn>
                  <a:cxn ang="0">
                    <a:pos x="120" y="257"/>
                  </a:cxn>
                  <a:cxn ang="0">
                    <a:pos x="133" y="267"/>
                  </a:cxn>
                  <a:cxn ang="0">
                    <a:pos x="144" y="276"/>
                  </a:cxn>
                  <a:cxn ang="0">
                    <a:pos x="157" y="286"/>
                  </a:cxn>
                  <a:cxn ang="0">
                    <a:pos x="168" y="273"/>
                  </a:cxn>
                  <a:cxn ang="0">
                    <a:pos x="176" y="260"/>
                  </a:cxn>
                  <a:cxn ang="0">
                    <a:pos x="187" y="248"/>
                  </a:cxn>
                  <a:cxn ang="0">
                    <a:pos x="199" y="239"/>
                  </a:cxn>
                  <a:cxn ang="0">
                    <a:pos x="208" y="226"/>
                  </a:cxn>
                  <a:cxn ang="0">
                    <a:pos x="218" y="213"/>
                  </a:cxn>
                  <a:cxn ang="0">
                    <a:pos x="229" y="201"/>
                  </a:cxn>
                  <a:cxn ang="0">
                    <a:pos x="238" y="188"/>
                  </a:cxn>
                  <a:cxn ang="0">
                    <a:pos x="247" y="175"/>
                  </a:cxn>
                  <a:cxn ang="0">
                    <a:pos x="257" y="164"/>
                  </a:cxn>
                  <a:cxn ang="0">
                    <a:pos x="266" y="152"/>
                  </a:cxn>
                  <a:cxn ang="0">
                    <a:pos x="275" y="139"/>
                  </a:cxn>
                  <a:cxn ang="0">
                    <a:pos x="287" y="107"/>
                  </a:cxn>
                  <a:cxn ang="0">
                    <a:pos x="287" y="107"/>
                  </a:cxn>
                </a:cxnLst>
                <a:rect l="0" t="0" r="r" b="b"/>
                <a:pathLst>
                  <a:path w="288" h="287">
                    <a:moveTo>
                      <a:pt x="287" y="107"/>
                    </a:moveTo>
                    <a:lnTo>
                      <a:pt x="269" y="94"/>
                    </a:lnTo>
                    <a:lnTo>
                      <a:pt x="243" y="76"/>
                    </a:lnTo>
                    <a:lnTo>
                      <a:pt x="210" y="50"/>
                    </a:lnTo>
                    <a:lnTo>
                      <a:pt x="201" y="37"/>
                    </a:lnTo>
                    <a:lnTo>
                      <a:pt x="189" y="27"/>
                    </a:lnTo>
                    <a:lnTo>
                      <a:pt x="171" y="15"/>
                    </a:lnTo>
                    <a:lnTo>
                      <a:pt x="158" y="5"/>
                    </a:lnTo>
                    <a:lnTo>
                      <a:pt x="142" y="0"/>
                    </a:lnTo>
                    <a:lnTo>
                      <a:pt x="125" y="6"/>
                    </a:lnTo>
                    <a:lnTo>
                      <a:pt x="112" y="15"/>
                    </a:lnTo>
                    <a:lnTo>
                      <a:pt x="98" y="26"/>
                    </a:lnTo>
                    <a:lnTo>
                      <a:pt x="89" y="37"/>
                    </a:lnTo>
                    <a:lnTo>
                      <a:pt x="80" y="49"/>
                    </a:lnTo>
                    <a:lnTo>
                      <a:pt x="70" y="63"/>
                    </a:lnTo>
                    <a:lnTo>
                      <a:pt x="61" y="74"/>
                    </a:lnTo>
                    <a:lnTo>
                      <a:pt x="50" y="87"/>
                    </a:lnTo>
                    <a:lnTo>
                      <a:pt x="42" y="100"/>
                    </a:lnTo>
                    <a:lnTo>
                      <a:pt x="18" y="129"/>
                    </a:lnTo>
                    <a:lnTo>
                      <a:pt x="9" y="141"/>
                    </a:lnTo>
                    <a:lnTo>
                      <a:pt x="0" y="155"/>
                    </a:lnTo>
                    <a:lnTo>
                      <a:pt x="10" y="168"/>
                    </a:lnTo>
                    <a:lnTo>
                      <a:pt x="19" y="181"/>
                    </a:lnTo>
                    <a:lnTo>
                      <a:pt x="31" y="191"/>
                    </a:lnTo>
                    <a:lnTo>
                      <a:pt x="44" y="200"/>
                    </a:lnTo>
                    <a:lnTo>
                      <a:pt x="57" y="210"/>
                    </a:lnTo>
                    <a:lnTo>
                      <a:pt x="70" y="219"/>
                    </a:lnTo>
                    <a:lnTo>
                      <a:pt x="82" y="229"/>
                    </a:lnTo>
                    <a:lnTo>
                      <a:pt x="95" y="239"/>
                    </a:lnTo>
                    <a:lnTo>
                      <a:pt x="107" y="247"/>
                    </a:lnTo>
                    <a:lnTo>
                      <a:pt x="120" y="257"/>
                    </a:lnTo>
                    <a:lnTo>
                      <a:pt x="133" y="267"/>
                    </a:lnTo>
                    <a:lnTo>
                      <a:pt x="144" y="276"/>
                    </a:lnTo>
                    <a:lnTo>
                      <a:pt x="157" y="286"/>
                    </a:lnTo>
                    <a:lnTo>
                      <a:pt x="168" y="273"/>
                    </a:lnTo>
                    <a:lnTo>
                      <a:pt x="176" y="260"/>
                    </a:lnTo>
                    <a:lnTo>
                      <a:pt x="187" y="248"/>
                    </a:lnTo>
                    <a:lnTo>
                      <a:pt x="199" y="239"/>
                    </a:lnTo>
                    <a:lnTo>
                      <a:pt x="208" y="226"/>
                    </a:lnTo>
                    <a:lnTo>
                      <a:pt x="218" y="213"/>
                    </a:lnTo>
                    <a:lnTo>
                      <a:pt x="229" y="201"/>
                    </a:lnTo>
                    <a:lnTo>
                      <a:pt x="238" y="188"/>
                    </a:lnTo>
                    <a:lnTo>
                      <a:pt x="247" y="175"/>
                    </a:lnTo>
                    <a:lnTo>
                      <a:pt x="257" y="164"/>
                    </a:lnTo>
                    <a:lnTo>
                      <a:pt x="266" y="152"/>
                    </a:lnTo>
                    <a:lnTo>
                      <a:pt x="275" y="139"/>
                    </a:lnTo>
                    <a:lnTo>
                      <a:pt x="287" y="107"/>
                    </a:lnTo>
                    <a:lnTo>
                      <a:pt x="287" y="107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31" name="Oval 487"/>
              <p:cNvSpPr>
                <a:spLocks noChangeArrowheads="1"/>
              </p:cNvSpPr>
              <p:nvPr/>
            </p:nvSpPr>
            <p:spPr bwMode="auto">
              <a:xfrm rot="7620000">
                <a:off x="4105" y="3180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pSp>
        <p:nvGrpSpPr>
          <p:cNvPr id="32139" name="Group 514"/>
          <p:cNvGrpSpPr>
            <a:grpSpLocks/>
          </p:cNvGrpSpPr>
          <p:nvPr/>
        </p:nvGrpSpPr>
        <p:grpSpPr bwMode="auto">
          <a:xfrm>
            <a:off x="5080000" y="3240088"/>
            <a:ext cx="1050925" cy="1052512"/>
            <a:chOff x="3200" y="2041"/>
            <a:chExt cx="662" cy="663"/>
          </a:xfrm>
        </p:grpSpPr>
        <p:sp useBgFill="1">
          <p:nvSpPr>
            <p:cNvPr id="32234" name="Oval 490"/>
            <p:cNvSpPr>
              <a:spLocks noChangeArrowheads="1"/>
            </p:cNvSpPr>
            <p:nvPr/>
          </p:nvSpPr>
          <p:spPr bwMode="auto">
            <a:xfrm>
              <a:off x="3200" y="2048"/>
              <a:ext cx="656" cy="656"/>
            </a:xfrm>
            <a:prstGeom prst="ellipse">
              <a:avLst/>
            </a:prstGeom>
            <a:ln w="101600">
              <a:solidFill>
                <a:srgbClr val="FFCCCC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235" name="Freeform 491"/>
            <p:cNvSpPr>
              <a:spLocks/>
            </p:cNvSpPr>
            <p:nvPr/>
          </p:nvSpPr>
          <p:spPr bwMode="auto">
            <a:xfrm>
              <a:off x="3382" y="2041"/>
              <a:ext cx="226" cy="211"/>
            </a:xfrm>
            <a:custGeom>
              <a:avLst/>
              <a:gdLst/>
              <a:ahLst/>
              <a:cxnLst>
                <a:cxn ang="0">
                  <a:pos x="5" y="9"/>
                </a:cxn>
                <a:cxn ang="0">
                  <a:pos x="5" y="31"/>
                </a:cxn>
                <a:cxn ang="0">
                  <a:pos x="5" y="63"/>
                </a:cxn>
                <a:cxn ang="0">
                  <a:pos x="5" y="105"/>
                </a:cxn>
                <a:cxn ang="0">
                  <a:pos x="0" y="120"/>
                </a:cxn>
                <a:cxn ang="0">
                  <a:pos x="0" y="136"/>
                </a:cxn>
                <a:cxn ang="0">
                  <a:pos x="0" y="157"/>
                </a:cxn>
                <a:cxn ang="0">
                  <a:pos x="0" y="173"/>
                </a:cxn>
                <a:cxn ang="0">
                  <a:pos x="5" y="189"/>
                </a:cxn>
                <a:cxn ang="0">
                  <a:pos x="21" y="199"/>
                </a:cxn>
                <a:cxn ang="0">
                  <a:pos x="36" y="204"/>
                </a:cxn>
                <a:cxn ang="0">
                  <a:pos x="52" y="210"/>
                </a:cxn>
                <a:cxn ang="0">
                  <a:pos x="68" y="210"/>
                </a:cxn>
                <a:cxn ang="0">
                  <a:pos x="83" y="210"/>
                </a:cxn>
                <a:cxn ang="0">
                  <a:pos x="99" y="210"/>
                </a:cxn>
                <a:cxn ang="0">
                  <a:pos x="115" y="210"/>
                </a:cxn>
                <a:cxn ang="0">
                  <a:pos x="130" y="210"/>
                </a:cxn>
                <a:cxn ang="0">
                  <a:pos x="146" y="210"/>
                </a:cxn>
                <a:cxn ang="0">
                  <a:pos x="183" y="210"/>
                </a:cxn>
                <a:cxn ang="0">
                  <a:pos x="199" y="210"/>
                </a:cxn>
                <a:cxn ang="0">
                  <a:pos x="214" y="210"/>
                </a:cxn>
                <a:cxn ang="0">
                  <a:pos x="219" y="194"/>
                </a:cxn>
                <a:cxn ang="0">
                  <a:pos x="225" y="178"/>
                </a:cxn>
                <a:cxn ang="0">
                  <a:pos x="225" y="162"/>
                </a:cxn>
                <a:cxn ang="0">
                  <a:pos x="225" y="146"/>
                </a:cxn>
                <a:cxn ang="0">
                  <a:pos x="225" y="131"/>
                </a:cxn>
                <a:cxn ang="0">
                  <a:pos x="225" y="115"/>
                </a:cxn>
                <a:cxn ang="0">
                  <a:pos x="225" y="99"/>
                </a:cxn>
                <a:cxn ang="0">
                  <a:pos x="225" y="83"/>
                </a:cxn>
                <a:cxn ang="0">
                  <a:pos x="225" y="68"/>
                </a:cxn>
                <a:cxn ang="0">
                  <a:pos x="225" y="52"/>
                </a:cxn>
                <a:cxn ang="0">
                  <a:pos x="225" y="36"/>
                </a:cxn>
                <a:cxn ang="0">
                  <a:pos x="225" y="20"/>
                </a:cxn>
                <a:cxn ang="0">
                  <a:pos x="225" y="5"/>
                </a:cxn>
                <a:cxn ang="0">
                  <a:pos x="209" y="5"/>
                </a:cxn>
                <a:cxn ang="0">
                  <a:pos x="193" y="5"/>
                </a:cxn>
                <a:cxn ang="0">
                  <a:pos x="177" y="5"/>
                </a:cxn>
                <a:cxn ang="0">
                  <a:pos x="162" y="0"/>
                </a:cxn>
                <a:cxn ang="0">
                  <a:pos x="146" y="0"/>
                </a:cxn>
                <a:cxn ang="0">
                  <a:pos x="130" y="0"/>
                </a:cxn>
                <a:cxn ang="0">
                  <a:pos x="115" y="0"/>
                </a:cxn>
                <a:cxn ang="0">
                  <a:pos x="99" y="0"/>
                </a:cxn>
                <a:cxn ang="0">
                  <a:pos x="83" y="0"/>
                </a:cxn>
                <a:cxn ang="0">
                  <a:pos x="68" y="0"/>
                </a:cxn>
                <a:cxn ang="0">
                  <a:pos x="52" y="0"/>
                </a:cxn>
                <a:cxn ang="0">
                  <a:pos x="36" y="0"/>
                </a:cxn>
                <a:cxn ang="0">
                  <a:pos x="5" y="9"/>
                </a:cxn>
                <a:cxn ang="0">
                  <a:pos x="5" y="9"/>
                </a:cxn>
              </a:cxnLst>
              <a:rect l="0" t="0" r="r" b="b"/>
              <a:pathLst>
                <a:path w="226" h="211">
                  <a:moveTo>
                    <a:pt x="5" y="9"/>
                  </a:moveTo>
                  <a:lnTo>
                    <a:pt x="5" y="31"/>
                  </a:lnTo>
                  <a:lnTo>
                    <a:pt x="5" y="63"/>
                  </a:lnTo>
                  <a:lnTo>
                    <a:pt x="5" y="105"/>
                  </a:lnTo>
                  <a:lnTo>
                    <a:pt x="0" y="120"/>
                  </a:lnTo>
                  <a:lnTo>
                    <a:pt x="0" y="136"/>
                  </a:lnTo>
                  <a:lnTo>
                    <a:pt x="0" y="157"/>
                  </a:lnTo>
                  <a:lnTo>
                    <a:pt x="0" y="173"/>
                  </a:lnTo>
                  <a:lnTo>
                    <a:pt x="5" y="189"/>
                  </a:lnTo>
                  <a:lnTo>
                    <a:pt x="21" y="199"/>
                  </a:lnTo>
                  <a:lnTo>
                    <a:pt x="36" y="204"/>
                  </a:lnTo>
                  <a:lnTo>
                    <a:pt x="52" y="210"/>
                  </a:lnTo>
                  <a:lnTo>
                    <a:pt x="68" y="210"/>
                  </a:lnTo>
                  <a:lnTo>
                    <a:pt x="83" y="210"/>
                  </a:lnTo>
                  <a:lnTo>
                    <a:pt x="99" y="210"/>
                  </a:lnTo>
                  <a:lnTo>
                    <a:pt x="115" y="210"/>
                  </a:lnTo>
                  <a:lnTo>
                    <a:pt x="130" y="210"/>
                  </a:lnTo>
                  <a:lnTo>
                    <a:pt x="146" y="210"/>
                  </a:lnTo>
                  <a:lnTo>
                    <a:pt x="183" y="210"/>
                  </a:lnTo>
                  <a:lnTo>
                    <a:pt x="199" y="210"/>
                  </a:lnTo>
                  <a:lnTo>
                    <a:pt x="214" y="210"/>
                  </a:lnTo>
                  <a:lnTo>
                    <a:pt x="219" y="194"/>
                  </a:lnTo>
                  <a:lnTo>
                    <a:pt x="225" y="178"/>
                  </a:lnTo>
                  <a:lnTo>
                    <a:pt x="225" y="162"/>
                  </a:lnTo>
                  <a:lnTo>
                    <a:pt x="225" y="146"/>
                  </a:lnTo>
                  <a:lnTo>
                    <a:pt x="225" y="131"/>
                  </a:lnTo>
                  <a:lnTo>
                    <a:pt x="225" y="115"/>
                  </a:lnTo>
                  <a:lnTo>
                    <a:pt x="225" y="99"/>
                  </a:lnTo>
                  <a:lnTo>
                    <a:pt x="225" y="83"/>
                  </a:lnTo>
                  <a:lnTo>
                    <a:pt x="225" y="68"/>
                  </a:lnTo>
                  <a:lnTo>
                    <a:pt x="225" y="52"/>
                  </a:lnTo>
                  <a:lnTo>
                    <a:pt x="225" y="36"/>
                  </a:lnTo>
                  <a:lnTo>
                    <a:pt x="225" y="20"/>
                  </a:lnTo>
                  <a:lnTo>
                    <a:pt x="225" y="5"/>
                  </a:lnTo>
                  <a:lnTo>
                    <a:pt x="209" y="5"/>
                  </a:lnTo>
                  <a:lnTo>
                    <a:pt x="193" y="5"/>
                  </a:lnTo>
                  <a:lnTo>
                    <a:pt x="177" y="5"/>
                  </a:lnTo>
                  <a:lnTo>
                    <a:pt x="162" y="0"/>
                  </a:lnTo>
                  <a:lnTo>
                    <a:pt x="146" y="0"/>
                  </a:lnTo>
                  <a:lnTo>
                    <a:pt x="130" y="0"/>
                  </a:lnTo>
                  <a:lnTo>
                    <a:pt x="115" y="0"/>
                  </a:lnTo>
                  <a:lnTo>
                    <a:pt x="99" y="0"/>
                  </a:lnTo>
                  <a:lnTo>
                    <a:pt x="83" y="0"/>
                  </a:lnTo>
                  <a:lnTo>
                    <a:pt x="68" y="0"/>
                  </a:lnTo>
                  <a:lnTo>
                    <a:pt x="52" y="0"/>
                  </a:lnTo>
                  <a:lnTo>
                    <a:pt x="36" y="0"/>
                  </a:lnTo>
                  <a:lnTo>
                    <a:pt x="5" y="9"/>
                  </a:lnTo>
                  <a:lnTo>
                    <a:pt x="5" y="9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236" name="Oval 492"/>
            <p:cNvSpPr>
              <a:spLocks noChangeArrowheads="1"/>
            </p:cNvSpPr>
            <p:nvPr/>
          </p:nvSpPr>
          <p:spPr bwMode="auto">
            <a:xfrm>
              <a:off x="3414" y="2055"/>
              <a:ext cx="176" cy="3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2142" name="Group 495"/>
            <p:cNvGrpSpPr>
              <a:grpSpLocks/>
            </p:cNvGrpSpPr>
            <p:nvPr/>
          </p:nvGrpSpPr>
          <p:grpSpPr bwMode="auto">
            <a:xfrm>
              <a:off x="3519" y="2057"/>
              <a:ext cx="284" cy="281"/>
              <a:chOff x="3519" y="2057"/>
              <a:chExt cx="284" cy="281"/>
            </a:xfrm>
          </p:grpSpPr>
          <p:sp>
            <p:nvSpPr>
              <p:cNvPr id="32237" name="Freeform 493"/>
              <p:cNvSpPr>
                <a:spLocks/>
              </p:cNvSpPr>
              <p:nvPr/>
            </p:nvSpPr>
            <p:spPr bwMode="auto">
              <a:xfrm>
                <a:off x="3519" y="2057"/>
                <a:ext cx="284" cy="281"/>
              </a:xfrm>
              <a:custGeom>
                <a:avLst/>
                <a:gdLst/>
                <a:ahLst/>
                <a:cxnLst>
                  <a:cxn ang="0">
                    <a:pos x="92" y="0"/>
                  </a:cxn>
                  <a:cxn ang="0">
                    <a:pos x="81" y="19"/>
                  </a:cxn>
                  <a:cxn ang="0">
                    <a:pos x="65" y="46"/>
                  </a:cxn>
                  <a:cxn ang="0">
                    <a:pos x="43" y="82"/>
                  </a:cxn>
                  <a:cxn ang="0">
                    <a:pos x="31" y="93"/>
                  </a:cxn>
                  <a:cxn ang="0">
                    <a:pos x="22" y="106"/>
                  </a:cxn>
                  <a:cxn ang="0">
                    <a:pos x="12" y="124"/>
                  </a:cxn>
                  <a:cxn ang="0">
                    <a:pos x="4" y="138"/>
                  </a:cxn>
                  <a:cxn ang="0">
                    <a:pos x="0" y="154"/>
                  </a:cxn>
                  <a:cxn ang="0">
                    <a:pos x="8" y="171"/>
                  </a:cxn>
                  <a:cxn ang="0">
                    <a:pos x="19" y="183"/>
                  </a:cxn>
                  <a:cxn ang="0">
                    <a:pos x="30" y="196"/>
                  </a:cxn>
                  <a:cxn ang="0">
                    <a:pos x="43" y="204"/>
                  </a:cxn>
                  <a:cxn ang="0">
                    <a:pos x="56" y="212"/>
                  </a:cxn>
                  <a:cxn ang="0">
                    <a:pos x="70" y="220"/>
                  </a:cxn>
                  <a:cxn ang="0">
                    <a:pos x="83" y="228"/>
                  </a:cxn>
                  <a:cxn ang="0">
                    <a:pos x="97" y="237"/>
                  </a:cxn>
                  <a:cxn ang="0">
                    <a:pos x="110" y="245"/>
                  </a:cxn>
                  <a:cxn ang="0">
                    <a:pos x="142" y="264"/>
                  </a:cxn>
                  <a:cxn ang="0">
                    <a:pos x="155" y="272"/>
                  </a:cxn>
                  <a:cxn ang="0">
                    <a:pos x="169" y="280"/>
                  </a:cxn>
                  <a:cxn ang="0">
                    <a:pos x="181" y="269"/>
                  </a:cxn>
                  <a:cxn ang="0">
                    <a:pos x="194" y="258"/>
                  </a:cxn>
                  <a:cxn ang="0">
                    <a:pos x="202" y="245"/>
                  </a:cxn>
                  <a:cxn ang="0">
                    <a:pos x="210" y="231"/>
                  </a:cxn>
                  <a:cxn ang="0">
                    <a:pos x="218" y="218"/>
                  </a:cxn>
                  <a:cxn ang="0">
                    <a:pos x="226" y="204"/>
                  </a:cxn>
                  <a:cxn ang="0">
                    <a:pos x="234" y="191"/>
                  </a:cxn>
                  <a:cxn ang="0">
                    <a:pos x="243" y="177"/>
                  </a:cxn>
                  <a:cxn ang="0">
                    <a:pos x="250" y="164"/>
                  </a:cxn>
                  <a:cxn ang="0">
                    <a:pos x="259" y="150"/>
                  </a:cxn>
                  <a:cxn ang="0">
                    <a:pos x="267" y="136"/>
                  </a:cxn>
                  <a:cxn ang="0">
                    <a:pos x="275" y="123"/>
                  </a:cxn>
                  <a:cxn ang="0">
                    <a:pos x="283" y="110"/>
                  </a:cxn>
                  <a:cxn ang="0">
                    <a:pos x="269" y="101"/>
                  </a:cxn>
                  <a:cxn ang="0">
                    <a:pos x="256" y="94"/>
                  </a:cxn>
                  <a:cxn ang="0">
                    <a:pos x="243" y="85"/>
                  </a:cxn>
                  <a:cxn ang="0">
                    <a:pos x="232" y="73"/>
                  </a:cxn>
                  <a:cxn ang="0">
                    <a:pos x="218" y="65"/>
                  </a:cxn>
                  <a:cxn ang="0">
                    <a:pos x="205" y="57"/>
                  </a:cxn>
                  <a:cxn ang="0">
                    <a:pos x="192" y="48"/>
                  </a:cxn>
                  <a:cxn ang="0">
                    <a:pos x="178" y="40"/>
                  </a:cxn>
                  <a:cxn ang="0">
                    <a:pos x="164" y="32"/>
                  </a:cxn>
                  <a:cxn ang="0">
                    <a:pos x="151" y="24"/>
                  </a:cxn>
                  <a:cxn ang="0">
                    <a:pos x="138" y="16"/>
                  </a:cxn>
                  <a:cxn ang="0">
                    <a:pos x="124" y="8"/>
                  </a:cxn>
                  <a:cxn ang="0">
                    <a:pos x="92" y="0"/>
                  </a:cxn>
                  <a:cxn ang="0">
                    <a:pos x="92" y="0"/>
                  </a:cxn>
                </a:cxnLst>
                <a:rect l="0" t="0" r="r" b="b"/>
                <a:pathLst>
                  <a:path w="284" h="281">
                    <a:moveTo>
                      <a:pt x="92" y="0"/>
                    </a:moveTo>
                    <a:lnTo>
                      <a:pt x="81" y="19"/>
                    </a:lnTo>
                    <a:lnTo>
                      <a:pt x="65" y="46"/>
                    </a:lnTo>
                    <a:lnTo>
                      <a:pt x="43" y="82"/>
                    </a:lnTo>
                    <a:lnTo>
                      <a:pt x="31" y="93"/>
                    </a:lnTo>
                    <a:lnTo>
                      <a:pt x="22" y="106"/>
                    </a:lnTo>
                    <a:lnTo>
                      <a:pt x="12" y="124"/>
                    </a:lnTo>
                    <a:lnTo>
                      <a:pt x="4" y="138"/>
                    </a:lnTo>
                    <a:lnTo>
                      <a:pt x="0" y="154"/>
                    </a:lnTo>
                    <a:lnTo>
                      <a:pt x="8" y="171"/>
                    </a:lnTo>
                    <a:lnTo>
                      <a:pt x="19" y="183"/>
                    </a:lnTo>
                    <a:lnTo>
                      <a:pt x="30" y="196"/>
                    </a:lnTo>
                    <a:lnTo>
                      <a:pt x="43" y="204"/>
                    </a:lnTo>
                    <a:lnTo>
                      <a:pt x="56" y="212"/>
                    </a:lnTo>
                    <a:lnTo>
                      <a:pt x="70" y="220"/>
                    </a:lnTo>
                    <a:lnTo>
                      <a:pt x="83" y="228"/>
                    </a:lnTo>
                    <a:lnTo>
                      <a:pt x="97" y="237"/>
                    </a:lnTo>
                    <a:lnTo>
                      <a:pt x="110" y="245"/>
                    </a:lnTo>
                    <a:lnTo>
                      <a:pt x="142" y="264"/>
                    </a:lnTo>
                    <a:lnTo>
                      <a:pt x="155" y="272"/>
                    </a:lnTo>
                    <a:lnTo>
                      <a:pt x="169" y="280"/>
                    </a:lnTo>
                    <a:lnTo>
                      <a:pt x="181" y="269"/>
                    </a:lnTo>
                    <a:lnTo>
                      <a:pt x="194" y="258"/>
                    </a:lnTo>
                    <a:lnTo>
                      <a:pt x="202" y="245"/>
                    </a:lnTo>
                    <a:lnTo>
                      <a:pt x="210" y="231"/>
                    </a:lnTo>
                    <a:lnTo>
                      <a:pt x="218" y="218"/>
                    </a:lnTo>
                    <a:lnTo>
                      <a:pt x="226" y="204"/>
                    </a:lnTo>
                    <a:lnTo>
                      <a:pt x="234" y="191"/>
                    </a:lnTo>
                    <a:lnTo>
                      <a:pt x="243" y="177"/>
                    </a:lnTo>
                    <a:lnTo>
                      <a:pt x="250" y="164"/>
                    </a:lnTo>
                    <a:lnTo>
                      <a:pt x="259" y="150"/>
                    </a:lnTo>
                    <a:lnTo>
                      <a:pt x="267" y="136"/>
                    </a:lnTo>
                    <a:lnTo>
                      <a:pt x="275" y="123"/>
                    </a:lnTo>
                    <a:lnTo>
                      <a:pt x="283" y="110"/>
                    </a:lnTo>
                    <a:lnTo>
                      <a:pt x="269" y="101"/>
                    </a:lnTo>
                    <a:lnTo>
                      <a:pt x="256" y="94"/>
                    </a:lnTo>
                    <a:lnTo>
                      <a:pt x="243" y="85"/>
                    </a:lnTo>
                    <a:lnTo>
                      <a:pt x="232" y="73"/>
                    </a:lnTo>
                    <a:lnTo>
                      <a:pt x="218" y="65"/>
                    </a:lnTo>
                    <a:lnTo>
                      <a:pt x="205" y="57"/>
                    </a:lnTo>
                    <a:lnTo>
                      <a:pt x="192" y="48"/>
                    </a:lnTo>
                    <a:lnTo>
                      <a:pt x="178" y="40"/>
                    </a:lnTo>
                    <a:lnTo>
                      <a:pt x="164" y="32"/>
                    </a:lnTo>
                    <a:lnTo>
                      <a:pt x="151" y="24"/>
                    </a:lnTo>
                    <a:lnTo>
                      <a:pt x="138" y="16"/>
                    </a:lnTo>
                    <a:lnTo>
                      <a:pt x="124" y="8"/>
                    </a:lnTo>
                    <a:lnTo>
                      <a:pt x="92" y="0"/>
                    </a:lnTo>
                    <a:lnTo>
                      <a:pt x="92" y="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38" name="Oval 494"/>
              <p:cNvSpPr>
                <a:spLocks noChangeArrowheads="1"/>
              </p:cNvSpPr>
              <p:nvPr/>
            </p:nvSpPr>
            <p:spPr bwMode="auto">
              <a:xfrm rot="1860000">
                <a:off x="3610" y="2117"/>
                <a:ext cx="176" cy="39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145" name="Group 498"/>
            <p:cNvGrpSpPr>
              <a:grpSpLocks/>
            </p:cNvGrpSpPr>
            <p:nvPr/>
          </p:nvGrpSpPr>
          <p:grpSpPr bwMode="auto">
            <a:xfrm>
              <a:off x="3650" y="2222"/>
              <a:ext cx="212" cy="227"/>
              <a:chOff x="3650" y="2222"/>
              <a:chExt cx="212" cy="227"/>
            </a:xfrm>
          </p:grpSpPr>
          <p:sp>
            <p:nvSpPr>
              <p:cNvPr id="32240" name="Freeform 496"/>
              <p:cNvSpPr>
                <a:spLocks/>
              </p:cNvSpPr>
              <p:nvPr/>
            </p:nvSpPr>
            <p:spPr bwMode="auto">
              <a:xfrm>
                <a:off x="3650" y="2222"/>
                <a:ext cx="212" cy="227"/>
              </a:xfrm>
              <a:custGeom>
                <a:avLst/>
                <a:gdLst/>
                <a:ahLst/>
                <a:cxnLst>
                  <a:cxn ang="0">
                    <a:pos x="199" y="3"/>
                  </a:cxn>
                  <a:cxn ang="0">
                    <a:pos x="177" y="4"/>
                  </a:cxn>
                  <a:cxn ang="0">
                    <a:pos x="145" y="5"/>
                  </a:cxn>
                  <a:cxn ang="0">
                    <a:pos x="103" y="5"/>
                  </a:cxn>
                  <a:cxn ang="0">
                    <a:pos x="88" y="1"/>
                  </a:cxn>
                  <a:cxn ang="0">
                    <a:pos x="72" y="0"/>
                  </a:cxn>
                  <a:cxn ang="0">
                    <a:pos x="51" y="1"/>
                  </a:cxn>
                  <a:cxn ang="0">
                    <a:pos x="35" y="2"/>
                  </a:cxn>
                  <a:cxn ang="0">
                    <a:pos x="19" y="7"/>
                  </a:cxn>
                  <a:cxn ang="0">
                    <a:pos x="9" y="23"/>
                  </a:cxn>
                  <a:cxn ang="0">
                    <a:pos x="5" y="38"/>
                  </a:cxn>
                  <a:cxn ang="0">
                    <a:pos x="0" y="55"/>
                  </a:cxn>
                  <a:cxn ang="0">
                    <a:pos x="0" y="70"/>
                  </a:cxn>
                  <a:cxn ang="0">
                    <a:pos x="0" y="85"/>
                  </a:cxn>
                  <a:cxn ang="0">
                    <a:pos x="1" y="101"/>
                  </a:cxn>
                  <a:cxn ang="0">
                    <a:pos x="1" y="116"/>
                  </a:cxn>
                  <a:cxn ang="0">
                    <a:pos x="0" y="133"/>
                  </a:cxn>
                  <a:cxn ang="0">
                    <a:pos x="1" y="148"/>
                  </a:cxn>
                  <a:cxn ang="0">
                    <a:pos x="1" y="186"/>
                  </a:cxn>
                  <a:cxn ang="0">
                    <a:pos x="1" y="201"/>
                  </a:cxn>
                  <a:cxn ang="0">
                    <a:pos x="2" y="217"/>
                  </a:cxn>
                  <a:cxn ang="0">
                    <a:pos x="18" y="221"/>
                  </a:cxn>
                  <a:cxn ang="0">
                    <a:pos x="34" y="226"/>
                  </a:cxn>
                  <a:cxn ang="0">
                    <a:pos x="49" y="226"/>
                  </a:cxn>
                  <a:cxn ang="0">
                    <a:pos x="65" y="226"/>
                  </a:cxn>
                  <a:cxn ang="0">
                    <a:pos x="81" y="226"/>
                  </a:cxn>
                  <a:cxn ang="0">
                    <a:pos x="97" y="225"/>
                  </a:cxn>
                  <a:cxn ang="0">
                    <a:pos x="112" y="225"/>
                  </a:cxn>
                  <a:cxn ang="0">
                    <a:pos x="129" y="225"/>
                  </a:cxn>
                  <a:cxn ang="0">
                    <a:pos x="143" y="224"/>
                  </a:cxn>
                  <a:cxn ang="0">
                    <a:pos x="160" y="224"/>
                  </a:cxn>
                  <a:cxn ang="0">
                    <a:pos x="176" y="224"/>
                  </a:cxn>
                  <a:cxn ang="0">
                    <a:pos x="191" y="224"/>
                  </a:cxn>
                  <a:cxn ang="0">
                    <a:pos x="207" y="224"/>
                  </a:cxn>
                  <a:cxn ang="0">
                    <a:pos x="207" y="207"/>
                  </a:cxn>
                  <a:cxn ang="0">
                    <a:pos x="206" y="192"/>
                  </a:cxn>
                  <a:cxn ang="0">
                    <a:pos x="207" y="176"/>
                  </a:cxn>
                  <a:cxn ang="0">
                    <a:pos x="211" y="161"/>
                  </a:cxn>
                  <a:cxn ang="0">
                    <a:pos x="210" y="145"/>
                  </a:cxn>
                  <a:cxn ang="0">
                    <a:pos x="210" y="129"/>
                  </a:cxn>
                  <a:cxn ang="0">
                    <a:pos x="211" y="113"/>
                  </a:cxn>
                  <a:cxn ang="0">
                    <a:pos x="210" y="97"/>
                  </a:cxn>
                  <a:cxn ang="0">
                    <a:pos x="210" y="81"/>
                  </a:cxn>
                  <a:cxn ang="0">
                    <a:pos x="210" y="66"/>
                  </a:cxn>
                  <a:cxn ang="0">
                    <a:pos x="210" y="51"/>
                  </a:cxn>
                  <a:cxn ang="0">
                    <a:pos x="209" y="35"/>
                  </a:cxn>
                  <a:cxn ang="0">
                    <a:pos x="199" y="3"/>
                  </a:cxn>
                  <a:cxn ang="0">
                    <a:pos x="199" y="3"/>
                  </a:cxn>
                </a:cxnLst>
                <a:rect l="0" t="0" r="r" b="b"/>
                <a:pathLst>
                  <a:path w="212" h="227">
                    <a:moveTo>
                      <a:pt x="199" y="3"/>
                    </a:moveTo>
                    <a:lnTo>
                      <a:pt x="177" y="4"/>
                    </a:lnTo>
                    <a:lnTo>
                      <a:pt x="145" y="5"/>
                    </a:lnTo>
                    <a:lnTo>
                      <a:pt x="103" y="5"/>
                    </a:lnTo>
                    <a:lnTo>
                      <a:pt x="88" y="1"/>
                    </a:lnTo>
                    <a:lnTo>
                      <a:pt x="72" y="0"/>
                    </a:lnTo>
                    <a:lnTo>
                      <a:pt x="51" y="1"/>
                    </a:lnTo>
                    <a:lnTo>
                      <a:pt x="35" y="2"/>
                    </a:lnTo>
                    <a:lnTo>
                      <a:pt x="19" y="7"/>
                    </a:lnTo>
                    <a:lnTo>
                      <a:pt x="9" y="23"/>
                    </a:lnTo>
                    <a:lnTo>
                      <a:pt x="5" y="38"/>
                    </a:lnTo>
                    <a:lnTo>
                      <a:pt x="0" y="55"/>
                    </a:lnTo>
                    <a:lnTo>
                      <a:pt x="0" y="70"/>
                    </a:lnTo>
                    <a:lnTo>
                      <a:pt x="0" y="85"/>
                    </a:lnTo>
                    <a:lnTo>
                      <a:pt x="1" y="101"/>
                    </a:lnTo>
                    <a:lnTo>
                      <a:pt x="1" y="116"/>
                    </a:lnTo>
                    <a:lnTo>
                      <a:pt x="0" y="133"/>
                    </a:lnTo>
                    <a:lnTo>
                      <a:pt x="1" y="148"/>
                    </a:lnTo>
                    <a:lnTo>
                      <a:pt x="1" y="186"/>
                    </a:lnTo>
                    <a:lnTo>
                      <a:pt x="1" y="201"/>
                    </a:lnTo>
                    <a:lnTo>
                      <a:pt x="2" y="217"/>
                    </a:lnTo>
                    <a:lnTo>
                      <a:pt x="18" y="221"/>
                    </a:lnTo>
                    <a:lnTo>
                      <a:pt x="34" y="226"/>
                    </a:lnTo>
                    <a:lnTo>
                      <a:pt x="49" y="226"/>
                    </a:lnTo>
                    <a:lnTo>
                      <a:pt x="65" y="226"/>
                    </a:lnTo>
                    <a:lnTo>
                      <a:pt x="81" y="226"/>
                    </a:lnTo>
                    <a:lnTo>
                      <a:pt x="97" y="225"/>
                    </a:lnTo>
                    <a:lnTo>
                      <a:pt x="112" y="225"/>
                    </a:lnTo>
                    <a:lnTo>
                      <a:pt x="129" y="225"/>
                    </a:lnTo>
                    <a:lnTo>
                      <a:pt x="143" y="224"/>
                    </a:lnTo>
                    <a:lnTo>
                      <a:pt x="160" y="224"/>
                    </a:lnTo>
                    <a:lnTo>
                      <a:pt x="176" y="224"/>
                    </a:lnTo>
                    <a:lnTo>
                      <a:pt x="191" y="224"/>
                    </a:lnTo>
                    <a:lnTo>
                      <a:pt x="207" y="224"/>
                    </a:lnTo>
                    <a:lnTo>
                      <a:pt x="207" y="207"/>
                    </a:lnTo>
                    <a:lnTo>
                      <a:pt x="206" y="192"/>
                    </a:lnTo>
                    <a:lnTo>
                      <a:pt x="207" y="176"/>
                    </a:lnTo>
                    <a:lnTo>
                      <a:pt x="211" y="161"/>
                    </a:lnTo>
                    <a:lnTo>
                      <a:pt x="210" y="145"/>
                    </a:lnTo>
                    <a:lnTo>
                      <a:pt x="210" y="129"/>
                    </a:lnTo>
                    <a:lnTo>
                      <a:pt x="211" y="113"/>
                    </a:lnTo>
                    <a:lnTo>
                      <a:pt x="210" y="97"/>
                    </a:lnTo>
                    <a:lnTo>
                      <a:pt x="210" y="81"/>
                    </a:lnTo>
                    <a:lnTo>
                      <a:pt x="210" y="66"/>
                    </a:lnTo>
                    <a:lnTo>
                      <a:pt x="210" y="51"/>
                    </a:lnTo>
                    <a:lnTo>
                      <a:pt x="209" y="35"/>
                    </a:lnTo>
                    <a:lnTo>
                      <a:pt x="199" y="3"/>
                    </a:lnTo>
                    <a:lnTo>
                      <a:pt x="199" y="3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41" name="Oval 497"/>
              <p:cNvSpPr>
                <a:spLocks noChangeArrowheads="1"/>
              </p:cNvSpPr>
              <p:nvPr/>
            </p:nvSpPr>
            <p:spPr bwMode="auto">
              <a:xfrm rot="5340000">
                <a:off x="3740" y="2321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148" name="Group 501"/>
            <p:cNvGrpSpPr>
              <a:grpSpLocks/>
            </p:cNvGrpSpPr>
            <p:nvPr/>
          </p:nvGrpSpPr>
          <p:grpSpPr bwMode="auto">
            <a:xfrm>
              <a:off x="3216" y="2229"/>
              <a:ext cx="220" cy="235"/>
              <a:chOff x="3216" y="2229"/>
              <a:chExt cx="220" cy="235"/>
            </a:xfrm>
          </p:grpSpPr>
          <p:sp>
            <p:nvSpPr>
              <p:cNvPr id="32243" name="Freeform 499"/>
              <p:cNvSpPr>
                <a:spLocks/>
              </p:cNvSpPr>
              <p:nvPr/>
            </p:nvSpPr>
            <p:spPr bwMode="auto">
              <a:xfrm>
                <a:off x="3216" y="2229"/>
                <a:ext cx="220" cy="235"/>
              </a:xfrm>
              <a:custGeom>
                <a:avLst/>
                <a:gdLst/>
                <a:ahLst/>
                <a:cxnLst>
                  <a:cxn ang="0">
                    <a:pos x="8" y="220"/>
                  </a:cxn>
                  <a:cxn ang="0">
                    <a:pos x="29" y="221"/>
                  </a:cxn>
                  <a:cxn ang="0">
                    <a:pos x="61" y="222"/>
                  </a:cxn>
                  <a:cxn ang="0">
                    <a:pos x="103" y="225"/>
                  </a:cxn>
                  <a:cxn ang="0">
                    <a:pos x="118" y="230"/>
                  </a:cxn>
                  <a:cxn ang="0">
                    <a:pos x="134" y="232"/>
                  </a:cxn>
                  <a:cxn ang="0">
                    <a:pos x="155" y="233"/>
                  </a:cxn>
                  <a:cxn ang="0">
                    <a:pos x="171" y="234"/>
                  </a:cxn>
                  <a:cxn ang="0">
                    <a:pos x="187" y="230"/>
                  </a:cxn>
                  <a:cxn ang="0">
                    <a:pos x="199" y="214"/>
                  </a:cxn>
                  <a:cxn ang="0">
                    <a:pos x="203" y="199"/>
                  </a:cxn>
                  <a:cxn ang="0">
                    <a:pos x="210" y="183"/>
                  </a:cxn>
                  <a:cxn ang="0">
                    <a:pos x="211" y="168"/>
                  </a:cxn>
                  <a:cxn ang="0">
                    <a:pos x="212" y="153"/>
                  </a:cxn>
                  <a:cxn ang="0">
                    <a:pos x="212" y="136"/>
                  </a:cxn>
                  <a:cxn ang="0">
                    <a:pos x="214" y="121"/>
                  </a:cxn>
                  <a:cxn ang="0">
                    <a:pos x="215" y="105"/>
                  </a:cxn>
                  <a:cxn ang="0">
                    <a:pos x="216" y="89"/>
                  </a:cxn>
                  <a:cxn ang="0">
                    <a:pos x="218" y="52"/>
                  </a:cxn>
                  <a:cxn ang="0">
                    <a:pos x="219" y="37"/>
                  </a:cxn>
                  <a:cxn ang="0">
                    <a:pos x="219" y="21"/>
                  </a:cxn>
                  <a:cxn ang="0">
                    <a:pos x="203" y="16"/>
                  </a:cxn>
                  <a:cxn ang="0">
                    <a:pos x="187" y="9"/>
                  </a:cxn>
                  <a:cxn ang="0">
                    <a:pos x="172" y="8"/>
                  </a:cxn>
                  <a:cxn ang="0">
                    <a:pos x="157" y="8"/>
                  </a:cxn>
                  <a:cxn ang="0">
                    <a:pos x="141" y="7"/>
                  </a:cxn>
                  <a:cxn ang="0">
                    <a:pos x="125" y="6"/>
                  </a:cxn>
                  <a:cxn ang="0">
                    <a:pos x="110" y="6"/>
                  </a:cxn>
                  <a:cxn ang="0">
                    <a:pos x="93" y="4"/>
                  </a:cxn>
                  <a:cxn ang="0">
                    <a:pos x="79" y="4"/>
                  </a:cxn>
                  <a:cxn ang="0">
                    <a:pos x="62" y="3"/>
                  </a:cxn>
                  <a:cxn ang="0">
                    <a:pos x="46" y="2"/>
                  </a:cxn>
                  <a:cxn ang="0">
                    <a:pos x="30" y="1"/>
                  </a:cxn>
                  <a:cxn ang="0">
                    <a:pos x="15" y="0"/>
                  </a:cxn>
                  <a:cxn ang="0">
                    <a:pos x="14" y="17"/>
                  </a:cxn>
                  <a:cxn ang="0">
                    <a:pos x="14" y="31"/>
                  </a:cxn>
                  <a:cxn ang="0">
                    <a:pos x="12" y="47"/>
                  </a:cxn>
                  <a:cxn ang="0">
                    <a:pos x="7" y="63"/>
                  </a:cxn>
                  <a:cxn ang="0">
                    <a:pos x="6" y="78"/>
                  </a:cxn>
                  <a:cxn ang="0">
                    <a:pos x="5" y="93"/>
                  </a:cxn>
                  <a:cxn ang="0">
                    <a:pos x="4" y="110"/>
                  </a:cxn>
                  <a:cxn ang="0">
                    <a:pos x="3" y="125"/>
                  </a:cxn>
                  <a:cxn ang="0">
                    <a:pos x="3" y="142"/>
                  </a:cxn>
                  <a:cxn ang="0">
                    <a:pos x="1" y="157"/>
                  </a:cxn>
                  <a:cxn ang="0">
                    <a:pos x="0" y="172"/>
                  </a:cxn>
                  <a:cxn ang="0">
                    <a:pos x="0" y="189"/>
                  </a:cxn>
                  <a:cxn ang="0">
                    <a:pos x="8" y="220"/>
                  </a:cxn>
                  <a:cxn ang="0">
                    <a:pos x="8" y="220"/>
                  </a:cxn>
                </a:cxnLst>
                <a:rect l="0" t="0" r="r" b="b"/>
                <a:pathLst>
                  <a:path w="220" h="235">
                    <a:moveTo>
                      <a:pt x="8" y="220"/>
                    </a:moveTo>
                    <a:lnTo>
                      <a:pt x="29" y="221"/>
                    </a:lnTo>
                    <a:lnTo>
                      <a:pt x="61" y="222"/>
                    </a:lnTo>
                    <a:lnTo>
                      <a:pt x="103" y="225"/>
                    </a:lnTo>
                    <a:lnTo>
                      <a:pt x="118" y="230"/>
                    </a:lnTo>
                    <a:lnTo>
                      <a:pt x="134" y="232"/>
                    </a:lnTo>
                    <a:lnTo>
                      <a:pt x="155" y="233"/>
                    </a:lnTo>
                    <a:lnTo>
                      <a:pt x="171" y="234"/>
                    </a:lnTo>
                    <a:lnTo>
                      <a:pt x="187" y="230"/>
                    </a:lnTo>
                    <a:lnTo>
                      <a:pt x="199" y="214"/>
                    </a:lnTo>
                    <a:lnTo>
                      <a:pt x="203" y="199"/>
                    </a:lnTo>
                    <a:lnTo>
                      <a:pt x="210" y="183"/>
                    </a:lnTo>
                    <a:lnTo>
                      <a:pt x="211" y="168"/>
                    </a:lnTo>
                    <a:lnTo>
                      <a:pt x="212" y="153"/>
                    </a:lnTo>
                    <a:lnTo>
                      <a:pt x="212" y="136"/>
                    </a:lnTo>
                    <a:lnTo>
                      <a:pt x="214" y="121"/>
                    </a:lnTo>
                    <a:lnTo>
                      <a:pt x="215" y="105"/>
                    </a:lnTo>
                    <a:lnTo>
                      <a:pt x="216" y="89"/>
                    </a:lnTo>
                    <a:lnTo>
                      <a:pt x="218" y="52"/>
                    </a:lnTo>
                    <a:lnTo>
                      <a:pt x="219" y="37"/>
                    </a:lnTo>
                    <a:lnTo>
                      <a:pt x="219" y="21"/>
                    </a:lnTo>
                    <a:lnTo>
                      <a:pt x="203" y="16"/>
                    </a:lnTo>
                    <a:lnTo>
                      <a:pt x="187" y="9"/>
                    </a:lnTo>
                    <a:lnTo>
                      <a:pt x="172" y="8"/>
                    </a:lnTo>
                    <a:lnTo>
                      <a:pt x="157" y="8"/>
                    </a:lnTo>
                    <a:lnTo>
                      <a:pt x="141" y="7"/>
                    </a:lnTo>
                    <a:lnTo>
                      <a:pt x="125" y="6"/>
                    </a:lnTo>
                    <a:lnTo>
                      <a:pt x="110" y="6"/>
                    </a:lnTo>
                    <a:lnTo>
                      <a:pt x="93" y="4"/>
                    </a:lnTo>
                    <a:lnTo>
                      <a:pt x="79" y="4"/>
                    </a:lnTo>
                    <a:lnTo>
                      <a:pt x="62" y="3"/>
                    </a:lnTo>
                    <a:lnTo>
                      <a:pt x="46" y="2"/>
                    </a:lnTo>
                    <a:lnTo>
                      <a:pt x="30" y="1"/>
                    </a:lnTo>
                    <a:lnTo>
                      <a:pt x="15" y="0"/>
                    </a:lnTo>
                    <a:lnTo>
                      <a:pt x="14" y="17"/>
                    </a:lnTo>
                    <a:lnTo>
                      <a:pt x="14" y="31"/>
                    </a:lnTo>
                    <a:lnTo>
                      <a:pt x="12" y="47"/>
                    </a:lnTo>
                    <a:lnTo>
                      <a:pt x="7" y="63"/>
                    </a:lnTo>
                    <a:lnTo>
                      <a:pt x="6" y="78"/>
                    </a:lnTo>
                    <a:lnTo>
                      <a:pt x="5" y="93"/>
                    </a:lnTo>
                    <a:lnTo>
                      <a:pt x="4" y="110"/>
                    </a:lnTo>
                    <a:lnTo>
                      <a:pt x="3" y="125"/>
                    </a:lnTo>
                    <a:lnTo>
                      <a:pt x="3" y="142"/>
                    </a:lnTo>
                    <a:lnTo>
                      <a:pt x="1" y="157"/>
                    </a:lnTo>
                    <a:lnTo>
                      <a:pt x="0" y="172"/>
                    </a:lnTo>
                    <a:lnTo>
                      <a:pt x="0" y="189"/>
                    </a:lnTo>
                    <a:lnTo>
                      <a:pt x="8" y="220"/>
                    </a:lnTo>
                    <a:lnTo>
                      <a:pt x="8" y="22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44" name="Oval 500"/>
              <p:cNvSpPr>
                <a:spLocks noChangeArrowheads="1"/>
              </p:cNvSpPr>
              <p:nvPr/>
            </p:nvSpPr>
            <p:spPr bwMode="auto">
              <a:xfrm rot="16380000">
                <a:off x="3163" y="2314"/>
                <a:ext cx="178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151" name="Group 504"/>
            <p:cNvGrpSpPr>
              <a:grpSpLocks/>
            </p:cNvGrpSpPr>
            <p:nvPr/>
          </p:nvGrpSpPr>
          <p:grpSpPr bwMode="auto">
            <a:xfrm>
              <a:off x="3225" y="2056"/>
              <a:ext cx="286" cy="275"/>
              <a:chOff x="3225" y="2056"/>
              <a:chExt cx="286" cy="275"/>
            </a:xfrm>
          </p:grpSpPr>
          <p:sp>
            <p:nvSpPr>
              <p:cNvPr id="32246" name="Freeform 502"/>
              <p:cNvSpPr>
                <a:spLocks/>
              </p:cNvSpPr>
              <p:nvPr/>
            </p:nvSpPr>
            <p:spPr bwMode="auto">
              <a:xfrm>
                <a:off x="3225" y="2056"/>
                <a:ext cx="286" cy="275"/>
              </a:xfrm>
              <a:custGeom>
                <a:avLst/>
                <a:gdLst/>
                <a:ahLst/>
                <a:cxnLst>
                  <a:cxn ang="0">
                    <a:pos x="0" y="124"/>
                  </a:cxn>
                  <a:cxn ang="0">
                    <a:pos x="12" y="142"/>
                  </a:cxn>
                  <a:cxn ang="0">
                    <a:pos x="29" y="168"/>
                  </a:cxn>
                  <a:cxn ang="0">
                    <a:pos x="52" y="204"/>
                  </a:cxn>
                  <a:cxn ang="0">
                    <a:pos x="57" y="219"/>
                  </a:cxn>
                  <a:cxn ang="0">
                    <a:pos x="64" y="233"/>
                  </a:cxn>
                  <a:cxn ang="0">
                    <a:pos x="76" y="250"/>
                  </a:cxn>
                  <a:cxn ang="0">
                    <a:pos x="85" y="263"/>
                  </a:cxn>
                  <a:cxn ang="0">
                    <a:pos x="98" y="274"/>
                  </a:cxn>
                  <a:cxn ang="0">
                    <a:pos x="117" y="274"/>
                  </a:cxn>
                  <a:cxn ang="0">
                    <a:pos x="132" y="269"/>
                  </a:cxn>
                  <a:cxn ang="0">
                    <a:pos x="149" y="265"/>
                  </a:cxn>
                  <a:cxn ang="0">
                    <a:pos x="162" y="257"/>
                  </a:cxn>
                  <a:cxn ang="0">
                    <a:pos x="174" y="249"/>
                  </a:cxn>
                  <a:cxn ang="0">
                    <a:pos x="188" y="240"/>
                  </a:cxn>
                  <a:cxn ang="0">
                    <a:pos x="201" y="232"/>
                  </a:cxn>
                  <a:cxn ang="0">
                    <a:pos x="215" y="223"/>
                  </a:cxn>
                  <a:cxn ang="0">
                    <a:pos x="228" y="215"/>
                  </a:cxn>
                  <a:cxn ang="0">
                    <a:pos x="259" y="194"/>
                  </a:cxn>
                  <a:cxn ang="0">
                    <a:pos x="272" y="186"/>
                  </a:cxn>
                  <a:cxn ang="0">
                    <a:pos x="285" y="177"/>
                  </a:cxn>
                  <a:cxn ang="0">
                    <a:pos x="280" y="162"/>
                  </a:cxn>
                  <a:cxn ang="0">
                    <a:pos x="276" y="145"/>
                  </a:cxn>
                  <a:cxn ang="0">
                    <a:pos x="268" y="132"/>
                  </a:cxn>
                  <a:cxn ang="0">
                    <a:pos x="259" y="119"/>
                  </a:cxn>
                  <a:cxn ang="0">
                    <a:pos x="251" y="106"/>
                  </a:cxn>
                  <a:cxn ang="0">
                    <a:pos x="242" y="93"/>
                  </a:cxn>
                  <a:cxn ang="0">
                    <a:pos x="234" y="80"/>
                  </a:cxn>
                  <a:cxn ang="0">
                    <a:pos x="225" y="66"/>
                  </a:cxn>
                  <a:cxn ang="0">
                    <a:pos x="216" y="54"/>
                  </a:cxn>
                  <a:cxn ang="0">
                    <a:pos x="208" y="39"/>
                  </a:cxn>
                  <a:cxn ang="0">
                    <a:pos x="199" y="26"/>
                  </a:cxn>
                  <a:cxn ang="0">
                    <a:pos x="190" y="13"/>
                  </a:cxn>
                  <a:cxn ang="0">
                    <a:pos x="182" y="0"/>
                  </a:cxn>
                  <a:cxn ang="0">
                    <a:pos x="168" y="9"/>
                  </a:cxn>
                  <a:cxn ang="0">
                    <a:pos x="156" y="17"/>
                  </a:cxn>
                  <a:cxn ang="0">
                    <a:pos x="142" y="25"/>
                  </a:cxn>
                  <a:cxn ang="0">
                    <a:pos x="127" y="30"/>
                  </a:cxn>
                  <a:cxn ang="0">
                    <a:pos x="113" y="39"/>
                  </a:cxn>
                  <a:cxn ang="0">
                    <a:pos x="100" y="47"/>
                  </a:cxn>
                  <a:cxn ang="0">
                    <a:pos x="87" y="55"/>
                  </a:cxn>
                  <a:cxn ang="0">
                    <a:pos x="73" y="64"/>
                  </a:cxn>
                  <a:cxn ang="0">
                    <a:pos x="60" y="73"/>
                  </a:cxn>
                  <a:cxn ang="0">
                    <a:pos x="47" y="81"/>
                  </a:cxn>
                  <a:cxn ang="0">
                    <a:pos x="34" y="89"/>
                  </a:cxn>
                  <a:cxn ang="0">
                    <a:pos x="21" y="98"/>
                  </a:cxn>
                  <a:cxn ang="0">
                    <a:pos x="0" y="124"/>
                  </a:cxn>
                  <a:cxn ang="0">
                    <a:pos x="0" y="124"/>
                  </a:cxn>
                </a:cxnLst>
                <a:rect l="0" t="0" r="r" b="b"/>
                <a:pathLst>
                  <a:path w="286" h="275">
                    <a:moveTo>
                      <a:pt x="0" y="124"/>
                    </a:moveTo>
                    <a:lnTo>
                      <a:pt x="12" y="142"/>
                    </a:lnTo>
                    <a:lnTo>
                      <a:pt x="29" y="168"/>
                    </a:lnTo>
                    <a:lnTo>
                      <a:pt x="52" y="204"/>
                    </a:lnTo>
                    <a:lnTo>
                      <a:pt x="57" y="219"/>
                    </a:lnTo>
                    <a:lnTo>
                      <a:pt x="64" y="233"/>
                    </a:lnTo>
                    <a:lnTo>
                      <a:pt x="76" y="250"/>
                    </a:lnTo>
                    <a:lnTo>
                      <a:pt x="85" y="263"/>
                    </a:lnTo>
                    <a:lnTo>
                      <a:pt x="98" y="274"/>
                    </a:lnTo>
                    <a:lnTo>
                      <a:pt x="117" y="274"/>
                    </a:lnTo>
                    <a:lnTo>
                      <a:pt x="132" y="269"/>
                    </a:lnTo>
                    <a:lnTo>
                      <a:pt x="149" y="265"/>
                    </a:lnTo>
                    <a:lnTo>
                      <a:pt x="162" y="257"/>
                    </a:lnTo>
                    <a:lnTo>
                      <a:pt x="174" y="249"/>
                    </a:lnTo>
                    <a:lnTo>
                      <a:pt x="188" y="240"/>
                    </a:lnTo>
                    <a:lnTo>
                      <a:pt x="201" y="232"/>
                    </a:lnTo>
                    <a:lnTo>
                      <a:pt x="215" y="223"/>
                    </a:lnTo>
                    <a:lnTo>
                      <a:pt x="228" y="215"/>
                    </a:lnTo>
                    <a:lnTo>
                      <a:pt x="259" y="194"/>
                    </a:lnTo>
                    <a:lnTo>
                      <a:pt x="272" y="186"/>
                    </a:lnTo>
                    <a:lnTo>
                      <a:pt x="285" y="177"/>
                    </a:lnTo>
                    <a:lnTo>
                      <a:pt x="280" y="162"/>
                    </a:lnTo>
                    <a:lnTo>
                      <a:pt x="276" y="145"/>
                    </a:lnTo>
                    <a:lnTo>
                      <a:pt x="268" y="132"/>
                    </a:lnTo>
                    <a:lnTo>
                      <a:pt x="259" y="119"/>
                    </a:lnTo>
                    <a:lnTo>
                      <a:pt x="251" y="106"/>
                    </a:lnTo>
                    <a:lnTo>
                      <a:pt x="242" y="93"/>
                    </a:lnTo>
                    <a:lnTo>
                      <a:pt x="234" y="80"/>
                    </a:lnTo>
                    <a:lnTo>
                      <a:pt x="225" y="66"/>
                    </a:lnTo>
                    <a:lnTo>
                      <a:pt x="216" y="54"/>
                    </a:lnTo>
                    <a:lnTo>
                      <a:pt x="208" y="39"/>
                    </a:lnTo>
                    <a:lnTo>
                      <a:pt x="199" y="26"/>
                    </a:lnTo>
                    <a:lnTo>
                      <a:pt x="190" y="13"/>
                    </a:lnTo>
                    <a:lnTo>
                      <a:pt x="182" y="0"/>
                    </a:lnTo>
                    <a:lnTo>
                      <a:pt x="168" y="9"/>
                    </a:lnTo>
                    <a:lnTo>
                      <a:pt x="156" y="17"/>
                    </a:lnTo>
                    <a:lnTo>
                      <a:pt x="142" y="25"/>
                    </a:lnTo>
                    <a:lnTo>
                      <a:pt x="127" y="30"/>
                    </a:lnTo>
                    <a:lnTo>
                      <a:pt x="113" y="39"/>
                    </a:lnTo>
                    <a:lnTo>
                      <a:pt x="100" y="47"/>
                    </a:lnTo>
                    <a:lnTo>
                      <a:pt x="87" y="55"/>
                    </a:lnTo>
                    <a:lnTo>
                      <a:pt x="73" y="64"/>
                    </a:lnTo>
                    <a:lnTo>
                      <a:pt x="60" y="73"/>
                    </a:lnTo>
                    <a:lnTo>
                      <a:pt x="47" y="81"/>
                    </a:lnTo>
                    <a:lnTo>
                      <a:pt x="34" y="89"/>
                    </a:lnTo>
                    <a:lnTo>
                      <a:pt x="21" y="98"/>
                    </a:lnTo>
                    <a:lnTo>
                      <a:pt x="0" y="124"/>
                    </a:lnTo>
                    <a:lnTo>
                      <a:pt x="0" y="124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47" name="Oval 503"/>
              <p:cNvSpPr>
                <a:spLocks noChangeArrowheads="1"/>
              </p:cNvSpPr>
              <p:nvPr/>
            </p:nvSpPr>
            <p:spPr bwMode="auto">
              <a:xfrm rot="19620000">
                <a:off x="3246" y="2116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154" name="Group 507"/>
            <p:cNvGrpSpPr>
              <a:grpSpLocks/>
            </p:cNvGrpSpPr>
            <p:nvPr/>
          </p:nvGrpSpPr>
          <p:grpSpPr bwMode="auto">
            <a:xfrm>
              <a:off x="3444" y="2462"/>
              <a:ext cx="239" cy="225"/>
              <a:chOff x="3444" y="2462"/>
              <a:chExt cx="239" cy="225"/>
            </a:xfrm>
          </p:grpSpPr>
          <p:sp>
            <p:nvSpPr>
              <p:cNvPr id="32249" name="Freeform 505"/>
              <p:cNvSpPr>
                <a:spLocks/>
              </p:cNvSpPr>
              <p:nvPr/>
            </p:nvSpPr>
            <p:spPr bwMode="auto">
              <a:xfrm>
                <a:off x="3444" y="2462"/>
                <a:ext cx="239" cy="225"/>
              </a:xfrm>
              <a:custGeom>
                <a:avLst/>
                <a:gdLst/>
                <a:ahLst/>
                <a:cxnLst>
                  <a:cxn ang="0">
                    <a:pos x="221" y="217"/>
                  </a:cxn>
                  <a:cxn ang="0">
                    <a:pos x="221" y="196"/>
                  </a:cxn>
                  <a:cxn ang="0">
                    <a:pos x="223" y="165"/>
                  </a:cxn>
                  <a:cxn ang="0">
                    <a:pos x="229" y="121"/>
                  </a:cxn>
                  <a:cxn ang="0">
                    <a:pos x="234" y="108"/>
                  </a:cxn>
                  <a:cxn ang="0">
                    <a:pos x="237" y="92"/>
                  </a:cxn>
                  <a:cxn ang="0">
                    <a:pos x="238" y="71"/>
                  </a:cxn>
                  <a:cxn ang="0">
                    <a:pos x="238" y="54"/>
                  </a:cxn>
                  <a:cxn ang="0">
                    <a:pos x="234" y="38"/>
                  </a:cxn>
                  <a:cxn ang="0">
                    <a:pos x="219" y="27"/>
                  </a:cxn>
                  <a:cxn ang="0">
                    <a:pos x="204" y="22"/>
                  </a:cxn>
                  <a:cxn ang="0">
                    <a:pos x="189" y="14"/>
                  </a:cxn>
                  <a:cxn ang="0">
                    <a:pos x="175" y="12"/>
                  </a:cxn>
                  <a:cxn ang="0">
                    <a:pos x="160" y="11"/>
                  </a:cxn>
                  <a:cxn ang="0">
                    <a:pos x="144" y="10"/>
                  </a:cxn>
                  <a:cxn ang="0">
                    <a:pos x="129" y="8"/>
                  </a:cxn>
                  <a:cxn ang="0">
                    <a:pos x="111" y="6"/>
                  </a:cxn>
                  <a:cxn ang="0">
                    <a:pos x="96" y="6"/>
                  </a:cxn>
                  <a:cxn ang="0">
                    <a:pos x="58" y="1"/>
                  </a:cxn>
                  <a:cxn ang="0">
                    <a:pos x="44" y="0"/>
                  </a:cxn>
                  <a:cxn ang="0">
                    <a:pos x="28" y="0"/>
                  </a:cxn>
                  <a:cxn ang="0">
                    <a:pos x="23" y="15"/>
                  </a:cxn>
                  <a:cxn ang="0">
                    <a:pos x="16" y="30"/>
                  </a:cxn>
                  <a:cxn ang="0">
                    <a:pos x="14" y="45"/>
                  </a:cxn>
                  <a:cxn ang="0">
                    <a:pos x="12" y="61"/>
                  </a:cxn>
                  <a:cxn ang="0">
                    <a:pos x="11" y="77"/>
                  </a:cxn>
                  <a:cxn ang="0">
                    <a:pos x="10" y="94"/>
                  </a:cxn>
                  <a:cxn ang="0">
                    <a:pos x="9" y="108"/>
                  </a:cxn>
                  <a:cxn ang="0">
                    <a:pos x="7" y="124"/>
                  </a:cxn>
                  <a:cxn ang="0">
                    <a:pos x="6" y="139"/>
                  </a:cxn>
                  <a:cxn ang="0">
                    <a:pos x="4" y="155"/>
                  </a:cxn>
                  <a:cxn ang="0">
                    <a:pos x="2" y="171"/>
                  </a:cxn>
                  <a:cxn ang="0">
                    <a:pos x="1" y="187"/>
                  </a:cxn>
                  <a:cxn ang="0">
                    <a:pos x="0" y="203"/>
                  </a:cxn>
                  <a:cxn ang="0">
                    <a:pos x="16" y="205"/>
                  </a:cxn>
                  <a:cxn ang="0">
                    <a:pos x="32" y="205"/>
                  </a:cxn>
                  <a:cxn ang="0">
                    <a:pos x="47" y="208"/>
                  </a:cxn>
                  <a:cxn ang="0">
                    <a:pos x="61" y="214"/>
                  </a:cxn>
                  <a:cxn ang="0">
                    <a:pos x="78" y="213"/>
                  </a:cxn>
                  <a:cxn ang="0">
                    <a:pos x="93" y="215"/>
                  </a:cxn>
                  <a:cxn ang="0">
                    <a:pos x="109" y="218"/>
                  </a:cxn>
                  <a:cxn ang="0">
                    <a:pos x="125" y="219"/>
                  </a:cxn>
                  <a:cxn ang="0">
                    <a:pos x="141" y="221"/>
                  </a:cxn>
                  <a:cxn ang="0">
                    <a:pos x="157" y="221"/>
                  </a:cxn>
                  <a:cxn ang="0">
                    <a:pos x="171" y="224"/>
                  </a:cxn>
                  <a:cxn ang="0">
                    <a:pos x="187" y="224"/>
                  </a:cxn>
                  <a:cxn ang="0">
                    <a:pos x="221" y="217"/>
                  </a:cxn>
                  <a:cxn ang="0">
                    <a:pos x="221" y="217"/>
                  </a:cxn>
                </a:cxnLst>
                <a:rect l="0" t="0" r="r" b="b"/>
                <a:pathLst>
                  <a:path w="239" h="225">
                    <a:moveTo>
                      <a:pt x="221" y="217"/>
                    </a:moveTo>
                    <a:lnTo>
                      <a:pt x="221" y="196"/>
                    </a:lnTo>
                    <a:lnTo>
                      <a:pt x="223" y="165"/>
                    </a:lnTo>
                    <a:lnTo>
                      <a:pt x="229" y="121"/>
                    </a:lnTo>
                    <a:lnTo>
                      <a:pt x="234" y="108"/>
                    </a:lnTo>
                    <a:lnTo>
                      <a:pt x="237" y="92"/>
                    </a:lnTo>
                    <a:lnTo>
                      <a:pt x="238" y="71"/>
                    </a:lnTo>
                    <a:lnTo>
                      <a:pt x="238" y="54"/>
                    </a:lnTo>
                    <a:lnTo>
                      <a:pt x="234" y="38"/>
                    </a:lnTo>
                    <a:lnTo>
                      <a:pt x="219" y="27"/>
                    </a:lnTo>
                    <a:lnTo>
                      <a:pt x="204" y="22"/>
                    </a:lnTo>
                    <a:lnTo>
                      <a:pt x="189" y="14"/>
                    </a:lnTo>
                    <a:lnTo>
                      <a:pt x="175" y="12"/>
                    </a:lnTo>
                    <a:lnTo>
                      <a:pt x="160" y="11"/>
                    </a:lnTo>
                    <a:lnTo>
                      <a:pt x="144" y="10"/>
                    </a:lnTo>
                    <a:lnTo>
                      <a:pt x="129" y="8"/>
                    </a:lnTo>
                    <a:lnTo>
                      <a:pt x="111" y="6"/>
                    </a:lnTo>
                    <a:lnTo>
                      <a:pt x="96" y="6"/>
                    </a:lnTo>
                    <a:lnTo>
                      <a:pt x="58" y="1"/>
                    </a:lnTo>
                    <a:lnTo>
                      <a:pt x="44" y="0"/>
                    </a:lnTo>
                    <a:lnTo>
                      <a:pt x="28" y="0"/>
                    </a:lnTo>
                    <a:lnTo>
                      <a:pt x="23" y="15"/>
                    </a:lnTo>
                    <a:lnTo>
                      <a:pt x="16" y="30"/>
                    </a:lnTo>
                    <a:lnTo>
                      <a:pt x="14" y="45"/>
                    </a:lnTo>
                    <a:lnTo>
                      <a:pt x="12" y="61"/>
                    </a:lnTo>
                    <a:lnTo>
                      <a:pt x="11" y="77"/>
                    </a:lnTo>
                    <a:lnTo>
                      <a:pt x="10" y="94"/>
                    </a:lnTo>
                    <a:lnTo>
                      <a:pt x="9" y="108"/>
                    </a:lnTo>
                    <a:lnTo>
                      <a:pt x="7" y="124"/>
                    </a:lnTo>
                    <a:lnTo>
                      <a:pt x="6" y="139"/>
                    </a:lnTo>
                    <a:lnTo>
                      <a:pt x="4" y="155"/>
                    </a:lnTo>
                    <a:lnTo>
                      <a:pt x="2" y="171"/>
                    </a:lnTo>
                    <a:lnTo>
                      <a:pt x="1" y="187"/>
                    </a:lnTo>
                    <a:lnTo>
                      <a:pt x="0" y="203"/>
                    </a:lnTo>
                    <a:lnTo>
                      <a:pt x="16" y="205"/>
                    </a:lnTo>
                    <a:lnTo>
                      <a:pt x="32" y="205"/>
                    </a:lnTo>
                    <a:lnTo>
                      <a:pt x="47" y="208"/>
                    </a:lnTo>
                    <a:lnTo>
                      <a:pt x="61" y="214"/>
                    </a:lnTo>
                    <a:lnTo>
                      <a:pt x="78" y="213"/>
                    </a:lnTo>
                    <a:lnTo>
                      <a:pt x="93" y="215"/>
                    </a:lnTo>
                    <a:lnTo>
                      <a:pt x="109" y="218"/>
                    </a:lnTo>
                    <a:lnTo>
                      <a:pt x="125" y="219"/>
                    </a:lnTo>
                    <a:lnTo>
                      <a:pt x="141" y="221"/>
                    </a:lnTo>
                    <a:lnTo>
                      <a:pt x="157" y="221"/>
                    </a:lnTo>
                    <a:lnTo>
                      <a:pt x="171" y="224"/>
                    </a:lnTo>
                    <a:lnTo>
                      <a:pt x="187" y="224"/>
                    </a:lnTo>
                    <a:lnTo>
                      <a:pt x="221" y="217"/>
                    </a:lnTo>
                    <a:lnTo>
                      <a:pt x="221" y="217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50" name="Oval 506"/>
              <p:cNvSpPr>
                <a:spLocks noChangeArrowheads="1"/>
              </p:cNvSpPr>
              <p:nvPr/>
            </p:nvSpPr>
            <p:spPr bwMode="auto">
              <a:xfrm rot="11100000">
                <a:off x="3462" y="2626"/>
                <a:ext cx="178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157" name="Group 510"/>
            <p:cNvGrpSpPr>
              <a:grpSpLocks/>
            </p:cNvGrpSpPr>
            <p:nvPr/>
          </p:nvGrpSpPr>
          <p:grpSpPr bwMode="auto">
            <a:xfrm>
              <a:off x="3273" y="2388"/>
              <a:ext cx="273" cy="285"/>
              <a:chOff x="3273" y="2388"/>
              <a:chExt cx="273" cy="285"/>
            </a:xfrm>
          </p:grpSpPr>
          <p:sp>
            <p:nvSpPr>
              <p:cNvPr id="32252" name="Freeform 508"/>
              <p:cNvSpPr>
                <a:spLocks/>
              </p:cNvSpPr>
              <p:nvPr/>
            </p:nvSpPr>
            <p:spPr bwMode="auto">
              <a:xfrm>
                <a:off x="3273" y="2388"/>
                <a:ext cx="273" cy="285"/>
              </a:xfrm>
              <a:custGeom>
                <a:avLst/>
                <a:gdLst/>
                <a:ahLst/>
                <a:cxnLst>
                  <a:cxn ang="0">
                    <a:pos x="117" y="284"/>
                  </a:cxn>
                  <a:cxn ang="0">
                    <a:pos x="135" y="272"/>
                  </a:cxn>
                  <a:cxn ang="0">
                    <a:pos x="163" y="256"/>
                  </a:cxn>
                  <a:cxn ang="0">
                    <a:pos x="199" y="234"/>
                  </a:cxn>
                  <a:cxn ang="0">
                    <a:pos x="214" y="231"/>
                  </a:cxn>
                  <a:cxn ang="0">
                    <a:pos x="229" y="223"/>
                  </a:cxn>
                  <a:cxn ang="0">
                    <a:pos x="246" y="212"/>
                  </a:cxn>
                  <a:cxn ang="0">
                    <a:pos x="260" y="203"/>
                  </a:cxn>
                  <a:cxn ang="0">
                    <a:pos x="271" y="190"/>
                  </a:cxn>
                  <a:cxn ang="0">
                    <a:pos x="272" y="172"/>
                  </a:cxn>
                  <a:cxn ang="0">
                    <a:pos x="267" y="157"/>
                  </a:cxn>
                  <a:cxn ang="0">
                    <a:pos x="263" y="140"/>
                  </a:cxn>
                  <a:cxn ang="0">
                    <a:pos x="256" y="127"/>
                  </a:cxn>
                  <a:cxn ang="0">
                    <a:pos x="249" y="114"/>
                  </a:cxn>
                  <a:cxn ang="0">
                    <a:pos x="239" y="100"/>
                  </a:cxn>
                  <a:cxn ang="0">
                    <a:pos x="232" y="87"/>
                  </a:cxn>
                  <a:cxn ang="0">
                    <a:pos x="225" y="72"/>
                  </a:cxn>
                  <a:cxn ang="0">
                    <a:pos x="216" y="59"/>
                  </a:cxn>
                  <a:cxn ang="0">
                    <a:pos x="197" y="26"/>
                  </a:cxn>
                  <a:cxn ang="0">
                    <a:pos x="190" y="13"/>
                  </a:cxn>
                  <a:cxn ang="0">
                    <a:pos x="181" y="0"/>
                  </a:cxn>
                  <a:cxn ang="0">
                    <a:pos x="165" y="4"/>
                  </a:cxn>
                  <a:cxn ang="0">
                    <a:pos x="149" y="8"/>
                  </a:cxn>
                  <a:cxn ang="0">
                    <a:pos x="136" y="16"/>
                  </a:cxn>
                  <a:cxn ang="0">
                    <a:pos x="121" y="24"/>
                  </a:cxn>
                  <a:cxn ang="0">
                    <a:pos x="108" y="32"/>
                  </a:cxn>
                  <a:cxn ang="0">
                    <a:pos x="94" y="41"/>
                  </a:cxn>
                  <a:cxn ang="0">
                    <a:pos x="82" y="48"/>
                  </a:cxn>
                  <a:cxn ang="0">
                    <a:pos x="66" y="57"/>
                  </a:cxn>
                  <a:cxn ang="0">
                    <a:pos x="55" y="64"/>
                  </a:cxn>
                  <a:cxn ang="0">
                    <a:pos x="40" y="73"/>
                  </a:cxn>
                  <a:cxn ang="0">
                    <a:pos x="26" y="81"/>
                  </a:cxn>
                  <a:cxn ang="0">
                    <a:pos x="14" y="88"/>
                  </a:cxn>
                  <a:cxn ang="0">
                    <a:pos x="0" y="96"/>
                  </a:cxn>
                  <a:cxn ang="0">
                    <a:pos x="8" y="111"/>
                  </a:cxn>
                  <a:cxn ang="0">
                    <a:pos x="17" y="124"/>
                  </a:cxn>
                  <a:cxn ang="0">
                    <a:pos x="24" y="138"/>
                  </a:cxn>
                  <a:cxn ang="0">
                    <a:pos x="27" y="153"/>
                  </a:cxn>
                  <a:cxn ang="0">
                    <a:pos x="37" y="167"/>
                  </a:cxn>
                  <a:cxn ang="0">
                    <a:pos x="45" y="180"/>
                  </a:cxn>
                  <a:cxn ang="0">
                    <a:pos x="52" y="194"/>
                  </a:cxn>
                  <a:cxn ang="0">
                    <a:pos x="61" y="209"/>
                  </a:cxn>
                  <a:cxn ang="0">
                    <a:pos x="69" y="222"/>
                  </a:cxn>
                  <a:cxn ang="0">
                    <a:pos x="76" y="235"/>
                  </a:cxn>
                  <a:cxn ang="0">
                    <a:pos x="84" y="248"/>
                  </a:cxn>
                  <a:cxn ang="0">
                    <a:pos x="92" y="261"/>
                  </a:cxn>
                  <a:cxn ang="0">
                    <a:pos x="117" y="284"/>
                  </a:cxn>
                  <a:cxn ang="0">
                    <a:pos x="117" y="284"/>
                  </a:cxn>
                </a:cxnLst>
                <a:rect l="0" t="0" r="r" b="b"/>
                <a:pathLst>
                  <a:path w="273" h="285">
                    <a:moveTo>
                      <a:pt x="117" y="284"/>
                    </a:moveTo>
                    <a:lnTo>
                      <a:pt x="135" y="272"/>
                    </a:lnTo>
                    <a:lnTo>
                      <a:pt x="163" y="256"/>
                    </a:lnTo>
                    <a:lnTo>
                      <a:pt x="199" y="234"/>
                    </a:lnTo>
                    <a:lnTo>
                      <a:pt x="214" y="231"/>
                    </a:lnTo>
                    <a:lnTo>
                      <a:pt x="229" y="223"/>
                    </a:lnTo>
                    <a:lnTo>
                      <a:pt x="246" y="212"/>
                    </a:lnTo>
                    <a:lnTo>
                      <a:pt x="260" y="203"/>
                    </a:lnTo>
                    <a:lnTo>
                      <a:pt x="271" y="190"/>
                    </a:lnTo>
                    <a:lnTo>
                      <a:pt x="272" y="172"/>
                    </a:lnTo>
                    <a:lnTo>
                      <a:pt x="267" y="157"/>
                    </a:lnTo>
                    <a:lnTo>
                      <a:pt x="263" y="140"/>
                    </a:lnTo>
                    <a:lnTo>
                      <a:pt x="256" y="127"/>
                    </a:lnTo>
                    <a:lnTo>
                      <a:pt x="249" y="114"/>
                    </a:lnTo>
                    <a:lnTo>
                      <a:pt x="239" y="100"/>
                    </a:lnTo>
                    <a:lnTo>
                      <a:pt x="232" y="87"/>
                    </a:lnTo>
                    <a:lnTo>
                      <a:pt x="225" y="72"/>
                    </a:lnTo>
                    <a:lnTo>
                      <a:pt x="216" y="59"/>
                    </a:lnTo>
                    <a:lnTo>
                      <a:pt x="197" y="26"/>
                    </a:lnTo>
                    <a:lnTo>
                      <a:pt x="190" y="13"/>
                    </a:lnTo>
                    <a:lnTo>
                      <a:pt x="181" y="0"/>
                    </a:lnTo>
                    <a:lnTo>
                      <a:pt x="165" y="4"/>
                    </a:lnTo>
                    <a:lnTo>
                      <a:pt x="149" y="8"/>
                    </a:lnTo>
                    <a:lnTo>
                      <a:pt x="136" y="16"/>
                    </a:lnTo>
                    <a:lnTo>
                      <a:pt x="121" y="24"/>
                    </a:lnTo>
                    <a:lnTo>
                      <a:pt x="108" y="32"/>
                    </a:lnTo>
                    <a:lnTo>
                      <a:pt x="94" y="41"/>
                    </a:lnTo>
                    <a:lnTo>
                      <a:pt x="82" y="48"/>
                    </a:lnTo>
                    <a:lnTo>
                      <a:pt x="66" y="57"/>
                    </a:lnTo>
                    <a:lnTo>
                      <a:pt x="55" y="64"/>
                    </a:lnTo>
                    <a:lnTo>
                      <a:pt x="40" y="73"/>
                    </a:lnTo>
                    <a:lnTo>
                      <a:pt x="26" y="81"/>
                    </a:lnTo>
                    <a:lnTo>
                      <a:pt x="14" y="88"/>
                    </a:lnTo>
                    <a:lnTo>
                      <a:pt x="0" y="96"/>
                    </a:lnTo>
                    <a:lnTo>
                      <a:pt x="8" y="111"/>
                    </a:lnTo>
                    <a:lnTo>
                      <a:pt x="17" y="124"/>
                    </a:lnTo>
                    <a:lnTo>
                      <a:pt x="24" y="138"/>
                    </a:lnTo>
                    <a:lnTo>
                      <a:pt x="27" y="153"/>
                    </a:lnTo>
                    <a:lnTo>
                      <a:pt x="37" y="167"/>
                    </a:lnTo>
                    <a:lnTo>
                      <a:pt x="45" y="180"/>
                    </a:lnTo>
                    <a:lnTo>
                      <a:pt x="52" y="194"/>
                    </a:lnTo>
                    <a:lnTo>
                      <a:pt x="61" y="209"/>
                    </a:lnTo>
                    <a:lnTo>
                      <a:pt x="69" y="222"/>
                    </a:lnTo>
                    <a:lnTo>
                      <a:pt x="76" y="235"/>
                    </a:lnTo>
                    <a:lnTo>
                      <a:pt x="84" y="248"/>
                    </a:lnTo>
                    <a:lnTo>
                      <a:pt x="92" y="261"/>
                    </a:lnTo>
                    <a:lnTo>
                      <a:pt x="117" y="284"/>
                    </a:lnTo>
                    <a:lnTo>
                      <a:pt x="117" y="284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53" name="Oval 509"/>
              <p:cNvSpPr>
                <a:spLocks noChangeArrowheads="1"/>
              </p:cNvSpPr>
              <p:nvPr/>
            </p:nvSpPr>
            <p:spPr bwMode="auto">
              <a:xfrm rot="14340000">
                <a:off x="3262" y="2539"/>
                <a:ext cx="177" cy="42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158" name="Group 513"/>
            <p:cNvGrpSpPr>
              <a:grpSpLocks/>
            </p:cNvGrpSpPr>
            <p:nvPr/>
          </p:nvGrpSpPr>
          <p:grpSpPr bwMode="auto">
            <a:xfrm>
              <a:off x="3562" y="2343"/>
              <a:ext cx="288" cy="287"/>
              <a:chOff x="3562" y="2343"/>
              <a:chExt cx="288" cy="287"/>
            </a:xfrm>
          </p:grpSpPr>
          <p:sp>
            <p:nvSpPr>
              <p:cNvPr id="32255" name="Freeform 511"/>
              <p:cNvSpPr>
                <a:spLocks/>
              </p:cNvSpPr>
              <p:nvPr/>
            </p:nvSpPr>
            <p:spPr bwMode="auto">
              <a:xfrm>
                <a:off x="3562" y="2343"/>
                <a:ext cx="288" cy="287"/>
              </a:xfrm>
              <a:custGeom>
                <a:avLst/>
                <a:gdLst/>
                <a:ahLst/>
                <a:cxnLst>
                  <a:cxn ang="0">
                    <a:pos x="287" y="107"/>
                  </a:cxn>
                  <a:cxn ang="0">
                    <a:pos x="269" y="94"/>
                  </a:cxn>
                  <a:cxn ang="0">
                    <a:pos x="243" y="76"/>
                  </a:cxn>
                  <a:cxn ang="0">
                    <a:pos x="210" y="50"/>
                  </a:cxn>
                  <a:cxn ang="0">
                    <a:pos x="201" y="37"/>
                  </a:cxn>
                  <a:cxn ang="0">
                    <a:pos x="189" y="27"/>
                  </a:cxn>
                  <a:cxn ang="0">
                    <a:pos x="171" y="15"/>
                  </a:cxn>
                  <a:cxn ang="0">
                    <a:pos x="158" y="5"/>
                  </a:cxn>
                  <a:cxn ang="0">
                    <a:pos x="142" y="0"/>
                  </a:cxn>
                  <a:cxn ang="0">
                    <a:pos x="125" y="6"/>
                  </a:cxn>
                  <a:cxn ang="0">
                    <a:pos x="112" y="15"/>
                  </a:cxn>
                  <a:cxn ang="0">
                    <a:pos x="98" y="26"/>
                  </a:cxn>
                  <a:cxn ang="0">
                    <a:pos x="89" y="37"/>
                  </a:cxn>
                  <a:cxn ang="0">
                    <a:pos x="80" y="49"/>
                  </a:cxn>
                  <a:cxn ang="0">
                    <a:pos x="70" y="63"/>
                  </a:cxn>
                  <a:cxn ang="0">
                    <a:pos x="61" y="74"/>
                  </a:cxn>
                  <a:cxn ang="0">
                    <a:pos x="50" y="87"/>
                  </a:cxn>
                  <a:cxn ang="0">
                    <a:pos x="42" y="100"/>
                  </a:cxn>
                  <a:cxn ang="0">
                    <a:pos x="18" y="129"/>
                  </a:cxn>
                  <a:cxn ang="0">
                    <a:pos x="9" y="141"/>
                  </a:cxn>
                  <a:cxn ang="0">
                    <a:pos x="0" y="155"/>
                  </a:cxn>
                  <a:cxn ang="0">
                    <a:pos x="10" y="168"/>
                  </a:cxn>
                  <a:cxn ang="0">
                    <a:pos x="19" y="181"/>
                  </a:cxn>
                  <a:cxn ang="0">
                    <a:pos x="31" y="191"/>
                  </a:cxn>
                  <a:cxn ang="0">
                    <a:pos x="44" y="200"/>
                  </a:cxn>
                  <a:cxn ang="0">
                    <a:pos x="57" y="210"/>
                  </a:cxn>
                  <a:cxn ang="0">
                    <a:pos x="70" y="219"/>
                  </a:cxn>
                  <a:cxn ang="0">
                    <a:pos x="82" y="229"/>
                  </a:cxn>
                  <a:cxn ang="0">
                    <a:pos x="95" y="239"/>
                  </a:cxn>
                  <a:cxn ang="0">
                    <a:pos x="107" y="247"/>
                  </a:cxn>
                  <a:cxn ang="0">
                    <a:pos x="120" y="257"/>
                  </a:cxn>
                  <a:cxn ang="0">
                    <a:pos x="133" y="267"/>
                  </a:cxn>
                  <a:cxn ang="0">
                    <a:pos x="144" y="276"/>
                  </a:cxn>
                  <a:cxn ang="0">
                    <a:pos x="157" y="286"/>
                  </a:cxn>
                  <a:cxn ang="0">
                    <a:pos x="168" y="273"/>
                  </a:cxn>
                  <a:cxn ang="0">
                    <a:pos x="176" y="260"/>
                  </a:cxn>
                  <a:cxn ang="0">
                    <a:pos x="187" y="248"/>
                  </a:cxn>
                  <a:cxn ang="0">
                    <a:pos x="199" y="239"/>
                  </a:cxn>
                  <a:cxn ang="0">
                    <a:pos x="208" y="226"/>
                  </a:cxn>
                  <a:cxn ang="0">
                    <a:pos x="218" y="213"/>
                  </a:cxn>
                  <a:cxn ang="0">
                    <a:pos x="229" y="201"/>
                  </a:cxn>
                  <a:cxn ang="0">
                    <a:pos x="238" y="188"/>
                  </a:cxn>
                  <a:cxn ang="0">
                    <a:pos x="247" y="175"/>
                  </a:cxn>
                  <a:cxn ang="0">
                    <a:pos x="257" y="164"/>
                  </a:cxn>
                  <a:cxn ang="0">
                    <a:pos x="266" y="152"/>
                  </a:cxn>
                  <a:cxn ang="0">
                    <a:pos x="275" y="139"/>
                  </a:cxn>
                  <a:cxn ang="0">
                    <a:pos x="287" y="107"/>
                  </a:cxn>
                  <a:cxn ang="0">
                    <a:pos x="287" y="107"/>
                  </a:cxn>
                </a:cxnLst>
                <a:rect l="0" t="0" r="r" b="b"/>
                <a:pathLst>
                  <a:path w="288" h="287">
                    <a:moveTo>
                      <a:pt x="287" y="107"/>
                    </a:moveTo>
                    <a:lnTo>
                      <a:pt x="269" y="94"/>
                    </a:lnTo>
                    <a:lnTo>
                      <a:pt x="243" y="76"/>
                    </a:lnTo>
                    <a:lnTo>
                      <a:pt x="210" y="50"/>
                    </a:lnTo>
                    <a:lnTo>
                      <a:pt x="201" y="37"/>
                    </a:lnTo>
                    <a:lnTo>
                      <a:pt x="189" y="27"/>
                    </a:lnTo>
                    <a:lnTo>
                      <a:pt x="171" y="15"/>
                    </a:lnTo>
                    <a:lnTo>
                      <a:pt x="158" y="5"/>
                    </a:lnTo>
                    <a:lnTo>
                      <a:pt x="142" y="0"/>
                    </a:lnTo>
                    <a:lnTo>
                      <a:pt x="125" y="6"/>
                    </a:lnTo>
                    <a:lnTo>
                      <a:pt x="112" y="15"/>
                    </a:lnTo>
                    <a:lnTo>
                      <a:pt x="98" y="26"/>
                    </a:lnTo>
                    <a:lnTo>
                      <a:pt x="89" y="37"/>
                    </a:lnTo>
                    <a:lnTo>
                      <a:pt x="80" y="49"/>
                    </a:lnTo>
                    <a:lnTo>
                      <a:pt x="70" y="63"/>
                    </a:lnTo>
                    <a:lnTo>
                      <a:pt x="61" y="74"/>
                    </a:lnTo>
                    <a:lnTo>
                      <a:pt x="50" y="87"/>
                    </a:lnTo>
                    <a:lnTo>
                      <a:pt x="42" y="100"/>
                    </a:lnTo>
                    <a:lnTo>
                      <a:pt x="18" y="129"/>
                    </a:lnTo>
                    <a:lnTo>
                      <a:pt x="9" y="141"/>
                    </a:lnTo>
                    <a:lnTo>
                      <a:pt x="0" y="155"/>
                    </a:lnTo>
                    <a:lnTo>
                      <a:pt x="10" y="168"/>
                    </a:lnTo>
                    <a:lnTo>
                      <a:pt x="19" y="181"/>
                    </a:lnTo>
                    <a:lnTo>
                      <a:pt x="31" y="191"/>
                    </a:lnTo>
                    <a:lnTo>
                      <a:pt x="44" y="200"/>
                    </a:lnTo>
                    <a:lnTo>
                      <a:pt x="57" y="210"/>
                    </a:lnTo>
                    <a:lnTo>
                      <a:pt x="70" y="219"/>
                    </a:lnTo>
                    <a:lnTo>
                      <a:pt x="82" y="229"/>
                    </a:lnTo>
                    <a:lnTo>
                      <a:pt x="95" y="239"/>
                    </a:lnTo>
                    <a:lnTo>
                      <a:pt x="107" y="247"/>
                    </a:lnTo>
                    <a:lnTo>
                      <a:pt x="120" y="257"/>
                    </a:lnTo>
                    <a:lnTo>
                      <a:pt x="133" y="267"/>
                    </a:lnTo>
                    <a:lnTo>
                      <a:pt x="144" y="276"/>
                    </a:lnTo>
                    <a:lnTo>
                      <a:pt x="157" y="286"/>
                    </a:lnTo>
                    <a:lnTo>
                      <a:pt x="168" y="273"/>
                    </a:lnTo>
                    <a:lnTo>
                      <a:pt x="176" y="260"/>
                    </a:lnTo>
                    <a:lnTo>
                      <a:pt x="187" y="248"/>
                    </a:lnTo>
                    <a:lnTo>
                      <a:pt x="199" y="239"/>
                    </a:lnTo>
                    <a:lnTo>
                      <a:pt x="208" y="226"/>
                    </a:lnTo>
                    <a:lnTo>
                      <a:pt x="218" y="213"/>
                    </a:lnTo>
                    <a:lnTo>
                      <a:pt x="229" y="201"/>
                    </a:lnTo>
                    <a:lnTo>
                      <a:pt x="238" y="188"/>
                    </a:lnTo>
                    <a:lnTo>
                      <a:pt x="247" y="175"/>
                    </a:lnTo>
                    <a:lnTo>
                      <a:pt x="257" y="164"/>
                    </a:lnTo>
                    <a:lnTo>
                      <a:pt x="266" y="152"/>
                    </a:lnTo>
                    <a:lnTo>
                      <a:pt x="275" y="139"/>
                    </a:lnTo>
                    <a:lnTo>
                      <a:pt x="287" y="107"/>
                    </a:lnTo>
                    <a:lnTo>
                      <a:pt x="287" y="107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56" name="Oval 512"/>
              <p:cNvSpPr>
                <a:spLocks noChangeArrowheads="1"/>
              </p:cNvSpPr>
              <p:nvPr/>
            </p:nvSpPr>
            <p:spPr bwMode="auto">
              <a:xfrm rot="7620000">
                <a:off x="3673" y="2508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pSp>
        <p:nvGrpSpPr>
          <p:cNvPr id="32164" name="Group 539"/>
          <p:cNvGrpSpPr>
            <a:grpSpLocks/>
          </p:cNvGrpSpPr>
          <p:nvPr/>
        </p:nvGrpSpPr>
        <p:grpSpPr bwMode="auto">
          <a:xfrm>
            <a:off x="6299200" y="3240088"/>
            <a:ext cx="1050925" cy="1052512"/>
            <a:chOff x="3968" y="2041"/>
            <a:chExt cx="662" cy="663"/>
          </a:xfrm>
        </p:grpSpPr>
        <p:sp useBgFill="1">
          <p:nvSpPr>
            <p:cNvPr id="32259" name="Oval 515"/>
            <p:cNvSpPr>
              <a:spLocks noChangeArrowheads="1"/>
            </p:cNvSpPr>
            <p:nvPr/>
          </p:nvSpPr>
          <p:spPr bwMode="auto">
            <a:xfrm>
              <a:off x="3968" y="2048"/>
              <a:ext cx="656" cy="656"/>
            </a:xfrm>
            <a:prstGeom prst="ellipse">
              <a:avLst/>
            </a:prstGeom>
            <a:ln w="101600">
              <a:solidFill>
                <a:srgbClr val="FFCCCC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260" name="Freeform 516"/>
            <p:cNvSpPr>
              <a:spLocks/>
            </p:cNvSpPr>
            <p:nvPr/>
          </p:nvSpPr>
          <p:spPr bwMode="auto">
            <a:xfrm>
              <a:off x="4150" y="2041"/>
              <a:ext cx="226" cy="211"/>
            </a:xfrm>
            <a:custGeom>
              <a:avLst/>
              <a:gdLst/>
              <a:ahLst/>
              <a:cxnLst>
                <a:cxn ang="0">
                  <a:pos x="5" y="9"/>
                </a:cxn>
                <a:cxn ang="0">
                  <a:pos x="5" y="31"/>
                </a:cxn>
                <a:cxn ang="0">
                  <a:pos x="5" y="63"/>
                </a:cxn>
                <a:cxn ang="0">
                  <a:pos x="5" y="105"/>
                </a:cxn>
                <a:cxn ang="0">
                  <a:pos x="0" y="120"/>
                </a:cxn>
                <a:cxn ang="0">
                  <a:pos x="0" y="136"/>
                </a:cxn>
                <a:cxn ang="0">
                  <a:pos x="0" y="157"/>
                </a:cxn>
                <a:cxn ang="0">
                  <a:pos x="0" y="173"/>
                </a:cxn>
                <a:cxn ang="0">
                  <a:pos x="5" y="189"/>
                </a:cxn>
                <a:cxn ang="0">
                  <a:pos x="21" y="199"/>
                </a:cxn>
                <a:cxn ang="0">
                  <a:pos x="36" y="204"/>
                </a:cxn>
                <a:cxn ang="0">
                  <a:pos x="52" y="210"/>
                </a:cxn>
                <a:cxn ang="0">
                  <a:pos x="68" y="210"/>
                </a:cxn>
                <a:cxn ang="0">
                  <a:pos x="83" y="210"/>
                </a:cxn>
                <a:cxn ang="0">
                  <a:pos x="99" y="210"/>
                </a:cxn>
                <a:cxn ang="0">
                  <a:pos x="115" y="210"/>
                </a:cxn>
                <a:cxn ang="0">
                  <a:pos x="130" y="210"/>
                </a:cxn>
                <a:cxn ang="0">
                  <a:pos x="146" y="210"/>
                </a:cxn>
                <a:cxn ang="0">
                  <a:pos x="183" y="210"/>
                </a:cxn>
                <a:cxn ang="0">
                  <a:pos x="199" y="210"/>
                </a:cxn>
                <a:cxn ang="0">
                  <a:pos x="214" y="210"/>
                </a:cxn>
                <a:cxn ang="0">
                  <a:pos x="219" y="194"/>
                </a:cxn>
                <a:cxn ang="0">
                  <a:pos x="225" y="178"/>
                </a:cxn>
                <a:cxn ang="0">
                  <a:pos x="225" y="162"/>
                </a:cxn>
                <a:cxn ang="0">
                  <a:pos x="225" y="146"/>
                </a:cxn>
                <a:cxn ang="0">
                  <a:pos x="225" y="131"/>
                </a:cxn>
                <a:cxn ang="0">
                  <a:pos x="225" y="115"/>
                </a:cxn>
                <a:cxn ang="0">
                  <a:pos x="225" y="99"/>
                </a:cxn>
                <a:cxn ang="0">
                  <a:pos x="225" y="83"/>
                </a:cxn>
                <a:cxn ang="0">
                  <a:pos x="225" y="68"/>
                </a:cxn>
                <a:cxn ang="0">
                  <a:pos x="225" y="52"/>
                </a:cxn>
                <a:cxn ang="0">
                  <a:pos x="225" y="36"/>
                </a:cxn>
                <a:cxn ang="0">
                  <a:pos x="225" y="20"/>
                </a:cxn>
                <a:cxn ang="0">
                  <a:pos x="225" y="5"/>
                </a:cxn>
                <a:cxn ang="0">
                  <a:pos x="209" y="5"/>
                </a:cxn>
                <a:cxn ang="0">
                  <a:pos x="193" y="5"/>
                </a:cxn>
                <a:cxn ang="0">
                  <a:pos x="177" y="5"/>
                </a:cxn>
                <a:cxn ang="0">
                  <a:pos x="162" y="0"/>
                </a:cxn>
                <a:cxn ang="0">
                  <a:pos x="146" y="0"/>
                </a:cxn>
                <a:cxn ang="0">
                  <a:pos x="130" y="0"/>
                </a:cxn>
                <a:cxn ang="0">
                  <a:pos x="115" y="0"/>
                </a:cxn>
                <a:cxn ang="0">
                  <a:pos x="99" y="0"/>
                </a:cxn>
                <a:cxn ang="0">
                  <a:pos x="83" y="0"/>
                </a:cxn>
                <a:cxn ang="0">
                  <a:pos x="68" y="0"/>
                </a:cxn>
                <a:cxn ang="0">
                  <a:pos x="52" y="0"/>
                </a:cxn>
                <a:cxn ang="0">
                  <a:pos x="36" y="0"/>
                </a:cxn>
                <a:cxn ang="0">
                  <a:pos x="5" y="9"/>
                </a:cxn>
                <a:cxn ang="0">
                  <a:pos x="5" y="9"/>
                </a:cxn>
              </a:cxnLst>
              <a:rect l="0" t="0" r="r" b="b"/>
              <a:pathLst>
                <a:path w="226" h="211">
                  <a:moveTo>
                    <a:pt x="5" y="9"/>
                  </a:moveTo>
                  <a:lnTo>
                    <a:pt x="5" y="31"/>
                  </a:lnTo>
                  <a:lnTo>
                    <a:pt x="5" y="63"/>
                  </a:lnTo>
                  <a:lnTo>
                    <a:pt x="5" y="105"/>
                  </a:lnTo>
                  <a:lnTo>
                    <a:pt x="0" y="120"/>
                  </a:lnTo>
                  <a:lnTo>
                    <a:pt x="0" y="136"/>
                  </a:lnTo>
                  <a:lnTo>
                    <a:pt x="0" y="157"/>
                  </a:lnTo>
                  <a:lnTo>
                    <a:pt x="0" y="173"/>
                  </a:lnTo>
                  <a:lnTo>
                    <a:pt x="5" y="189"/>
                  </a:lnTo>
                  <a:lnTo>
                    <a:pt x="21" y="199"/>
                  </a:lnTo>
                  <a:lnTo>
                    <a:pt x="36" y="204"/>
                  </a:lnTo>
                  <a:lnTo>
                    <a:pt x="52" y="210"/>
                  </a:lnTo>
                  <a:lnTo>
                    <a:pt x="68" y="210"/>
                  </a:lnTo>
                  <a:lnTo>
                    <a:pt x="83" y="210"/>
                  </a:lnTo>
                  <a:lnTo>
                    <a:pt x="99" y="210"/>
                  </a:lnTo>
                  <a:lnTo>
                    <a:pt x="115" y="210"/>
                  </a:lnTo>
                  <a:lnTo>
                    <a:pt x="130" y="210"/>
                  </a:lnTo>
                  <a:lnTo>
                    <a:pt x="146" y="210"/>
                  </a:lnTo>
                  <a:lnTo>
                    <a:pt x="183" y="210"/>
                  </a:lnTo>
                  <a:lnTo>
                    <a:pt x="199" y="210"/>
                  </a:lnTo>
                  <a:lnTo>
                    <a:pt x="214" y="210"/>
                  </a:lnTo>
                  <a:lnTo>
                    <a:pt x="219" y="194"/>
                  </a:lnTo>
                  <a:lnTo>
                    <a:pt x="225" y="178"/>
                  </a:lnTo>
                  <a:lnTo>
                    <a:pt x="225" y="162"/>
                  </a:lnTo>
                  <a:lnTo>
                    <a:pt x="225" y="146"/>
                  </a:lnTo>
                  <a:lnTo>
                    <a:pt x="225" y="131"/>
                  </a:lnTo>
                  <a:lnTo>
                    <a:pt x="225" y="115"/>
                  </a:lnTo>
                  <a:lnTo>
                    <a:pt x="225" y="99"/>
                  </a:lnTo>
                  <a:lnTo>
                    <a:pt x="225" y="83"/>
                  </a:lnTo>
                  <a:lnTo>
                    <a:pt x="225" y="68"/>
                  </a:lnTo>
                  <a:lnTo>
                    <a:pt x="225" y="52"/>
                  </a:lnTo>
                  <a:lnTo>
                    <a:pt x="225" y="36"/>
                  </a:lnTo>
                  <a:lnTo>
                    <a:pt x="225" y="20"/>
                  </a:lnTo>
                  <a:lnTo>
                    <a:pt x="225" y="5"/>
                  </a:lnTo>
                  <a:lnTo>
                    <a:pt x="209" y="5"/>
                  </a:lnTo>
                  <a:lnTo>
                    <a:pt x="193" y="5"/>
                  </a:lnTo>
                  <a:lnTo>
                    <a:pt x="177" y="5"/>
                  </a:lnTo>
                  <a:lnTo>
                    <a:pt x="162" y="0"/>
                  </a:lnTo>
                  <a:lnTo>
                    <a:pt x="146" y="0"/>
                  </a:lnTo>
                  <a:lnTo>
                    <a:pt x="130" y="0"/>
                  </a:lnTo>
                  <a:lnTo>
                    <a:pt x="115" y="0"/>
                  </a:lnTo>
                  <a:lnTo>
                    <a:pt x="99" y="0"/>
                  </a:lnTo>
                  <a:lnTo>
                    <a:pt x="83" y="0"/>
                  </a:lnTo>
                  <a:lnTo>
                    <a:pt x="68" y="0"/>
                  </a:lnTo>
                  <a:lnTo>
                    <a:pt x="52" y="0"/>
                  </a:lnTo>
                  <a:lnTo>
                    <a:pt x="36" y="0"/>
                  </a:lnTo>
                  <a:lnTo>
                    <a:pt x="5" y="9"/>
                  </a:lnTo>
                  <a:lnTo>
                    <a:pt x="5" y="9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261" name="Oval 517"/>
            <p:cNvSpPr>
              <a:spLocks noChangeArrowheads="1"/>
            </p:cNvSpPr>
            <p:nvPr/>
          </p:nvSpPr>
          <p:spPr bwMode="auto">
            <a:xfrm>
              <a:off x="4182" y="2055"/>
              <a:ext cx="176" cy="3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2167" name="Group 520"/>
            <p:cNvGrpSpPr>
              <a:grpSpLocks/>
            </p:cNvGrpSpPr>
            <p:nvPr/>
          </p:nvGrpSpPr>
          <p:grpSpPr bwMode="auto">
            <a:xfrm>
              <a:off x="4287" y="2057"/>
              <a:ext cx="284" cy="281"/>
              <a:chOff x="4287" y="2057"/>
              <a:chExt cx="284" cy="281"/>
            </a:xfrm>
          </p:grpSpPr>
          <p:sp>
            <p:nvSpPr>
              <p:cNvPr id="32262" name="Freeform 518"/>
              <p:cNvSpPr>
                <a:spLocks/>
              </p:cNvSpPr>
              <p:nvPr/>
            </p:nvSpPr>
            <p:spPr bwMode="auto">
              <a:xfrm>
                <a:off x="4287" y="2057"/>
                <a:ext cx="284" cy="281"/>
              </a:xfrm>
              <a:custGeom>
                <a:avLst/>
                <a:gdLst/>
                <a:ahLst/>
                <a:cxnLst>
                  <a:cxn ang="0">
                    <a:pos x="92" y="0"/>
                  </a:cxn>
                  <a:cxn ang="0">
                    <a:pos x="81" y="19"/>
                  </a:cxn>
                  <a:cxn ang="0">
                    <a:pos x="65" y="46"/>
                  </a:cxn>
                  <a:cxn ang="0">
                    <a:pos x="43" y="82"/>
                  </a:cxn>
                  <a:cxn ang="0">
                    <a:pos x="31" y="93"/>
                  </a:cxn>
                  <a:cxn ang="0">
                    <a:pos x="22" y="106"/>
                  </a:cxn>
                  <a:cxn ang="0">
                    <a:pos x="12" y="124"/>
                  </a:cxn>
                  <a:cxn ang="0">
                    <a:pos x="4" y="138"/>
                  </a:cxn>
                  <a:cxn ang="0">
                    <a:pos x="0" y="154"/>
                  </a:cxn>
                  <a:cxn ang="0">
                    <a:pos x="8" y="171"/>
                  </a:cxn>
                  <a:cxn ang="0">
                    <a:pos x="19" y="183"/>
                  </a:cxn>
                  <a:cxn ang="0">
                    <a:pos x="30" y="196"/>
                  </a:cxn>
                  <a:cxn ang="0">
                    <a:pos x="43" y="204"/>
                  </a:cxn>
                  <a:cxn ang="0">
                    <a:pos x="56" y="212"/>
                  </a:cxn>
                  <a:cxn ang="0">
                    <a:pos x="70" y="220"/>
                  </a:cxn>
                  <a:cxn ang="0">
                    <a:pos x="83" y="228"/>
                  </a:cxn>
                  <a:cxn ang="0">
                    <a:pos x="97" y="237"/>
                  </a:cxn>
                  <a:cxn ang="0">
                    <a:pos x="110" y="245"/>
                  </a:cxn>
                  <a:cxn ang="0">
                    <a:pos x="142" y="264"/>
                  </a:cxn>
                  <a:cxn ang="0">
                    <a:pos x="155" y="272"/>
                  </a:cxn>
                  <a:cxn ang="0">
                    <a:pos x="169" y="280"/>
                  </a:cxn>
                  <a:cxn ang="0">
                    <a:pos x="181" y="269"/>
                  </a:cxn>
                  <a:cxn ang="0">
                    <a:pos x="194" y="258"/>
                  </a:cxn>
                  <a:cxn ang="0">
                    <a:pos x="202" y="245"/>
                  </a:cxn>
                  <a:cxn ang="0">
                    <a:pos x="210" y="231"/>
                  </a:cxn>
                  <a:cxn ang="0">
                    <a:pos x="218" y="218"/>
                  </a:cxn>
                  <a:cxn ang="0">
                    <a:pos x="226" y="204"/>
                  </a:cxn>
                  <a:cxn ang="0">
                    <a:pos x="234" y="191"/>
                  </a:cxn>
                  <a:cxn ang="0">
                    <a:pos x="243" y="177"/>
                  </a:cxn>
                  <a:cxn ang="0">
                    <a:pos x="250" y="164"/>
                  </a:cxn>
                  <a:cxn ang="0">
                    <a:pos x="259" y="150"/>
                  </a:cxn>
                  <a:cxn ang="0">
                    <a:pos x="267" y="136"/>
                  </a:cxn>
                  <a:cxn ang="0">
                    <a:pos x="275" y="123"/>
                  </a:cxn>
                  <a:cxn ang="0">
                    <a:pos x="283" y="110"/>
                  </a:cxn>
                  <a:cxn ang="0">
                    <a:pos x="269" y="101"/>
                  </a:cxn>
                  <a:cxn ang="0">
                    <a:pos x="256" y="94"/>
                  </a:cxn>
                  <a:cxn ang="0">
                    <a:pos x="243" y="85"/>
                  </a:cxn>
                  <a:cxn ang="0">
                    <a:pos x="232" y="73"/>
                  </a:cxn>
                  <a:cxn ang="0">
                    <a:pos x="218" y="65"/>
                  </a:cxn>
                  <a:cxn ang="0">
                    <a:pos x="205" y="57"/>
                  </a:cxn>
                  <a:cxn ang="0">
                    <a:pos x="192" y="48"/>
                  </a:cxn>
                  <a:cxn ang="0">
                    <a:pos x="178" y="40"/>
                  </a:cxn>
                  <a:cxn ang="0">
                    <a:pos x="164" y="32"/>
                  </a:cxn>
                  <a:cxn ang="0">
                    <a:pos x="151" y="24"/>
                  </a:cxn>
                  <a:cxn ang="0">
                    <a:pos x="138" y="16"/>
                  </a:cxn>
                  <a:cxn ang="0">
                    <a:pos x="124" y="8"/>
                  </a:cxn>
                  <a:cxn ang="0">
                    <a:pos x="92" y="0"/>
                  </a:cxn>
                  <a:cxn ang="0">
                    <a:pos x="92" y="0"/>
                  </a:cxn>
                </a:cxnLst>
                <a:rect l="0" t="0" r="r" b="b"/>
                <a:pathLst>
                  <a:path w="284" h="281">
                    <a:moveTo>
                      <a:pt x="92" y="0"/>
                    </a:moveTo>
                    <a:lnTo>
                      <a:pt x="81" y="19"/>
                    </a:lnTo>
                    <a:lnTo>
                      <a:pt x="65" y="46"/>
                    </a:lnTo>
                    <a:lnTo>
                      <a:pt x="43" y="82"/>
                    </a:lnTo>
                    <a:lnTo>
                      <a:pt x="31" y="93"/>
                    </a:lnTo>
                    <a:lnTo>
                      <a:pt x="22" y="106"/>
                    </a:lnTo>
                    <a:lnTo>
                      <a:pt x="12" y="124"/>
                    </a:lnTo>
                    <a:lnTo>
                      <a:pt x="4" y="138"/>
                    </a:lnTo>
                    <a:lnTo>
                      <a:pt x="0" y="154"/>
                    </a:lnTo>
                    <a:lnTo>
                      <a:pt x="8" y="171"/>
                    </a:lnTo>
                    <a:lnTo>
                      <a:pt x="19" y="183"/>
                    </a:lnTo>
                    <a:lnTo>
                      <a:pt x="30" y="196"/>
                    </a:lnTo>
                    <a:lnTo>
                      <a:pt x="43" y="204"/>
                    </a:lnTo>
                    <a:lnTo>
                      <a:pt x="56" y="212"/>
                    </a:lnTo>
                    <a:lnTo>
                      <a:pt x="70" y="220"/>
                    </a:lnTo>
                    <a:lnTo>
                      <a:pt x="83" y="228"/>
                    </a:lnTo>
                    <a:lnTo>
                      <a:pt x="97" y="237"/>
                    </a:lnTo>
                    <a:lnTo>
                      <a:pt x="110" y="245"/>
                    </a:lnTo>
                    <a:lnTo>
                      <a:pt x="142" y="264"/>
                    </a:lnTo>
                    <a:lnTo>
                      <a:pt x="155" y="272"/>
                    </a:lnTo>
                    <a:lnTo>
                      <a:pt x="169" y="280"/>
                    </a:lnTo>
                    <a:lnTo>
                      <a:pt x="181" y="269"/>
                    </a:lnTo>
                    <a:lnTo>
                      <a:pt x="194" y="258"/>
                    </a:lnTo>
                    <a:lnTo>
                      <a:pt x="202" y="245"/>
                    </a:lnTo>
                    <a:lnTo>
                      <a:pt x="210" y="231"/>
                    </a:lnTo>
                    <a:lnTo>
                      <a:pt x="218" y="218"/>
                    </a:lnTo>
                    <a:lnTo>
                      <a:pt x="226" y="204"/>
                    </a:lnTo>
                    <a:lnTo>
                      <a:pt x="234" y="191"/>
                    </a:lnTo>
                    <a:lnTo>
                      <a:pt x="243" y="177"/>
                    </a:lnTo>
                    <a:lnTo>
                      <a:pt x="250" y="164"/>
                    </a:lnTo>
                    <a:lnTo>
                      <a:pt x="259" y="150"/>
                    </a:lnTo>
                    <a:lnTo>
                      <a:pt x="267" y="136"/>
                    </a:lnTo>
                    <a:lnTo>
                      <a:pt x="275" y="123"/>
                    </a:lnTo>
                    <a:lnTo>
                      <a:pt x="283" y="110"/>
                    </a:lnTo>
                    <a:lnTo>
                      <a:pt x="269" y="101"/>
                    </a:lnTo>
                    <a:lnTo>
                      <a:pt x="256" y="94"/>
                    </a:lnTo>
                    <a:lnTo>
                      <a:pt x="243" y="85"/>
                    </a:lnTo>
                    <a:lnTo>
                      <a:pt x="232" y="73"/>
                    </a:lnTo>
                    <a:lnTo>
                      <a:pt x="218" y="65"/>
                    </a:lnTo>
                    <a:lnTo>
                      <a:pt x="205" y="57"/>
                    </a:lnTo>
                    <a:lnTo>
                      <a:pt x="192" y="48"/>
                    </a:lnTo>
                    <a:lnTo>
                      <a:pt x="178" y="40"/>
                    </a:lnTo>
                    <a:lnTo>
                      <a:pt x="164" y="32"/>
                    </a:lnTo>
                    <a:lnTo>
                      <a:pt x="151" y="24"/>
                    </a:lnTo>
                    <a:lnTo>
                      <a:pt x="138" y="16"/>
                    </a:lnTo>
                    <a:lnTo>
                      <a:pt x="124" y="8"/>
                    </a:lnTo>
                    <a:lnTo>
                      <a:pt x="92" y="0"/>
                    </a:lnTo>
                    <a:lnTo>
                      <a:pt x="92" y="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63" name="Oval 519"/>
              <p:cNvSpPr>
                <a:spLocks noChangeArrowheads="1"/>
              </p:cNvSpPr>
              <p:nvPr/>
            </p:nvSpPr>
            <p:spPr bwMode="auto">
              <a:xfrm rot="1860000">
                <a:off x="4378" y="2117"/>
                <a:ext cx="176" cy="39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170" name="Group 523"/>
            <p:cNvGrpSpPr>
              <a:grpSpLocks/>
            </p:cNvGrpSpPr>
            <p:nvPr/>
          </p:nvGrpSpPr>
          <p:grpSpPr bwMode="auto">
            <a:xfrm>
              <a:off x="4418" y="2222"/>
              <a:ext cx="212" cy="227"/>
              <a:chOff x="4418" y="2222"/>
              <a:chExt cx="212" cy="227"/>
            </a:xfrm>
          </p:grpSpPr>
          <p:sp>
            <p:nvSpPr>
              <p:cNvPr id="32265" name="Freeform 521"/>
              <p:cNvSpPr>
                <a:spLocks/>
              </p:cNvSpPr>
              <p:nvPr/>
            </p:nvSpPr>
            <p:spPr bwMode="auto">
              <a:xfrm>
                <a:off x="4418" y="2222"/>
                <a:ext cx="212" cy="227"/>
              </a:xfrm>
              <a:custGeom>
                <a:avLst/>
                <a:gdLst/>
                <a:ahLst/>
                <a:cxnLst>
                  <a:cxn ang="0">
                    <a:pos x="199" y="3"/>
                  </a:cxn>
                  <a:cxn ang="0">
                    <a:pos x="177" y="4"/>
                  </a:cxn>
                  <a:cxn ang="0">
                    <a:pos x="145" y="5"/>
                  </a:cxn>
                  <a:cxn ang="0">
                    <a:pos x="103" y="5"/>
                  </a:cxn>
                  <a:cxn ang="0">
                    <a:pos x="88" y="1"/>
                  </a:cxn>
                  <a:cxn ang="0">
                    <a:pos x="72" y="0"/>
                  </a:cxn>
                  <a:cxn ang="0">
                    <a:pos x="51" y="1"/>
                  </a:cxn>
                  <a:cxn ang="0">
                    <a:pos x="35" y="2"/>
                  </a:cxn>
                  <a:cxn ang="0">
                    <a:pos x="19" y="7"/>
                  </a:cxn>
                  <a:cxn ang="0">
                    <a:pos x="9" y="23"/>
                  </a:cxn>
                  <a:cxn ang="0">
                    <a:pos x="5" y="38"/>
                  </a:cxn>
                  <a:cxn ang="0">
                    <a:pos x="0" y="55"/>
                  </a:cxn>
                  <a:cxn ang="0">
                    <a:pos x="0" y="70"/>
                  </a:cxn>
                  <a:cxn ang="0">
                    <a:pos x="0" y="85"/>
                  </a:cxn>
                  <a:cxn ang="0">
                    <a:pos x="1" y="101"/>
                  </a:cxn>
                  <a:cxn ang="0">
                    <a:pos x="1" y="116"/>
                  </a:cxn>
                  <a:cxn ang="0">
                    <a:pos x="0" y="133"/>
                  </a:cxn>
                  <a:cxn ang="0">
                    <a:pos x="1" y="148"/>
                  </a:cxn>
                  <a:cxn ang="0">
                    <a:pos x="1" y="186"/>
                  </a:cxn>
                  <a:cxn ang="0">
                    <a:pos x="1" y="201"/>
                  </a:cxn>
                  <a:cxn ang="0">
                    <a:pos x="2" y="217"/>
                  </a:cxn>
                  <a:cxn ang="0">
                    <a:pos x="18" y="221"/>
                  </a:cxn>
                  <a:cxn ang="0">
                    <a:pos x="34" y="226"/>
                  </a:cxn>
                  <a:cxn ang="0">
                    <a:pos x="49" y="226"/>
                  </a:cxn>
                  <a:cxn ang="0">
                    <a:pos x="65" y="226"/>
                  </a:cxn>
                  <a:cxn ang="0">
                    <a:pos x="81" y="226"/>
                  </a:cxn>
                  <a:cxn ang="0">
                    <a:pos x="97" y="225"/>
                  </a:cxn>
                  <a:cxn ang="0">
                    <a:pos x="112" y="225"/>
                  </a:cxn>
                  <a:cxn ang="0">
                    <a:pos x="129" y="225"/>
                  </a:cxn>
                  <a:cxn ang="0">
                    <a:pos x="143" y="224"/>
                  </a:cxn>
                  <a:cxn ang="0">
                    <a:pos x="160" y="224"/>
                  </a:cxn>
                  <a:cxn ang="0">
                    <a:pos x="176" y="224"/>
                  </a:cxn>
                  <a:cxn ang="0">
                    <a:pos x="191" y="224"/>
                  </a:cxn>
                  <a:cxn ang="0">
                    <a:pos x="207" y="224"/>
                  </a:cxn>
                  <a:cxn ang="0">
                    <a:pos x="207" y="207"/>
                  </a:cxn>
                  <a:cxn ang="0">
                    <a:pos x="206" y="192"/>
                  </a:cxn>
                  <a:cxn ang="0">
                    <a:pos x="207" y="176"/>
                  </a:cxn>
                  <a:cxn ang="0">
                    <a:pos x="211" y="161"/>
                  </a:cxn>
                  <a:cxn ang="0">
                    <a:pos x="210" y="145"/>
                  </a:cxn>
                  <a:cxn ang="0">
                    <a:pos x="210" y="129"/>
                  </a:cxn>
                  <a:cxn ang="0">
                    <a:pos x="211" y="113"/>
                  </a:cxn>
                  <a:cxn ang="0">
                    <a:pos x="210" y="97"/>
                  </a:cxn>
                  <a:cxn ang="0">
                    <a:pos x="210" y="81"/>
                  </a:cxn>
                  <a:cxn ang="0">
                    <a:pos x="210" y="66"/>
                  </a:cxn>
                  <a:cxn ang="0">
                    <a:pos x="210" y="51"/>
                  </a:cxn>
                  <a:cxn ang="0">
                    <a:pos x="209" y="35"/>
                  </a:cxn>
                  <a:cxn ang="0">
                    <a:pos x="199" y="3"/>
                  </a:cxn>
                  <a:cxn ang="0">
                    <a:pos x="199" y="3"/>
                  </a:cxn>
                </a:cxnLst>
                <a:rect l="0" t="0" r="r" b="b"/>
                <a:pathLst>
                  <a:path w="212" h="227">
                    <a:moveTo>
                      <a:pt x="199" y="3"/>
                    </a:moveTo>
                    <a:lnTo>
                      <a:pt x="177" y="4"/>
                    </a:lnTo>
                    <a:lnTo>
                      <a:pt x="145" y="5"/>
                    </a:lnTo>
                    <a:lnTo>
                      <a:pt x="103" y="5"/>
                    </a:lnTo>
                    <a:lnTo>
                      <a:pt x="88" y="1"/>
                    </a:lnTo>
                    <a:lnTo>
                      <a:pt x="72" y="0"/>
                    </a:lnTo>
                    <a:lnTo>
                      <a:pt x="51" y="1"/>
                    </a:lnTo>
                    <a:lnTo>
                      <a:pt x="35" y="2"/>
                    </a:lnTo>
                    <a:lnTo>
                      <a:pt x="19" y="7"/>
                    </a:lnTo>
                    <a:lnTo>
                      <a:pt x="9" y="23"/>
                    </a:lnTo>
                    <a:lnTo>
                      <a:pt x="5" y="38"/>
                    </a:lnTo>
                    <a:lnTo>
                      <a:pt x="0" y="55"/>
                    </a:lnTo>
                    <a:lnTo>
                      <a:pt x="0" y="70"/>
                    </a:lnTo>
                    <a:lnTo>
                      <a:pt x="0" y="85"/>
                    </a:lnTo>
                    <a:lnTo>
                      <a:pt x="1" y="101"/>
                    </a:lnTo>
                    <a:lnTo>
                      <a:pt x="1" y="116"/>
                    </a:lnTo>
                    <a:lnTo>
                      <a:pt x="0" y="133"/>
                    </a:lnTo>
                    <a:lnTo>
                      <a:pt x="1" y="148"/>
                    </a:lnTo>
                    <a:lnTo>
                      <a:pt x="1" y="186"/>
                    </a:lnTo>
                    <a:lnTo>
                      <a:pt x="1" y="201"/>
                    </a:lnTo>
                    <a:lnTo>
                      <a:pt x="2" y="217"/>
                    </a:lnTo>
                    <a:lnTo>
                      <a:pt x="18" y="221"/>
                    </a:lnTo>
                    <a:lnTo>
                      <a:pt x="34" y="226"/>
                    </a:lnTo>
                    <a:lnTo>
                      <a:pt x="49" y="226"/>
                    </a:lnTo>
                    <a:lnTo>
                      <a:pt x="65" y="226"/>
                    </a:lnTo>
                    <a:lnTo>
                      <a:pt x="81" y="226"/>
                    </a:lnTo>
                    <a:lnTo>
                      <a:pt x="97" y="225"/>
                    </a:lnTo>
                    <a:lnTo>
                      <a:pt x="112" y="225"/>
                    </a:lnTo>
                    <a:lnTo>
                      <a:pt x="129" y="225"/>
                    </a:lnTo>
                    <a:lnTo>
                      <a:pt x="143" y="224"/>
                    </a:lnTo>
                    <a:lnTo>
                      <a:pt x="160" y="224"/>
                    </a:lnTo>
                    <a:lnTo>
                      <a:pt x="176" y="224"/>
                    </a:lnTo>
                    <a:lnTo>
                      <a:pt x="191" y="224"/>
                    </a:lnTo>
                    <a:lnTo>
                      <a:pt x="207" y="224"/>
                    </a:lnTo>
                    <a:lnTo>
                      <a:pt x="207" y="207"/>
                    </a:lnTo>
                    <a:lnTo>
                      <a:pt x="206" y="192"/>
                    </a:lnTo>
                    <a:lnTo>
                      <a:pt x="207" y="176"/>
                    </a:lnTo>
                    <a:lnTo>
                      <a:pt x="211" y="161"/>
                    </a:lnTo>
                    <a:lnTo>
                      <a:pt x="210" y="145"/>
                    </a:lnTo>
                    <a:lnTo>
                      <a:pt x="210" y="129"/>
                    </a:lnTo>
                    <a:lnTo>
                      <a:pt x="211" y="113"/>
                    </a:lnTo>
                    <a:lnTo>
                      <a:pt x="210" y="97"/>
                    </a:lnTo>
                    <a:lnTo>
                      <a:pt x="210" y="81"/>
                    </a:lnTo>
                    <a:lnTo>
                      <a:pt x="210" y="66"/>
                    </a:lnTo>
                    <a:lnTo>
                      <a:pt x="210" y="51"/>
                    </a:lnTo>
                    <a:lnTo>
                      <a:pt x="209" y="35"/>
                    </a:lnTo>
                    <a:lnTo>
                      <a:pt x="199" y="3"/>
                    </a:lnTo>
                    <a:lnTo>
                      <a:pt x="199" y="3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66" name="Oval 522"/>
              <p:cNvSpPr>
                <a:spLocks noChangeArrowheads="1"/>
              </p:cNvSpPr>
              <p:nvPr/>
            </p:nvSpPr>
            <p:spPr bwMode="auto">
              <a:xfrm rot="5340000">
                <a:off x="4508" y="2321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173" name="Group 526"/>
            <p:cNvGrpSpPr>
              <a:grpSpLocks/>
            </p:cNvGrpSpPr>
            <p:nvPr/>
          </p:nvGrpSpPr>
          <p:grpSpPr bwMode="auto">
            <a:xfrm>
              <a:off x="3984" y="2229"/>
              <a:ext cx="220" cy="235"/>
              <a:chOff x="3984" y="2229"/>
              <a:chExt cx="220" cy="235"/>
            </a:xfrm>
          </p:grpSpPr>
          <p:sp>
            <p:nvSpPr>
              <p:cNvPr id="32268" name="Freeform 524"/>
              <p:cNvSpPr>
                <a:spLocks/>
              </p:cNvSpPr>
              <p:nvPr/>
            </p:nvSpPr>
            <p:spPr bwMode="auto">
              <a:xfrm>
                <a:off x="3984" y="2229"/>
                <a:ext cx="220" cy="235"/>
              </a:xfrm>
              <a:custGeom>
                <a:avLst/>
                <a:gdLst/>
                <a:ahLst/>
                <a:cxnLst>
                  <a:cxn ang="0">
                    <a:pos x="8" y="220"/>
                  </a:cxn>
                  <a:cxn ang="0">
                    <a:pos x="29" y="221"/>
                  </a:cxn>
                  <a:cxn ang="0">
                    <a:pos x="61" y="222"/>
                  </a:cxn>
                  <a:cxn ang="0">
                    <a:pos x="103" y="225"/>
                  </a:cxn>
                  <a:cxn ang="0">
                    <a:pos x="118" y="230"/>
                  </a:cxn>
                  <a:cxn ang="0">
                    <a:pos x="134" y="232"/>
                  </a:cxn>
                  <a:cxn ang="0">
                    <a:pos x="155" y="233"/>
                  </a:cxn>
                  <a:cxn ang="0">
                    <a:pos x="171" y="234"/>
                  </a:cxn>
                  <a:cxn ang="0">
                    <a:pos x="187" y="230"/>
                  </a:cxn>
                  <a:cxn ang="0">
                    <a:pos x="199" y="214"/>
                  </a:cxn>
                  <a:cxn ang="0">
                    <a:pos x="203" y="199"/>
                  </a:cxn>
                  <a:cxn ang="0">
                    <a:pos x="210" y="183"/>
                  </a:cxn>
                  <a:cxn ang="0">
                    <a:pos x="211" y="168"/>
                  </a:cxn>
                  <a:cxn ang="0">
                    <a:pos x="212" y="153"/>
                  </a:cxn>
                  <a:cxn ang="0">
                    <a:pos x="212" y="136"/>
                  </a:cxn>
                  <a:cxn ang="0">
                    <a:pos x="214" y="121"/>
                  </a:cxn>
                  <a:cxn ang="0">
                    <a:pos x="215" y="105"/>
                  </a:cxn>
                  <a:cxn ang="0">
                    <a:pos x="216" y="89"/>
                  </a:cxn>
                  <a:cxn ang="0">
                    <a:pos x="218" y="52"/>
                  </a:cxn>
                  <a:cxn ang="0">
                    <a:pos x="219" y="37"/>
                  </a:cxn>
                  <a:cxn ang="0">
                    <a:pos x="219" y="21"/>
                  </a:cxn>
                  <a:cxn ang="0">
                    <a:pos x="203" y="16"/>
                  </a:cxn>
                  <a:cxn ang="0">
                    <a:pos x="187" y="9"/>
                  </a:cxn>
                  <a:cxn ang="0">
                    <a:pos x="172" y="8"/>
                  </a:cxn>
                  <a:cxn ang="0">
                    <a:pos x="157" y="8"/>
                  </a:cxn>
                  <a:cxn ang="0">
                    <a:pos x="141" y="7"/>
                  </a:cxn>
                  <a:cxn ang="0">
                    <a:pos x="125" y="6"/>
                  </a:cxn>
                  <a:cxn ang="0">
                    <a:pos x="110" y="6"/>
                  </a:cxn>
                  <a:cxn ang="0">
                    <a:pos x="93" y="4"/>
                  </a:cxn>
                  <a:cxn ang="0">
                    <a:pos x="79" y="4"/>
                  </a:cxn>
                  <a:cxn ang="0">
                    <a:pos x="62" y="3"/>
                  </a:cxn>
                  <a:cxn ang="0">
                    <a:pos x="46" y="2"/>
                  </a:cxn>
                  <a:cxn ang="0">
                    <a:pos x="30" y="1"/>
                  </a:cxn>
                  <a:cxn ang="0">
                    <a:pos x="15" y="0"/>
                  </a:cxn>
                  <a:cxn ang="0">
                    <a:pos x="14" y="17"/>
                  </a:cxn>
                  <a:cxn ang="0">
                    <a:pos x="14" y="31"/>
                  </a:cxn>
                  <a:cxn ang="0">
                    <a:pos x="12" y="47"/>
                  </a:cxn>
                  <a:cxn ang="0">
                    <a:pos x="7" y="63"/>
                  </a:cxn>
                  <a:cxn ang="0">
                    <a:pos x="6" y="78"/>
                  </a:cxn>
                  <a:cxn ang="0">
                    <a:pos x="5" y="93"/>
                  </a:cxn>
                  <a:cxn ang="0">
                    <a:pos x="4" y="110"/>
                  </a:cxn>
                  <a:cxn ang="0">
                    <a:pos x="3" y="125"/>
                  </a:cxn>
                  <a:cxn ang="0">
                    <a:pos x="3" y="142"/>
                  </a:cxn>
                  <a:cxn ang="0">
                    <a:pos x="1" y="157"/>
                  </a:cxn>
                  <a:cxn ang="0">
                    <a:pos x="0" y="172"/>
                  </a:cxn>
                  <a:cxn ang="0">
                    <a:pos x="0" y="189"/>
                  </a:cxn>
                  <a:cxn ang="0">
                    <a:pos x="8" y="220"/>
                  </a:cxn>
                  <a:cxn ang="0">
                    <a:pos x="8" y="220"/>
                  </a:cxn>
                </a:cxnLst>
                <a:rect l="0" t="0" r="r" b="b"/>
                <a:pathLst>
                  <a:path w="220" h="235">
                    <a:moveTo>
                      <a:pt x="8" y="220"/>
                    </a:moveTo>
                    <a:lnTo>
                      <a:pt x="29" y="221"/>
                    </a:lnTo>
                    <a:lnTo>
                      <a:pt x="61" y="222"/>
                    </a:lnTo>
                    <a:lnTo>
                      <a:pt x="103" y="225"/>
                    </a:lnTo>
                    <a:lnTo>
                      <a:pt x="118" y="230"/>
                    </a:lnTo>
                    <a:lnTo>
                      <a:pt x="134" y="232"/>
                    </a:lnTo>
                    <a:lnTo>
                      <a:pt x="155" y="233"/>
                    </a:lnTo>
                    <a:lnTo>
                      <a:pt x="171" y="234"/>
                    </a:lnTo>
                    <a:lnTo>
                      <a:pt x="187" y="230"/>
                    </a:lnTo>
                    <a:lnTo>
                      <a:pt x="199" y="214"/>
                    </a:lnTo>
                    <a:lnTo>
                      <a:pt x="203" y="199"/>
                    </a:lnTo>
                    <a:lnTo>
                      <a:pt x="210" y="183"/>
                    </a:lnTo>
                    <a:lnTo>
                      <a:pt x="211" y="168"/>
                    </a:lnTo>
                    <a:lnTo>
                      <a:pt x="212" y="153"/>
                    </a:lnTo>
                    <a:lnTo>
                      <a:pt x="212" y="136"/>
                    </a:lnTo>
                    <a:lnTo>
                      <a:pt x="214" y="121"/>
                    </a:lnTo>
                    <a:lnTo>
                      <a:pt x="215" y="105"/>
                    </a:lnTo>
                    <a:lnTo>
                      <a:pt x="216" y="89"/>
                    </a:lnTo>
                    <a:lnTo>
                      <a:pt x="218" y="52"/>
                    </a:lnTo>
                    <a:lnTo>
                      <a:pt x="219" y="37"/>
                    </a:lnTo>
                    <a:lnTo>
                      <a:pt x="219" y="21"/>
                    </a:lnTo>
                    <a:lnTo>
                      <a:pt x="203" y="16"/>
                    </a:lnTo>
                    <a:lnTo>
                      <a:pt x="187" y="9"/>
                    </a:lnTo>
                    <a:lnTo>
                      <a:pt x="172" y="8"/>
                    </a:lnTo>
                    <a:lnTo>
                      <a:pt x="157" y="8"/>
                    </a:lnTo>
                    <a:lnTo>
                      <a:pt x="141" y="7"/>
                    </a:lnTo>
                    <a:lnTo>
                      <a:pt x="125" y="6"/>
                    </a:lnTo>
                    <a:lnTo>
                      <a:pt x="110" y="6"/>
                    </a:lnTo>
                    <a:lnTo>
                      <a:pt x="93" y="4"/>
                    </a:lnTo>
                    <a:lnTo>
                      <a:pt x="79" y="4"/>
                    </a:lnTo>
                    <a:lnTo>
                      <a:pt x="62" y="3"/>
                    </a:lnTo>
                    <a:lnTo>
                      <a:pt x="46" y="2"/>
                    </a:lnTo>
                    <a:lnTo>
                      <a:pt x="30" y="1"/>
                    </a:lnTo>
                    <a:lnTo>
                      <a:pt x="15" y="0"/>
                    </a:lnTo>
                    <a:lnTo>
                      <a:pt x="14" y="17"/>
                    </a:lnTo>
                    <a:lnTo>
                      <a:pt x="14" y="31"/>
                    </a:lnTo>
                    <a:lnTo>
                      <a:pt x="12" y="47"/>
                    </a:lnTo>
                    <a:lnTo>
                      <a:pt x="7" y="63"/>
                    </a:lnTo>
                    <a:lnTo>
                      <a:pt x="6" y="78"/>
                    </a:lnTo>
                    <a:lnTo>
                      <a:pt x="5" y="93"/>
                    </a:lnTo>
                    <a:lnTo>
                      <a:pt x="4" y="110"/>
                    </a:lnTo>
                    <a:lnTo>
                      <a:pt x="3" y="125"/>
                    </a:lnTo>
                    <a:lnTo>
                      <a:pt x="3" y="142"/>
                    </a:lnTo>
                    <a:lnTo>
                      <a:pt x="1" y="157"/>
                    </a:lnTo>
                    <a:lnTo>
                      <a:pt x="0" y="172"/>
                    </a:lnTo>
                    <a:lnTo>
                      <a:pt x="0" y="189"/>
                    </a:lnTo>
                    <a:lnTo>
                      <a:pt x="8" y="220"/>
                    </a:lnTo>
                    <a:lnTo>
                      <a:pt x="8" y="22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69" name="Oval 525"/>
              <p:cNvSpPr>
                <a:spLocks noChangeArrowheads="1"/>
              </p:cNvSpPr>
              <p:nvPr/>
            </p:nvSpPr>
            <p:spPr bwMode="auto">
              <a:xfrm rot="16380000">
                <a:off x="3931" y="2314"/>
                <a:ext cx="178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176" name="Group 529"/>
            <p:cNvGrpSpPr>
              <a:grpSpLocks/>
            </p:cNvGrpSpPr>
            <p:nvPr/>
          </p:nvGrpSpPr>
          <p:grpSpPr bwMode="auto">
            <a:xfrm>
              <a:off x="3993" y="2056"/>
              <a:ext cx="286" cy="275"/>
              <a:chOff x="3993" y="2056"/>
              <a:chExt cx="286" cy="275"/>
            </a:xfrm>
          </p:grpSpPr>
          <p:sp>
            <p:nvSpPr>
              <p:cNvPr id="32271" name="Freeform 527"/>
              <p:cNvSpPr>
                <a:spLocks/>
              </p:cNvSpPr>
              <p:nvPr/>
            </p:nvSpPr>
            <p:spPr bwMode="auto">
              <a:xfrm>
                <a:off x="3993" y="2056"/>
                <a:ext cx="286" cy="275"/>
              </a:xfrm>
              <a:custGeom>
                <a:avLst/>
                <a:gdLst/>
                <a:ahLst/>
                <a:cxnLst>
                  <a:cxn ang="0">
                    <a:pos x="0" y="124"/>
                  </a:cxn>
                  <a:cxn ang="0">
                    <a:pos x="12" y="142"/>
                  </a:cxn>
                  <a:cxn ang="0">
                    <a:pos x="29" y="168"/>
                  </a:cxn>
                  <a:cxn ang="0">
                    <a:pos x="52" y="204"/>
                  </a:cxn>
                  <a:cxn ang="0">
                    <a:pos x="57" y="219"/>
                  </a:cxn>
                  <a:cxn ang="0">
                    <a:pos x="64" y="233"/>
                  </a:cxn>
                  <a:cxn ang="0">
                    <a:pos x="76" y="250"/>
                  </a:cxn>
                  <a:cxn ang="0">
                    <a:pos x="85" y="263"/>
                  </a:cxn>
                  <a:cxn ang="0">
                    <a:pos x="98" y="274"/>
                  </a:cxn>
                  <a:cxn ang="0">
                    <a:pos x="117" y="274"/>
                  </a:cxn>
                  <a:cxn ang="0">
                    <a:pos x="132" y="269"/>
                  </a:cxn>
                  <a:cxn ang="0">
                    <a:pos x="149" y="265"/>
                  </a:cxn>
                  <a:cxn ang="0">
                    <a:pos x="162" y="257"/>
                  </a:cxn>
                  <a:cxn ang="0">
                    <a:pos x="174" y="249"/>
                  </a:cxn>
                  <a:cxn ang="0">
                    <a:pos x="188" y="240"/>
                  </a:cxn>
                  <a:cxn ang="0">
                    <a:pos x="201" y="232"/>
                  </a:cxn>
                  <a:cxn ang="0">
                    <a:pos x="215" y="223"/>
                  </a:cxn>
                  <a:cxn ang="0">
                    <a:pos x="228" y="215"/>
                  </a:cxn>
                  <a:cxn ang="0">
                    <a:pos x="259" y="194"/>
                  </a:cxn>
                  <a:cxn ang="0">
                    <a:pos x="272" y="186"/>
                  </a:cxn>
                  <a:cxn ang="0">
                    <a:pos x="285" y="177"/>
                  </a:cxn>
                  <a:cxn ang="0">
                    <a:pos x="280" y="162"/>
                  </a:cxn>
                  <a:cxn ang="0">
                    <a:pos x="276" y="145"/>
                  </a:cxn>
                  <a:cxn ang="0">
                    <a:pos x="268" y="132"/>
                  </a:cxn>
                  <a:cxn ang="0">
                    <a:pos x="259" y="119"/>
                  </a:cxn>
                  <a:cxn ang="0">
                    <a:pos x="251" y="106"/>
                  </a:cxn>
                  <a:cxn ang="0">
                    <a:pos x="242" y="93"/>
                  </a:cxn>
                  <a:cxn ang="0">
                    <a:pos x="234" y="80"/>
                  </a:cxn>
                  <a:cxn ang="0">
                    <a:pos x="225" y="66"/>
                  </a:cxn>
                  <a:cxn ang="0">
                    <a:pos x="216" y="54"/>
                  </a:cxn>
                  <a:cxn ang="0">
                    <a:pos x="208" y="39"/>
                  </a:cxn>
                  <a:cxn ang="0">
                    <a:pos x="199" y="26"/>
                  </a:cxn>
                  <a:cxn ang="0">
                    <a:pos x="190" y="13"/>
                  </a:cxn>
                  <a:cxn ang="0">
                    <a:pos x="182" y="0"/>
                  </a:cxn>
                  <a:cxn ang="0">
                    <a:pos x="168" y="9"/>
                  </a:cxn>
                  <a:cxn ang="0">
                    <a:pos x="156" y="17"/>
                  </a:cxn>
                  <a:cxn ang="0">
                    <a:pos x="142" y="25"/>
                  </a:cxn>
                  <a:cxn ang="0">
                    <a:pos x="127" y="30"/>
                  </a:cxn>
                  <a:cxn ang="0">
                    <a:pos x="113" y="39"/>
                  </a:cxn>
                  <a:cxn ang="0">
                    <a:pos x="100" y="47"/>
                  </a:cxn>
                  <a:cxn ang="0">
                    <a:pos x="87" y="55"/>
                  </a:cxn>
                  <a:cxn ang="0">
                    <a:pos x="73" y="64"/>
                  </a:cxn>
                  <a:cxn ang="0">
                    <a:pos x="60" y="73"/>
                  </a:cxn>
                  <a:cxn ang="0">
                    <a:pos x="47" y="81"/>
                  </a:cxn>
                  <a:cxn ang="0">
                    <a:pos x="34" y="89"/>
                  </a:cxn>
                  <a:cxn ang="0">
                    <a:pos x="21" y="98"/>
                  </a:cxn>
                  <a:cxn ang="0">
                    <a:pos x="0" y="124"/>
                  </a:cxn>
                  <a:cxn ang="0">
                    <a:pos x="0" y="124"/>
                  </a:cxn>
                </a:cxnLst>
                <a:rect l="0" t="0" r="r" b="b"/>
                <a:pathLst>
                  <a:path w="286" h="275">
                    <a:moveTo>
                      <a:pt x="0" y="124"/>
                    </a:moveTo>
                    <a:lnTo>
                      <a:pt x="12" y="142"/>
                    </a:lnTo>
                    <a:lnTo>
                      <a:pt x="29" y="168"/>
                    </a:lnTo>
                    <a:lnTo>
                      <a:pt x="52" y="204"/>
                    </a:lnTo>
                    <a:lnTo>
                      <a:pt x="57" y="219"/>
                    </a:lnTo>
                    <a:lnTo>
                      <a:pt x="64" y="233"/>
                    </a:lnTo>
                    <a:lnTo>
                      <a:pt x="76" y="250"/>
                    </a:lnTo>
                    <a:lnTo>
                      <a:pt x="85" y="263"/>
                    </a:lnTo>
                    <a:lnTo>
                      <a:pt x="98" y="274"/>
                    </a:lnTo>
                    <a:lnTo>
                      <a:pt x="117" y="274"/>
                    </a:lnTo>
                    <a:lnTo>
                      <a:pt x="132" y="269"/>
                    </a:lnTo>
                    <a:lnTo>
                      <a:pt x="149" y="265"/>
                    </a:lnTo>
                    <a:lnTo>
                      <a:pt x="162" y="257"/>
                    </a:lnTo>
                    <a:lnTo>
                      <a:pt x="174" y="249"/>
                    </a:lnTo>
                    <a:lnTo>
                      <a:pt x="188" y="240"/>
                    </a:lnTo>
                    <a:lnTo>
                      <a:pt x="201" y="232"/>
                    </a:lnTo>
                    <a:lnTo>
                      <a:pt x="215" y="223"/>
                    </a:lnTo>
                    <a:lnTo>
                      <a:pt x="228" y="215"/>
                    </a:lnTo>
                    <a:lnTo>
                      <a:pt x="259" y="194"/>
                    </a:lnTo>
                    <a:lnTo>
                      <a:pt x="272" y="186"/>
                    </a:lnTo>
                    <a:lnTo>
                      <a:pt x="285" y="177"/>
                    </a:lnTo>
                    <a:lnTo>
                      <a:pt x="280" y="162"/>
                    </a:lnTo>
                    <a:lnTo>
                      <a:pt x="276" y="145"/>
                    </a:lnTo>
                    <a:lnTo>
                      <a:pt x="268" y="132"/>
                    </a:lnTo>
                    <a:lnTo>
                      <a:pt x="259" y="119"/>
                    </a:lnTo>
                    <a:lnTo>
                      <a:pt x="251" y="106"/>
                    </a:lnTo>
                    <a:lnTo>
                      <a:pt x="242" y="93"/>
                    </a:lnTo>
                    <a:lnTo>
                      <a:pt x="234" y="80"/>
                    </a:lnTo>
                    <a:lnTo>
                      <a:pt x="225" y="66"/>
                    </a:lnTo>
                    <a:lnTo>
                      <a:pt x="216" y="54"/>
                    </a:lnTo>
                    <a:lnTo>
                      <a:pt x="208" y="39"/>
                    </a:lnTo>
                    <a:lnTo>
                      <a:pt x="199" y="26"/>
                    </a:lnTo>
                    <a:lnTo>
                      <a:pt x="190" y="13"/>
                    </a:lnTo>
                    <a:lnTo>
                      <a:pt x="182" y="0"/>
                    </a:lnTo>
                    <a:lnTo>
                      <a:pt x="168" y="9"/>
                    </a:lnTo>
                    <a:lnTo>
                      <a:pt x="156" y="17"/>
                    </a:lnTo>
                    <a:lnTo>
                      <a:pt x="142" y="25"/>
                    </a:lnTo>
                    <a:lnTo>
                      <a:pt x="127" y="30"/>
                    </a:lnTo>
                    <a:lnTo>
                      <a:pt x="113" y="39"/>
                    </a:lnTo>
                    <a:lnTo>
                      <a:pt x="100" y="47"/>
                    </a:lnTo>
                    <a:lnTo>
                      <a:pt x="87" y="55"/>
                    </a:lnTo>
                    <a:lnTo>
                      <a:pt x="73" y="64"/>
                    </a:lnTo>
                    <a:lnTo>
                      <a:pt x="60" y="73"/>
                    </a:lnTo>
                    <a:lnTo>
                      <a:pt x="47" y="81"/>
                    </a:lnTo>
                    <a:lnTo>
                      <a:pt x="34" y="89"/>
                    </a:lnTo>
                    <a:lnTo>
                      <a:pt x="21" y="98"/>
                    </a:lnTo>
                    <a:lnTo>
                      <a:pt x="0" y="124"/>
                    </a:lnTo>
                    <a:lnTo>
                      <a:pt x="0" y="124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72" name="Oval 528"/>
              <p:cNvSpPr>
                <a:spLocks noChangeArrowheads="1"/>
              </p:cNvSpPr>
              <p:nvPr/>
            </p:nvSpPr>
            <p:spPr bwMode="auto">
              <a:xfrm rot="19620000">
                <a:off x="4014" y="2116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179" name="Group 532"/>
            <p:cNvGrpSpPr>
              <a:grpSpLocks/>
            </p:cNvGrpSpPr>
            <p:nvPr/>
          </p:nvGrpSpPr>
          <p:grpSpPr bwMode="auto">
            <a:xfrm>
              <a:off x="4212" y="2462"/>
              <a:ext cx="239" cy="225"/>
              <a:chOff x="4212" y="2462"/>
              <a:chExt cx="239" cy="225"/>
            </a:xfrm>
          </p:grpSpPr>
          <p:sp>
            <p:nvSpPr>
              <p:cNvPr id="32274" name="Freeform 530"/>
              <p:cNvSpPr>
                <a:spLocks/>
              </p:cNvSpPr>
              <p:nvPr/>
            </p:nvSpPr>
            <p:spPr bwMode="auto">
              <a:xfrm>
                <a:off x="4212" y="2462"/>
                <a:ext cx="239" cy="225"/>
              </a:xfrm>
              <a:custGeom>
                <a:avLst/>
                <a:gdLst/>
                <a:ahLst/>
                <a:cxnLst>
                  <a:cxn ang="0">
                    <a:pos x="221" y="217"/>
                  </a:cxn>
                  <a:cxn ang="0">
                    <a:pos x="221" y="196"/>
                  </a:cxn>
                  <a:cxn ang="0">
                    <a:pos x="223" y="165"/>
                  </a:cxn>
                  <a:cxn ang="0">
                    <a:pos x="229" y="121"/>
                  </a:cxn>
                  <a:cxn ang="0">
                    <a:pos x="234" y="108"/>
                  </a:cxn>
                  <a:cxn ang="0">
                    <a:pos x="237" y="92"/>
                  </a:cxn>
                  <a:cxn ang="0">
                    <a:pos x="238" y="71"/>
                  </a:cxn>
                  <a:cxn ang="0">
                    <a:pos x="238" y="54"/>
                  </a:cxn>
                  <a:cxn ang="0">
                    <a:pos x="234" y="38"/>
                  </a:cxn>
                  <a:cxn ang="0">
                    <a:pos x="219" y="27"/>
                  </a:cxn>
                  <a:cxn ang="0">
                    <a:pos x="204" y="22"/>
                  </a:cxn>
                  <a:cxn ang="0">
                    <a:pos x="189" y="14"/>
                  </a:cxn>
                  <a:cxn ang="0">
                    <a:pos x="175" y="12"/>
                  </a:cxn>
                  <a:cxn ang="0">
                    <a:pos x="160" y="11"/>
                  </a:cxn>
                  <a:cxn ang="0">
                    <a:pos x="144" y="10"/>
                  </a:cxn>
                  <a:cxn ang="0">
                    <a:pos x="129" y="8"/>
                  </a:cxn>
                  <a:cxn ang="0">
                    <a:pos x="111" y="6"/>
                  </a:cxn>
                  <a:cxn ang="0">
                    <a:pos x="96" y="6"/>
                  </a:cxn>
                  <a:cxn ang="0">
                    <a:pos x="58" y="1"/>
                  </a:cxn>
                  <a:cxn ang="0">
                    <a:pos x="44" y="0"/>
                  </a:cxn>
                  <a:cxn ang="0">
                    <a:pos x="28" y="0"/>
                  </a:cxn>
                  <a:cxn ang="0">
                    <a:pos x="23" y="15"/>
                  </a:cxn>
                  <a:cxn ang="0">
                    <a:pos x="16" y="30"/>
                  </a:cxn>
                  <a:cxn ang="0">
                    <a:pos x="14" y="45"/>
                  </a:cxn>
                  <a:cxn ang="0">
                    <a:pos x="12" y="61"/>
                  </a:cxn>
                  <a:cxn ang="0">
                    <a:pos x="11" y="77"/>
                  </a:cxn>
                  <a:cxn ang="0">
                    <a:pos x="10" y="94"/>
                  </a:cxn>
                  <a:cxn ang="0">
                    <a:pos x="9" y="108"/>
                  </a:cxn>
                  <a:cxn ang="0">
                    <a:pos x="7" y="124"/>
                  </a:cxn>
                  <a:cxn ang="0">
                    <a:pos x="6" y="139"/>
                  </a:cxn>
                  <a:cxn ang="0">
                    <a:pos x="4" y="155"/>
                  </a:cxn>
                  <a:cxn ang="0">
                    <a:pos x="2" y="171"/>
                  </a:cxn>
                  <a:cxn ang="0">
                    <a:pos x="1" y="187"/>
                  </a:cxn>
                  <a:cxn ang="0">
                    <a:pos x="0" y="203"/>
                  </a:cxn>
                  <a:cxn ang="0">
                    <a:pos x="16" y="205"/>
                  </a:cxn>
                  <a:cxn ang="0">
                    <a:pos x="32" y="205"/>
                  </a:cxn>
                  <a:cxn ang="0">
                    <a:pos x="47" y="208"/>
                  </a:cxn>
                  <a:cxn ang="0">
                    <a:pos x="61" y="214"/>
                  </a:cxn>
                  <a:cxn ang="0">
                    <a:pos x="78" y="213"/>
                  </a:cxn>
                  <a:cxn ang="0">
                    <a:pos x="93" y="215"/>
                  </a:cxn>
                  <a:cxn ang="0">
                    <a:pos x="109" y="218"/>
                  </a:cxn>
                  <a:cxn ang="0">
                    <a:pos x="125" y="219"/>
                  </a:cxn>
                  <a:cxn ang="0">
                    <a:pos x="141" y="221"/>
                  </a:cxn>
                  <a:cxn ang="0">
                    <a:pos x="157" y="221"/>
                  </a:cxn>
                  <a:cxn ang="0">
                    <a:pos x="171" y="224"/>
                  </a:cxn>
                  <a:cxn ang="0">
                    <a:pos x="187" y="224"/>
                  </a:cxn>
                  <a:cxn ang="0">
                    <a:pos x="221" y="217"/>
                  </a:cxn>
                  <a:cxn ang="0">
                    <a:pos x="221" y="217"/>
                  </a:cxn>
                </a:cxnLst>
                <a:rect l="0" t="0" r="r" b="b"/>
                <a:pathLst>
                  <a:path w="239" h="225">
                    <a:moveTo>
                      <a:pt x="221" y="217"/>
                    </a:moveTo>
                    <a:lnTo>
                      <a:pt x="221" y="196"/>
                    </a:lnTo>
                    <a:lnTo>
                      <a:pt x="223" y="165"/>
                    </a:lnTo>
                    <a:lnTo>
                      <a:pt x="229" y="121"/>
                    </a:lnTo>
                    <a:lnTo>
                      <a:pt x="234" y="108"/>
                    </a:lnTo>
                    <a:lnTo>
                      <a:pt x="237" y="92"/>
                    </a:lnTo>
                    <a:lnTo>
                      <a:pt x="238" y="71"/>
                    </a:lnTo>
                    <a:lnTo>
                      <a:pt x="238" y="54"/>
                    </a:lnTo>
                    <a:lnTo>
                      <a:pt x="234" y="38"/>
                    </a:lnTo>
                    <a:lnTo>
                      <a:pt x="219" y="27"/>
                    </a:lnTo>
                    <a:lnTo>
                      <a:pt x="204" y="22"/>
                    </a:lnTo>
                    <a:lnTo>
                      <a:pt x="189" y="14"/>
                    </a:lnTo>
                    <a:lnTo>
                      <a:pt x="175" y="12"/>
                    </a:lnTo>
                    <a:lnTo>
                      <a:pt x="160" y="11"/>
                    </a:lnTo>
                    <a:lnTo>
                      <a:pt x="144" y="10"/>
                    </a:lnTo>
                    <a:lnTo>
                      <a:pt x="129" y="8"/>
                    </a:lnTo>
                    <a:lnTo>
                      <a:pt x="111" y="6"/>
                    </a:lnTo>
                    <a:lnTo>
                      <a:pt x="96" y="6"/>
                    </a:lnTo>
                    <a:lnTo>
                      <a:pt x="58" y="1"/>
                    </a:lnTo>
                    <a:lnTo>
                      <a:pt x="44" y="0"/>
                    </a:lnTo>
                    <a:lnTo>
                      <a:pt x="28" y="0"/>
                    </a:lnTo>
                    <a:lnTo>
                      <a:pt x="23" y="15"/>
                    </a:lnTo>
                    <a:lnTo>
                      <a:pt x="16" y="30"/>
                    </a:lnTo>
                    <a:lnTo>
                      <a:pt x="14" y="45"/>
                    </a:lnTo>
                    <a:lnTo>
                      <a:pt x="12" y="61"/>
                    </a:lnTo>
                    <a:lnTo>
                      <a:pt x="11" y="77"/>
                    </a:lnTo>
                    <a:lnTo>
                      <a:pt x="10" y="94"/>
                    </a:lnTo>
                    <a:lnTo>
                      <a:pt x="9" y="108"/>
                    </a:lnTo>
                    <a:lnTo>
                      <a:pt x="7" y="124"/>
                    </a:lnTo>
                    <a:lnTo>
                      <a:pt x="6" y="139"/>
                    </a:lnTo>
                    <a:lnTo>
                      <a:pt x="4" y="155"/>
                    </a:lnTo>
                    <a:lnTo>
                      <a:pt x="2" y="171"/>
                    </a:lnTo>
                    <a:lnTo>
                      <a:pt x="1" y="187"/>
                    </a:lnTo>
                    <a:lnTo>
                      <a:pt x="0" y="203"/>
                    </a:lnTo>
                    <a:lnTo>
                      <a:pt x="16" y="205"/>
                    </a:lnTo>
                    <a:lnTo>
                      <a:pt x="32" y="205"/>
                    </a:lnTo>
                    <a:lnTo>
                      <a:pt x="47" y="208"/>
                    </a:lnTo>
                    <a:lnTo>
                      <a:pt x="61" y="214"/>
                    </a:lnTo>
                    <a:lnTo>
                      <a:pt x="78" y="213"/>
                    </a:lnTo>
                    <a:lnTo>
                      <a:pt x="93" y="215"/>
                    </a:lnTo>
                    <a:lnTo>
                      <a:pt x="109" y="218"/>
                    </a:lnTo>
                    <a:lnTo>
                      <a:pt x="125" y="219"/>
                    </a:lnTo>
                    <a:lnTo>
                      <a:pt x="141" y="221"/>
                    </a:lnTo>
                    <a:lnTo>
                      <a:pt x="157" y="221"/>
                    </a:lnTo>
                    <a:lnTo>
                      <a:pt x="171" y="224"/>
                    </a:lnTo>
                    <a:lnTo>
                      <a:pt x="187" y="224"/>
                    </a:lnTo>
                    <a:lnTo>
                      <a:pt x="221" y="217"/>
                    </a:lnTo>
                    <a:lnTo>
                      <a:pt x="221" y="217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75" name="Oval 531"/>
              <p:cNvSpPr>
                <a:spLocks noChangeArrowheads="1"/>
              </p:cNvSpPr>
              <p:nvPr/>
            </p:nvSpPr>
            <p:spPr bwMode="auto">
              <a:xfrm rot="11100000">
                <a:off x="4230" y="2626"/>
                <a:ext cx="178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182" name="Group 535"/>
            <p:cNvGrpSpPr>
              <a:grpSpLocks/>
            </p:cNvGrpSpPr>
            <p:nvPr/>
          </p:nvGrpSpPr>
          <p:grpSpPr bwMode="auto">
            <a:xfrm>
              <a:off x="4041" y="2388"/>
              <a:ext cx="273" cy="285"/>
              <a:chOff x="4041" y="2388"/>
              <a:chExt cx="273" cy="285"/>
            </a:xfrm>
          </p:grpSpPr>
          <p:sp>
            <p:nvSpPr>
              <p:cNvPr id="32277" name="Freeform 533"/>
              <p:cNvSpPr>
                <a:spLocks/>
              </p:cNvSpPr>
              <p:nvPr/>
            </p:nvSpPr>
            <p:spPr bwMode="auto">
              <a:xfrm>
                <a:off x="4041" y="2388"/>
                <a:ext cx="273" cy="285"/>
              </a:xfrm>
              <a:custGeom>
                <a:avLst/>
                <a:gdLst/>
                <a:ahLst/>
                <a:cxnLst>
                  <a:cxn ang="0">
                    <a:pos x="117" y="284"/>
                  </a:cxn>
                  <a:cxn ang="0">
                    <a:pos x="135" y="272"/>
                  </a:cxn>
                  <a:cxn ang="0">
                    <a:pos x="163" y="256"/>
                  </a:cxn>
                  <a:cxn ang="0">
                    <a:pos x="199" y="234"/>
                  </a:cxn>
                  <a:cxn ang="0">
                    <a:pos x="214" y="231"/>
                  </a:cxn>
                  <a:cxn ang="0">
                    <a:pos x="229" y="223"/>
                  </a:cxn>
                  <a:cxn ang="0">
                    <a:pos x="246" y="212"/>
                  </a:cxn>
                  <a:cxn ang="0">
                    <a:pos x="260" y="203"/>
                  </a:cxn>
                  <a:cxn ang="0">
                    <a:pos x="271" y="190"/>
                  </a:cxn>
                  <a:cxn ang="0">
                    <a:pos x="272" y="172"/>
                  </a:cxn>
                  <a:cxn ang="0">
                    <a:pos x="267" y="157"/>
                  </a:cxn>
                  <a:cxn ang="0">
                    <a:pos x="263" y="140"/>
                  </a:cxn>
                  <a:cxn ang="0">
                    <a:pos x="256" y="127"/>
                  </a:cxn>
                  <a:cxn ang="0">
                    <a:pos x="249" y="114"/>
                  </a:cxn>
                  <a:cxn ang="0">
                    <a:pos x="239" y="100"/>
                  </a:cxn>
                  <a:cxn ang="0">
                    <a:pos x="232" y="87"/>
                  </a:cxn>
                  <a:cxn ang="0">
                    <a:pos x="225" y="72"/>
                  </a:cxn>
                  <a:cxn ang="0">
                    <a:pos x="216" y="59"/>
                  </a:cxn>
                  <a:cxn ang="0">
                    <a:pos x="197" y="26"/>
                  </a:cxn>
                  <a:cxn ang="0">
                    <a:pos x="190" y="13"/>
                  </a:cxn>
                  <a:cxn ang="0">
                    <a:pos x="181" y="0"/>
                  </a:cxn>
                  <a:cxn ang="0">
                    <a:pos x="165" y="4"/>
                  </a:cxn>
                  <a:cxn ang="0">
                    <a:pos x="149" y="8"/>
                  </a:cxn>
                  <a:cxn ang="0">
                    <a:pos x="136" y="16"/>
                  </a:cxn>
                  <a:cxn ang="0">
                    <a:pos x="121" y="24"/>
                  </a:cxn>
                  <a:cxn ang="0">
                    <a:pos x="108" y="32"/>
                  </a:cxn>
                  <a:cxn ang="0">
                    <a:pos x="94" y="41"/>
                  </a:cxn>
                  <a:cxn ang="0">
                    <a:pos x="82" y="48"/>
                  </a:cxn>
                  <a:cxn ang="0">
                    <a:pos x="66" y="57"/>
                  </a:cxn>
                  <a:cxn ang="0">
                    <a:pos x="55" y="64"/>
                  </a:cxn>
                  <a:cxn ang="0">
                    <a:pos x="40" y="73"/>
                  </a:cxn>
                  <a:cxn ang="0">
                    <a:pos x="26" y="81"/>
                  </a:cxn>
                  <a:cxn ang="0">
                    <a:pos x="14" y="88"/>
                  </a:cxn>
                  <a:cxn ang="0">
                    <a:pos x="0" y="96"/>
                  </a:cxn>
                  <a:cxn ang="0">
                    <a:pos x="8" y="111"/>
                  </a:cxn>
                  <a:cxn ang="0">
                    <a:pos x="17" y="124"/>
                  </a:cxn>
                  <a:cxn ang="0">
                    <a:pos x="24" y="138"/>
                  </a:cxn>
                  <a:cxn ang="0">
                    <a:pos x="27" y="153"/>
                  </a:cxn>
                  <a:cxn ang="0">
                    <a:pos x="37" y="167"/>
                  </a:cxn>
                  <a:cxn ang="0">
                    <a:pos x="45" y="180"/>
                  </a:cxn>
                  <a:cxn ang="0">
                    <a:pos x="52" y="194"/>
                  </a:cxn>
                  <a:cxn ang="0">
                    <a:pos x="61" y="209"/>
                  </a:cxn>
                  <a:cxn ang="0">
                    <a:pos x="69" y="222"/>
                  </a:cxn>
                  <a:cxn ang="0">
                    <a:pos x="76" y="235"/>
                  </a:cxn>
                  <a:cxn ang="0">
                    <a:pos x="84" y="248"/>
                  </a:cxn>
                  <a:cxn ang="0">
                    <a:pos x="92" y="261"/>
                  </a:cxn>
                  <a:cxn ang="0">
                    <a:pos x="117" y="284"/>
                  </a:cxn>
                  <a:cxn ang="0">
                    <a:pos x="117" y="284"/>
                  </a:cxn>
                </a:cxnLst>
                <a:rect l="0" t="0" r="r" b="b"/>
                <a:pathLst>
                  <a:path w="273" h="285">
                    <a:moveTo>
                      <a:pt x="117" y="284"/>
                    </a:moveTo>
                    <a:lnTo>
                      <a:pt x="135" y="272"/>
                    </a:lnTo>
                    <a:lnTo>
                      <a:pt x="163" y="256"/>
                    </a:lnTo>
                    <a:lnTo>
                      <a:pt x="199" y="234"/>
                    </a:lnTo>
                    <a:lnTo>
                      <a:pt x="214" y="231"/>
                    </a:lnTo>
                    <a:lnTo>
                      <a:pt x="229" y="223"/>
                    </a:lnTo>
                    <a:lnTo>
                      <a:pt x="246" y="212"/>
                    </a:lnTo>
                    <a:lnTo>
                      <a:pt x="260" y="203"/>
                    </a:lnTo>
                    <a:lnTo>
                      <a:pt x="271" y="190"/>
                    </a:lnTo>
                    <a:lnTo>
                      <a:pt x="272" y="172"/>
                    </a:lnTo>
                    <a:lnTo>
                      <a:pt x="267" y="157"/>
                    </a:lnTo>
                    <a:lnTo>
                      <a:pt x="263" y="140"/>
                    </a:lnTo>
                    <a:lnTo>
                      <a:pt x="256" y="127"/>
                    </a:lnTo>
                    <a:lnTo>
                      <a:pt x="249" y="114"/>
                    </a:lnTo>
                    <a:lnTo>
                      <a:pt x="239" y="100"/>
                    </a:lnTo>
                    <a:lnTo>
                      <a:pt x="232" y="87"/>
                    </a:lnTo>
                    <a:lnTo>
                      <a:pt x="225" y="72"/>
                    </a:lnTo>
                    <a:lnTo>
                      <a:pt x="216" y="59"/>
                    </a:lnTo>
                    <a:lnTo>
                      <a:pt x="197" y="26"/>
                    </a:lnTo>
                    <a:lnTo>
                      <a:pt x="190" y="13"/>
                    </a:lnTo>
                    <a:lnTo>
                      <a:pt x="181" y="0"/>
                    </a:lnTo>
                    <a:lnTo>
                      <a:pt x="165" y="4"/>
                    </a:lnTo>
                    <a:lnTo>
                      <a:pt x="149" y="8"/>
                    </a:lnTo>
                    <a:lnTo>
                      <a:pt x="136" y="16"/>
                    </a:lnTo>
                    <a:lnTo>
                      <a:pt x="121" y="24"/>
                    </a:lnTo>
                    <a:lnTo>
                      <a:pt x="108" y="32"/>
                    </a:lnTo>
                    <a:lnTo>
                      <a:pt x="94" y="41"/>
                    </a:lnTo>
                    <a:lnTo>
                      <a:pt x="82" y="48"/>
                    </a:lnTo>
                    <a:lnTo>
                      <a:pt x="66" y="57"/>
                    </a:lnTo>
                    <a:lnTo>
                      <a:pt x="55" y="64"/>
                    </a:lnTo>
                    <a:lnTo>
                      <a:pt x="40" y="73"/>
                    </a:lnTo>
                    <a:lnTo>
                      <a:pt x="26" y="81"/>
                    </a:lnTo>
                    <a:lnTo>
                      <a:pt x="14" y="88"/>
                    </a:lnTo>
                    <a:lnTo>
                      <a:pt x="0" y="96"/>
                    </a:lnTo>
                    <a:lnTo>
                      <a:pt x="8" y="111"/>
                    </a:lnTo>
                    <a:lnTo>
                      <a:pt x="17" y="124"/>
                    </a:lnTo>
                    <a:lnTo>
                      <a:pt x="24" y="138"/>
                    </a:lnTo>
                    <a:lnTo>
                      <a:pt x="27" y="153"/>
                    </a:lnTo>
                    <a:lnTo>
                      <a:pt x="37" y="167"/>
                    </a:lnTo>
                    <a:lnTo>
                      <a:pt x="45" y="180"/>
                    </a:lnTo>
                    <a:lnTo>
                      <a:pt x="52" y="194"/>
                    </a:lnTo>
                    <a:lnTo>
                      <a:pt x="61" y="209"/>
                    </a:lnTo>
                    <a:lnTo>
                      <a:pt x="69" y="222"/>
                    </a:lnTo>
                    <a:lnTo>
                      <a:pt x="76" y="235"/>
                    </a:lnTo>
                    <a:lnTo>
                      <a:pt x="84" y="248"/>
                    </a:lnTo>
                    <a:lnTo>
                      <a:pt x="92" y="261"/>
                    </a:lnTo>
                    <a:lnTo>
                      <a:pt x="117" y="284"/>
                    </a:lnTo>
                    <a:lnTo>
                      <a:pt x="117" y="284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78" name="Oval 534"/>
              <p:cNvSpPr>
                <a:spLocks noChangeArrowheads="1"/>
              </p:cNvSpPr>
              <p:nvPr/>
            </p:nvSpPr>
            <p:spPr bwMode="auto">
              <a:xfrm rot="14340000">
                <a:off x="4030" y="2539"/>
                <a:ext cx="177" cy="42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183" name="Group 538"/>
            <p:cNvGrpSpPr>
              <a:grpSpLocks/>
            </p:cNvGrpSpPr>
            <p:nvPr/>
          </p:nvGrpSpPr>
          <p:grpSpPr bwMode="auto">
            <a:xfrm>
              <a:off x="4330" y="2343"/>
              <a:ext cx="288" cy="287"/>
              <a:chOff x="4330" y="2343"/>
              <a:chExt cx="288" cy="287"/>
            </a:xfrm>
          </p:grpSpPr>
          <p:sp>
            <p:nvSpPr>
              <p:cNvPr id="32280" name="Freeform 536"/>
              <p:cNvSpPr>
                <a:spLocks/>
              </p:cNvSpPr>
              <p:nvPr/>
            </p:nvSpPr>
            <p:spPr bwMode="auto">
              <a:xfrm>
                <a:off x="4330" y="2343"/>
                <a:ext cx="288" cy="287"/>
              </a:xfrm>
              <a:custGeom>
                <a:avLst/>
                <a:gdLst/>
                <a:ahLst/>
                <a:cxnLst>
                  <a:cxn ang="0">
                    <a:pos x="287" y="107"/>
                  </a:cxn>
                  <a:cxn ang="0">
                    <a:pos x="269" y="94"/>
                  </a:cxn>
                  <a:cxn ang="0">
                    <a:pos x="243" y="76"/>
                  </a:cxn>
                  <a:cxn ang="0">
                    <a:pos x="210" y="50"/>
                  </a:cxn>
                  <a:cxn ang="0">
                    <a:pos x="201" y="37"/>
                  </a:cxn>
                  <a:cxn ang="0">
                    <a:pos x="189" y="27"/>
                  </a:cxn>
                  <a:cxn ang="0">
                    <a:pos x="171" y="15"/>
                  </a:cxn>
                  <a:cxn ang="0">
                    <a:pos x="158" y="5"/>
                  </a:cxn>
                  <a:cxn ang="0">
                    <a:pos x="142" y="0"/>
                  </a:cxn>
                  <a:cxn ang="0">
                    <a:pos x="125" y="6"/>
                  </a:cxn>
                  <a:cxn ang="0">
                    <a:pos x="112" y="15"/>
                  </a:cxn>
                  <a:cxn ang="0">
                    <a:pos x="98" y="26"/>
                  </a:cxn>
                  <a:cxn ang="0">
                    <a:pos x="89" y="37"/>
                  </a:cxn>
                  <a:cxn ang="0">
                    <a:pos x="80" y="49"/>
                  </a:cxn>
                  <a:cxn ang="0">
                    <a:pos x="70" y="63"/>
                  </a:cxn>
                  <a:cxn ang="0">
                    <a:pos x="61" y="74"/>
                  </a:cxn>
                  <a:cxn ang="0">
                    <a:pos x="50" y="87"/>
                  </a:cxn>
                  <a:cxn ang="0">
                    <a:pos x="42" y="100"/>
                  </a:cxn>
                  <a:cxn ang="0">
                    <a:pos x="18" y="129"/>
                  </a:cxn>
                  <a:cxn ang="0">
                    <a:pos x="9" y="141"/>
                  </a:cxn>
                  <a:cxn ang="0">
                    <a:pos x="0" y="155"/>
                  </a:cxn>
                  <a:cxn ang="0">
                    <a:pos x="10" y="168"/>
                  </a:cxn>
                  <a:cxn ang="0">
                    <a:pos x="19" y="181"/>
                  </a:cxn>
                  <a:cxn ang="0">
                    <a:pos x="31" y="191"/>
                  </a:cxn>
                  <a:cxn ang="0">
                    <a:pos x="44" y="200"/>
                  </a:cxn>
                  <a:cxn ang="0">
                    <a:pos x="57" y="210"/>
                  </a:cxn>
                  <a:cxn ang="0">
                    <a:pos x="70" y="219"/>
                  </a:cxn>
                  <a:cxn ang="0">
                    <a:pos x="82" y="229"/>
                  </a:cxn>
                  <a:cxn ang="0">
                    <a:pos x="95" y="239"/>
                  </a:cxn>
                  <a:cxn ang="0">
                    <a:pos x="107" y="247"/>
                  </a:cxn>
                  <a:cxn ang="0">
                    <a:pos x="120" y="257"/>
                  </a:cxn>
                  <a:cxn ang="0">
                    <a:pos x="133" y="267"/>
                  </a:cxn>
                  <a:cxn ang="0">
                    <a:pos x="144" y="276"/>
                  </a:cxn>
                  <a:cxn ang="0">
                    <a:pos x="157" y="286"/>
                  </a:cxn>
                  <a:cxn ang="0">
                    <a:pos x="168" y="273"/>
                  </a:cxn>
                  <a:cxn ang="0">
                    <a:pos x="176" y="260"/>
                  </a:cxn>
                  <a:cxn ang="0">
                    <a:pos x="187" y="248"/>
                  </a:cxn>
                  <a:cxn ang="0">
                    <a:pos x="199" y="239"/>
                  </a:cxn>
                  <a:cxn ang="0">
                    <a:pos x="208" y="226"/>
                  </a:cxn>
                  <a:cxn ang="0">
                    <a:pos x="218" y="213"/>
                  </a:cxn>
                  <a:cxn ang="0">
                    <a:pos x="229" y="201"/>
                  </a:cxn>
                  <a:cxn ang="0">
                    <a:pos x="238" y="188"/>
                  </a:cxn>
                  <a:cxn ang="0">
                    <a:pos x="247" y="175"/>
                  </a:cxn>
                  <a:cxn ang="0">
                    <a:pos x="257" y="164"/>
                  </a:cxn>
                  <a:cxn ang="0">
                    <a:pos x="266" y="152"/>
                  </a:cxn>
                  <a:cxn ang="0">
                    <a:pos x="275" y="139"/>
                  </a:cxn>
                  <a:cxn ang="0">
                    <a:pos x="287" y="107"/>
                  </a:cxn>
                  <a:cxn ang="0">
                    <a:pos x="287" y="107"/>
                  </a:cxn>
                </a:cxnLst>
                <a:rect l="0" t="0" r="r" b="b"/>
                <a:pathLst>
                  <a:path w="288" h="287">
                    <a:moveTo>
                      <a:pt x="287" y="107"/>
                    </a:moveTo>
                    <a:lnTo>
                      <a:pt x="269" y="94"/>
                    </a:lnTo>
                    <a:lnTo>
                      <a:pt x="243" y="76"/>
                    </a:lnTo>
                    <a:lnTo>
                      <a:pt x="210" y="50"/>
                    </a:lnTo>
                    <a:lnTo>
                      <a:pt x="201" y="37"/>
                    </a:lnTo>
                    <a:lnTo>
                      <a:pt x="189" y="27"/>
                    </a:lnTo>
                    <a:lnTo>
                      <a:pt x="171" y="15"/>
                    </a:lnTo>
                    <a:lnTo>
                      <a:pt x="158" y="5"/>
                    </a:lnTo>
                    <a:lnTo>
                      <a:pt x="142" y="0"/>
                    </a:lnTo>
                    <a:lnTo>
                      <a:pt x="125" y="6"/>
                    </a:lnTo>
                    <a:lnTo>
                      <a:pt x="112" y="15"/>
                    </a:lnTo>
                    <a:lnTo>
                      <a:pt x="98" y="26"/>
                    </a:lnTo>
                    <a:lnTo>
                      <a:pt x="89" y="37"/>
                    </a:lnTo>
                    <a:lnTo>
                      <a:pt x="80" y="49"/>
                    </a:lnTo>
                    <a:lnTo>
                      <a:pt x="70" y="63"/>
                    </a:lnTo>
                    <a:lnTo>
                      <a:pt x="61" y="74"/>
                    </a:lnTo>
                    <a:lnTo>
                      <a:pt x="50" y="87"/>
                    </a:lnTo>
                    <a:lnTo>
                      <a:pt x="42" y="100"/>
                    </a:lnTo>
                    <a:lnTo>
                      <a:pt x="18" y="129"/>
                    </a:lnTo>
                    <a:lnTo>
                      <a:pt x="9" y="141"/>
                    </a:lnTo>
                    <a:lnTo>
                      <a:pt x="0" y="155"/>
                    </a:lnTo>
                    <a:lnTo>
                      <a:pt x="10" y="168"/>
                    </a:lnTo>
                    <a:lnTo>
                      <a:pt x="19" y="181"/>
                    </a:lnTo>
                    <a:lnTo>
                      <a:pt x="31" y="191"/>
                    </a:lnTo>
                    <a:lnTo>
                      <a:pt x="44" y="200"/>
                    </a:lnTo>
                    <a:lnTo>
                      <a:pt x="57" y="210"/>
                    </a:lnTo>
                    <a:lnTo>
                      <a:pt x="70" y="219"/>
                    </a:lnTo>
                    <a:lnTo>
                      <a:pt x="82" y="229"/>
                    </a:lnTo>
                    <a:lnTo>
                      <a:pt x="95" y="239"/>
                    </a:lnTo>
                    <a:lnTo>
                      <a:pt x="107" y="247"/>
                    </a:lnTo>
                    <a:lnTo>
                      <a:pt x="120" y="257"/>
                    </a:lnTo>
                    <a:lnTo>
                      <a:pt x="133" y="267"/>
                    </a:lnTo>
                    <a:lnTo>
                      <a:pt x="144" y="276"/>
                    </a:lnTo>
                    <a:lnTo>
                      <a:pt x="157" y="286"/>
                    </a:lnTo>
                    <a:lnTo>
                      <a:pt x="168" y="273"/>
                    </a:lnTo>
                    <a:lnTo>
                      <a:pt x="176" y="260"/>
                    </a:lnTo>
                    <a:lnTo>
                      <a:pt x="187" y="248"/>
                    </a:lnTo>
                    <a:lnTo>
                      <a:pt x="199" y="239"/>
                    </a:lnTo>
                    <a:lnTo>
                      <a:pt x="208" y="226"/>
                    </a:lnTo>
                    <a:lnTo>
                      <a:pt x="218" y="213"/>
                    </a:lnTo>
                    <a:lnTo>
                      <a:pt x="229" y="201"/>
                    </a:lnTo>
                    <a:lnTo>
                      <a:pt x="238" y="188"/>
                    </a:lnTo>
                    <a:lnTo>
                      <a:pt x="247" y="175"/>
                    </a:lnTo>
                    <a:lnTo>
                      <a:pt x="257" y="164"/>
                    </a:lnTo>
                    <a:lnTo>
                      <a:pt x="266" y="152"/>
                    </a:lnTo>
                    <a:lnTo>
                      <a:pt x="275" y="139"/>
                    </a:lnTo>
                    <a:lnTo>
                      <a:pt x="287" y="107"/>
                    </a:lnTo>
                    <a:lnTo>
                      <a:pt x="287" y="107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81" name="Oval 537"/>
              <p:cNvSpPr>
                <a:spLocks noChangeArrowheads="1"/>
              </p:cNvSpPr>
              <p:nvPr/>
            </p:nvSpPr>
            <p:spPr bwMode="auto">
              <a:xfrm rot="7620000">
                <a:off x="4441" y="2508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pSp>
        <p:nvGrpSpPr>
          <p:cNvPr id="32189" name="Group 564"/>
          <p:cNvGrpSpPr>
            <a:grpSpLocks/>
          </p:cNvGrpSpPr>
          <p:nvPr/>
        </p:nvGrpSpPr>
        <p:grpSpPr bwMode="auto">
          <a:xfrm>
            <a:off x="4165600" y="1182688"/>
            <a:ext cx="1050925" cy="1052512"/>
            <a:chOff x="2624" y="745"/>
            <a:chExt cx="662" cy="663"/>
          </a:xfrm>
        </p:grpSpPr>
        <p:sp useBgFill="1">
          <p:nvSpPr>
            <p:cNvPr id="32284" name="Oval 540"/>
            <p:cNvSpPr>
              <a:spLocks noChangeArrowheads="1"/>
            </p:cNvSpPr>
            <p:nvPr/>
          </p:nvSpPr>
          <p:spPr bwMode="auto">
            <a:xfrm>
              <a:off x="2624" y="752"/>
              <a:ext cx="656" cy="656"/>
            </a:xfrm>
            <a:prstGeom prst="ellipse">
              <a:avLst/>
            </a:prstGeom>
            <a:ln w="101600">
              <a:solidFill>
                <a:srgbClr val="FFCCCC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285" name="Freeform 541"/>
            <p:cNvSpPr>
              <a:spLocks/>
            </p:cNvSpPr>
            <p:nvPr/>
          </p:nvSpPr>
          <p:spPr bwMode="auto">
            <a:xfrm>
              <a:off x="2806" y="745"/>
              <a:ext cx="226" cy="211"/>
            </a:xfrm>
            <a:custGeom>
              <a:avLst/>
              <a:gdLst/>
              <a:ahLst/>
              <a:cxnLst>
                <a:cxn ang="0">
                  <a:pos x="5" y="9"/>
                </a:cxn>
                <a:cxn ang="0">
                  <a:pos x="5" y="31"/>
                </a:cxn>
                <a:cxn ang="0">
                  <a:pos x="5" y="63"/>
                </a:cxn>
                <a:cxn ang="0">
                  <a:pos x="5" y="105"/>
                </a:cxn>
                <a:cxn ang="0">
                  <a:pos x="0" y="120"/>
                </a:cxn>
                <a:cxn ang="0">
                  <a:pos x="0" y="136"/>
                </a:cxn>
                <a:cxn ang="0">
                  <a:pos x="0" y="157"/>
                </a:cxn>
                <a:cxn ang="0">
                  <a:pos x="0" y="173"/>
                </a:cxn>
                <a:cxn ang="0">
                  <a:pos x="5" y="189"/>
                </a:cxn>
                <a:cxn ang="0">
                  <a:pos x="21" y="199"/>
                </a:cxn>
                <a:cxn ang="0">
                  <a:pos x="36" y="204"/>
                </a:cxn>
                <a:cxn ang="0">
                  <a:pos x="52" y="210"/>
                </a:cxn>
                <a:cxn ang="0">
                  <a:pos x="68" y="210"/>
                </a:cxn>
                <a:cxn ang="0">
                  <a:pos x="83" y="210"/>
                </a:cxn>
                <a:cxn ang="0">
                  <a:pos x="99" y="210"/>
                </a:cxn>
                <a:cxn ang="0">
                  <a:pos x="115" y="210"/>
                </a:cxn>
                <a:cxn ang="0">
                  <a:pos x="130" y="210"/>
                </a:cxn>
                <a:cxn ang="0">
                  <a:pos x="146" y="210"/>
                </a:cxn>
                <a:cxn ang="0">
                  <a:pos x="183" y="210"/>
                </a:cxn>
                <a:cxn ang="0">
                  <a:pos x="199" y="210"/>
                </a:cxn>
                <a:cxn ang="0">
                  <a:pos x="214" y="210"/>
                </a:cxn>
                <a:cxn ang="0">
                  <a:pos x="219" y="194"/>
                </a:cxn>
                <a:cxn ang="0">
                  <a:pos x="225" y="178"/>
                </a:cxn>
                <a:cxn ang="0">
                  <a:pos x="225" y="162"/>
                </a:cxn>
                <a:cxn ang="0">
                  <a:pos x="225" y="146"/>
                </a:cxn>
                <a:cxn ang="0">
                  <a:pos x="225" y="131"/>
                </a:cxn>
                <a:cxn ang="0">
                  <a:pos x="225" y="115"/>
                </a:cxn>
                <a:cxn ang="0">
                  <a:pos x="225" y="99"/>
                </a:cxn>
                <a:cxn ang="0">
                  <a:pos x="225" y="83"/>
                </a:cxn>
                <a:cxn ang="0">
                  <a:pos x="225" y="68"/>
                </a:cxn>
                <a:cxn ang="0">
                  <a:pos x="225" y="52"/>
                </a:cxn>
                <a:cxn ang="0">
                  <a:pos x="225" y="36"/>
                </a:cxn>
                <a:cxn ang="0">
                  <a:pos x="225" y="20"/>
                </a:cxn>
                <a:cxn ang="0">
                  <a:pos x="225" y="5"/>
                </a:cxn>
                <a:cxn ang="0">
                  <a:pos x="209" y="5"/>
                </a:cxn>
                <a:cxn ang="0">
                  <a:pos x="193" y="5"/>
                </a:cxn>
                <a:cxn ang="0">
                  <a:pos x="177" y="5"/>
                </a:cxn>
                <a:cxn ang="0">
                  <a:pos x="162" y="0"/>
                </a:cxn>
                <a:cxn ang="0">
                  <a:pos x="146" y="0"/>
                </a:cxn>
                <a:cxn ang="0">
                  <a:pos x="130" y="0"/>
                </a:cxn>
                <a:cxn ang="0">
                  <a:pos x="115" y="0"/>
                </a:cxn>
                <a:cxn ang="0">
                  <a:pos x="99" y="0"/>
                </a:cxn>
                <a:cxn ang="0">
                  <a:pos x="83" y="0"/>
                </a:cxn>
                <a:cxn ang="0">
                  <a:pos x="68" y="0"/>
                </a:cxn>
                <a:cxn ang="0">
                  <a:pos x="52" y="0"/>
                </a:cxn>
                <a:cxn ang="0">
                  <a:pos x="36" y="0"/>
                </a:cxn>
                <a:cxn ang="0">
                  <a:pos x="5" y="9"/>
                </a:cxn>
                <a:cxn ang="0">
                  <a:pos x="5" y="9"/>
                </a:cxn>
              </a:cxnLst>
              <a:rect l="0" t="0" r="r" b="b"/>
              <a:pathLst>
                <a:path w="226" h="211">
                  <a:moveTo>
                    <a:pt x="5" y="9"/>
                  </a:moveTo>
                  <a:lnTo>
                    <a:pt x="5" y="31"/>
                  </a:lnTo>
                  <a:lnTo>
                    <a:pt x="5" y="63"/>
                  </a:lnTo>
                  <a:lnTo>
                    <a:pt x="5" y="105"/>
                  </a:lnTo>
                  <a:lnTo>
                    <a:pt x="0" y="120"/>
                  </a:lnTo>
                  <a:lnTo>
                    <a:pt x="0" y="136"/>
                  </a:lnTo>
                  <a:lnTo>
                    <a:pt x="0" y="157"/>
                  </a:lnTo>
                  <a:lnTo>
                    <a:pt x="0" y="173"/>
                  </a:lnTo>
                  <a:lnTo>
                    <a:pt x="5" y="189"/>
                  </a:lnTo>
                  <a:lnTo>
                    <a:pt x="21" y="199"/>
                  </a:lnTo>
                  <a:lnTo>
                    <a:pt x="36" y="204"/>
                  </a:lnTo>
                  <a:lnTo>
                    <a:pt x="52" y="210"/>
                  </a:lnTo>
                  <a:lnTo>
                    <a:pt x="68" y="210"/>
                  </a:lnTo>
                  <a:lnTo>
                    <a:pt x="83" y="210"/>
                  </a:lnTo>
                  <a:lnTo>
                    <a:pt x="99" y="210"/>
                  </a:lnTo>
                  <a:lnTo>
                    <a:pt x="115" y="210"/>
                  </a:lnTo>
                  <a:lnTo>
                    <a:pt x="130" y="210"/>
                  </a:lnTo>
                  <a:lnTo>
                    <a:pt x="146" y="210"/>
                  </a:lnTo>
                  <a:lnTo>
                    <a:pt x="183" y="210"/>
                  </a:lnTo>
                  <a:lnTo>
                    <a:pt x="199" y="210"/>
                  </a:lnTo>
                  <a:lnTo>
                    <a:pt x="214" y="210"/>
                  </a:lnTo>
                  <a:lnTo>
                    <a:pt x="219" y="194"/>
                  </a:lnTo>
                  <a:lnTo>
                    <a:pt x="225" y="178"/>
                  </a:lnTo>
                  <a:lnTo>
                    <a:pt x="225" y="162"/>
                  </a:lnTo>
                  <a:lnTo>
                    <a:pt x="225" y="146"/>
                  </a:lnTo>
                  <a:lnTo>
                    <a:pt x="225" y="131"/>
                  </a:lnTo>
                  <a:lnTo>
                    <a:pt x="225" y="115"/>
                  </a:lnTo>
                  <a:lnTo>
                    <a:pt x="225" y="99"/>
                  </a:lnTo>
                  <a:lnTo>
                    <a:pt x="225" y="83"/>
                  </a:lnTo>
                  <a:lnTo>
                    <a:pt x="225" y="68"/>
                  </a:lnTo>
                  <a:lnTo>
                    <a:pt x="225" y="52"/>
                  </a:lnTo>
                  <a:lnTo>
                    <a:pt x="225" y="36"/>
                  </a:lnTo>
                  <a:lnTo>
                    <a:pt x="225" y="20"/>
                  </a:lnTo>
                  <a:lnTo>
                    <a:pt x="225" y="5"/>
                  </a:lnTo>
                  <a:lnTo>
                    <a:pt x="209" y="5"/>
                  </a:lnTo>
                  <a:lnTo>
                    <a:pt x="193" y="5"/>
                  </a:lnTo>
                  <a:lnTo>
                    <a:pt x="177" y="5"/>
                  </a:lnTo>
                  <a:lnTo>
                    <a:pt x="162" y="0"/>
                  </a:lnTo>
                  <a:lnTo>
                    <a:pt x="146" y="0"/>
                  </a:lnTo>
                  <a:lnTo>
                    <a:pt x="130" y="0"/>
                  </a:lnTo>
                  <a:lnTo>
                    <a:pt x="115" y="0"/>
                  </a:lnTo>
                  <a:lnTo>
                    <a:pt x="99" y="0"/>
                  </a:lnTo>
                  <a:lnTo>
                    <a:pt x="83" y="0"/>
                  </a:lnTo>
                  <a:lnTo>
                    <a:pt x="68" y="0"/>
                  </a:lnTo>
                  <a:lnTo>
                    <a:pt x="52" y="0"/>
                  </a:lnTo>
                  <a:lnTo>
                    <a:pt x="36" y="0"/>
                  </a:lnTo>
                  <a:lnTo>
                    <a:pt x="5" y="9"/>
                  </a:lnTo>
                  <a:lnTo>
                    <a:pt x="5" y="9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286" name="Oval 542"/>
            <p:cNvSpPr>
              <a:spLocks noChangeArrowheads="1"/>
            </p:cNvSpPr>
            <p:nvPr/>
          </p:nvSpPr>
          <p:spPr bwMode="auto">
            <a:xfrm>
              <a:off x="2838" y="759"/>
              <a:ext cx="176" cy="3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2192" name="Group 545"/>
            <p:cNvGrpSpPr>
              <a:grpSpLocks/>
            </p:cNvGrpSpPr>
            <p:nvPr/>
          </p:nvGrpSpPr>
          <p:grpSpPr bwMode="auto">
            <a:xfrm>
              <a:off x="2943" y="761"/>
              <a:ext cx="284" cy="281"/>
              <a:chOff x="2943" y="761"/>
              <a:chExt cx="284" cy="281"/>
            </a:xfrm>
          </p:grpSpPr>
          <p:sp>
            <p:nvSpPr>
              <p:cNvPr id="32287" name="Freeform 543"/>
              <p:cNvSpPr>
                <a:spLocks/>
              </p:cNvSpPr>
              <p:nvPr/>
            </p:nvSpPr>
            <p:spPr bwMode="auto">
              <a:xfrm>
                <a:off x="2943" y="761"/>
                <a:ext cx="284" cy="281"/>
              </a:xfrm>
              <a:custGeom>
                <a:avLst/>
                <a:gdLst/>
                <a:ahLst/>
                <a:cxnLst>
                  <a:cxn ang="0">
                    <a:pos x="92" y="0"/>
                  </a:cxn>
                  <a:cxn ang="0">
                    <a:pos x="81" y="19"/>
                  </a:cxn>
                  <a:cxn ang="0">
                    <a:pos x="65" y="46"/>
                  </a:cxn>
                  <a:cxn ang="0">
                    <a:pos x="43" y="82"/>
                  </a:cxn>
                  <a:cxn ang="0">
                    <a:pos x="31" y="93"/>
                  </a:cxn>
                  <a:cxn ang="0">
                    <a:pos x="22" y="106"/>
                  </a:cxn>
                  <a:cxn ang="0">
                    <a:pos x="12" y="124"/>
                  </a:cxn>
                  <a:cxn ang="0">
                    <a:pos x="4" y="138"/>
                  </a:cxn>
                  <a:cxn ang="0">
                    <a:pos x="0" y="154"/>
                  </a:cxn>
                  <a:cxn ang="0">
                    <a:pos x="8" y="171"/>
                  </a:cxn>
                  <a:cxn ang="0">
                    <a:pos x="19" y="183"/>
                  </a:cxn>
                  <a:cxn ang="0">
                    <a:pos x="30" y="196"/>
                  </a:cxn>
                  <a:cxn ang="0">
                    <a:pos x="43" y="204"/>
                  </a:cxn>
                  <a:cxn ang="0">
                    <a:pos x="56" y="212"/>
                  </a:cxn>
                  <a:cxn ang="0">
                    <a:pos x="70" y="220"/>
                  </a:cxn>
                  <a:cxn ang="0">
                    <a:pos x="83" y="228"/>
                  </a:cxn>
                  <a:cxn ang="0">
                    <a:pos x="97" y="237"/>
                  </a:cxn>
                  <a:cxn ang="0">
                    <a:pos x="110" y="245"/>
                  </a:cxn>
                  <a:cxn ang="0">
                    <a:pos x="142" y="264"/>
                  </a:cxn>
                  <a:cxn ang="0">
                    <a:pos x="155" y="272"/>
                  </a:cxn>
                  <a:cxn ang="0">
                    <a:pos x="169" y="280"/>
                  </a:cxn>
                  <a:cxn ang="0">
                    <a:pos x="181" y="269"/>
                  </a:cxn>
                  <a:cxn ang="0">
                    <a:pos x="194" y="258"/>
                  </a:cxn>
                  <a:cxn ang="0">
                    <a:pos x="202" y="245"/>
                  </a:cxn>
                  <a:cxn ang="0">
                    <a:pos x="210" y="231"/>
                  </a:cxn>
                  <a:cxn ang="0">
                    <a:pos x="218" y="218"/>
                  </a:cxn>
                  <a:cxn ang="0">
                    <a:pos x="226" y="204"/>
                  </a:cxn>
                  <a:cxn ang="0">
                    <a:pos x="234" y="191"/>
                  </a:cxn>
                  <a:cxn ang="0">
                    <a:pos x="243" y="177"/>
                  </a:cxn>
                  <a:cxn ang="0">
                    <a:pos x="250" y="164"/>
                  </a:cxn>
                  <a:cxn ang="0">
                    <a:pos x="259" y="150"/>
                  </a:cxn>
                  <a:cxn ang="0">
                    <a:pos x="267" y="136"/>
                  </a:cxn>
                  <a:cxn ang="0">
                    <a:pos x="275" y="123"/>
                  </a:cxn>
                  <a:cxn ang="0">
                    <a:pos x="283" y="110"/>
                  </a:cxn>
                  <a:cxn ang="0">
                    <a:pos x="269" y="101"/>
                  </a:cxn>
                  <a:cxn ang="0">
                    <a:pos x="256" y="94"/>
                  </a:cxn>
                  <a:cxn ang="0">
                    <a:pos x="243" y="85"/>
                  </a:cxn>
                  <a:cxn ang="0">
                    <a:pos x="232" y="73"/>
                  </a:cxn>
                  <a:cxn ang="0">
                    <a:pos x="218" y="65"/>
                  </a:cxn>
                  <a:cxn ang="0">
                    <a:pos x="205" y="57"/>
                  </a:cxn>
                  <a:cxn ang="0">
                    <a:pos x="192" y="48"/>
                  </a:cxn>
                  <a:cxn ang="0">
                    <a:pos x="178" y="40"/>
                  </a:cxn>
                  <a:cxn ang="0">
                    <a:pos x="164" y="32"/>
                  </a:cxn>
                  <a:cxn ang="0">
                    <a:pos x="151" y="24"/>
                  </a:cxn>
                  <a:cxn ang="0">
                    <a:pos x="138" y="16"/>
                  </a:cxn>
                  <a:cxn ang="0">
                    <a:pos x="124" y="8"/>
                  </a:cxn>
                  <a:cxn ang="0">
                    <a:pos x="92" y="0"/>
                  </a:cxn>
                  <a:cxn ang="0">
                    <a:pos x="92" y="0"/>
                  </a:cxn>
                </a:cxnLst>
                <a:rect l="0" t="0" r="r" b="b"/>
                <a:pathLst>
                  <a:path w="284" h="281">
                    <a:moveTo>
                      <a:pt x="92" y="0"/>
                    </a:moveTo>
                    <a:lnTo>
                      <a:pt x="81" y="19"/>
                    </a:lnTo>
                    <a:lnTo>
                      <a:pt x="65" y="46"/>
                    </a:lnTo>
                    <a:lnTo>
                      <a:pt x="43" y="82"/>
                    </a:lnTo>
                    <a:lnTo>
                      <a:pt x="31" y="93"/>
                    </a:lnTo>
                    <a:lnTo>
                      <a:pt x="22" y="106"/>
                    </a:lnTo>
                    <a:lnTo>
                      <a:pt x="12" y="124"/>
                    </a:lnTo>
                    <a:lnTo>
                      <a:pt x="4" y="138"/>
                    </a:lnTo>
                    <a:lnTo>
                      <a:pt x="0" y="154"/>
                    </a:lnTo>
                    <a:lnTo>
                      <a:pt x="8" y="171"/>
                    </a:lnTo>
                    <a:lnTo>
                      <a:pt x="19" y="183"/>
                    </a:lnTo>
                    <a:lnTo>
                      <a:pt x="30" y="196"/>
                    </a:lnTo>
                    <a:lnTo>
                      <a:pt x="43" y="204"/>
                    </a:lnTo>
                    <a:lnTo>
                      <a:pt x="56" y="212"/>
                    </a:lnTo>
                    <a:lnTo>
                      <a:pt x="70" y="220"/>
                    </a:lnTo>
                    <a:lnTo>
                      <a:pt x="83" y="228"/>
                    </a:lnTo>
                    <a:lnTo>
                      <a:pt x="97" y="237"/>
                    </a:lnTo>
                    <a:lnTo>
                      <a:pt x="110" y="245"/>
                    </a:lnTo>
                    <a:lnTo>
                      <a:pt x="142" y="264"/>
                    </a:lnTo>
                    <a:lnTo>
                      <a:pt x="155" y="272"/>
                    </a:lnTo>
                    <a:lnTo>
                      <a:pt x="169" y="280"/>
                    </a:lnTo>
                    <a:lnTo>
                      <a:pt x="181" y="269"/>
                    </a:lnTo>
                    <a:lnTo>
                      <a:pt x="194" y="258"/>
                    </a:lnTo>
                    <a:lnTo>
                      <a:pt x="202" y="245"/>
                    </a:lnTo>
                    <a:lnTo>
                      <a:pt x="210" y="231"/>
                    </a:lnTo>
                    <a:lnTo>
                      <a:pt x="218" y="218"/>
                    </a:lnTo>
                    <a:lnTo>
                      <a:pt x="226" y="204"/>
                    </a:lnTo>
                    <a:lnTo>
                      <a:pt x="234" y="191"/>
                    </a:lnTo>
                    <a:lnTo>
                      <a:pt x="243" y="177"/>
                    </a:lnTo>
                    <a:lnTo>
                      <a:pt x="250" y="164"/>
                    </a:lnTo>
                    <a:lnTo>
                      <a:pt x="259" y="150"/>
                    </a:lnTo>
                    <a:lnTo>
                      <a:pt x="267" y="136"/>
                    </a:lnTo>
                    <a:lnTo>
                      <a:pt x="275" y="123"/>
                    </a:lnTo>
                    <a:lnTo>
                      <a:pt x="283" y="110"/>
                    </a:lnTo>
                    <a:lnTo>
                      <a:pt x="269" y="101"/>
                    </a:lnTo>
                    <a:lnTo>
                      <a:pt x="256" y="94"/>
                    </a:lnTo>
                    <a:lnTo>
                      <a:pt x="243" y="85"/>
                    </a:lnTo>
                    <a:lnTo>
                      <a:pt x="232" y="73"/>
                    </a:lnTo>
                    <a:lnTo>
                      <a:pt x="218" y="65"/>
                    </a:lnTo>
                    <a:lnTo>
                      <a:pt x="205" y="57"/>
                    </a:lnTo>
                    <a:lnTo>
                      <a:pt x="192" y="48"/>
                    </a:lnTo>
                    <a:lnTo>
                      <a:pt x="178" y="40"/>
                    </a:lnTo>
                    <a:lnTo>
                      <a:pt x="164" y="32"/>
                    </a:lnTo>
                    <a:lnTo>
                      <a:pt x="151" y="24"/>
                    </a:lnTo>
                    <a:lnTo>
                      <a:pt x="138" y="16"/>
                    </a:lnTo>
                    <a:lnTo>
                      <a:pt x="124" y="8"/>
                    </a:lnTo>
                    <a:lnTo>
                      <a:pt x="92" y="0"/>
                    </a:lnTo>
                    <a:lnTo>
                      <a:pt x="92" y="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88" name="Oval 544"/>
              <p:cNvSpPr>
                <a:spLocks noChangeArrowheads="1"/>
              </p:cNvSpPr>
              <p:nvPr/>
            </p:nvSpPr>
            <p:spPr bwMode="auto">
              <a:xfrm rot="1860000">
                <a:off x="3034" y="821"/>
                <a:ext cx="176" cy="39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195" name="Group 548"/>
            <p:cNvGrpSpPr>
              <a:grpSpLocks/>
            </p:cNvGrpSpPr>
            <p:nvPr/>
          </p:nvGrpSpPr>
          <p:grpSpPr bwMode="auto">
            <a:xfrm>
              <a:off x="3074" y="926"/>
              <a:ext cx="212" cy="227"/>
              <a:chOff x="3074" y="926"/>
              <a:chExt cx="212" cy="227"/>
            </a:xfrm>
          </p:grpSpPr>
          <p:sp>
            <p:nvSpPr>
              <p:cNvPr id="32290" name="Freeform 546"/>
              <p:cNvSpPr>
                <a:spLocks/>
              </p:cNvSpPr>
              <p:nvPr/>
            </p:nvSpPr>
            <p:spPr bwMode="auto">
              <a:xfrm>
                <a:off x="3074" y="926"/>
                <a:ext cx="212" cy="227"/>
              </a:xfrm>
              <a:custGeom>
                <a:avLst/>
                <a:gdLst/>
                <a:ahLst/>
                <a:cxnLst>
                  <a:cxn ang="0">
                    <a:pos x="199" y="3"/>
                  </a:cxn>
                  <a:cxn ang="0">
                    <a:pos x="177" y="4"/>
                  </a:cxn>
                  <a:cxn ang="0">
                    <a:pos x="145" y="5"/>
                  </a:cxn>
                  <a:cxn ang="0">
                    <a:pos x="103" y="5"/>
                  </a:cxn>
                  <a:cxn ang="0">
                    <a:pos x="88" y="1"/>
                  </a:cxn>
                  <a:cxn ang="0">
                    <a:pos x="72" y="0"/>
                  </a:cxn>
                  <a:cxn ang="0">
                    <a:pos x="51" y="1"/>
                  </a:cxn>
                  <a:cxn ang="0">
                    <a:pos x="35" y="2"/>
                  </a:cxn>
                  <a:cxn ang="0">
                    <a:pos x="19" y="7"/>
                  </a:cxn>
                  <a:cxn ang="0">
                    <a:pos x="9" y="23"/>
                  </a:cxn>
                  <a:cxn ang="0">
                    <a:pos x="5" y="38"/>
                  </a:cxn>
                  <a:cxn ang="0">
                    <a:pos x="0" y="55"/>
                  </a:cxn>
                  <a:cxn ang="0">
                    <a:pos x="0" y="70"/>
                  </a:cxn>
                  <a:cxn ang="0">
                    <a:pos x="0" y="85"/>
                  </a:cxn>
                  <a:cxn ang="0">
                    <a:pos x="1" y="101"/>
                  </a:cxn>
                  <a:cxn ang="0">
                    <a:pos x="1" y="116"/>
                  </a:cxn>
                  <a:cxn ang="0">
                    <a:pos x="0" y="133"/>
                  </a:cxn>
                  <a:cxn ang="0">
                    <a:pos x="1" y="148"/>
                  </a:cxn>
                  <a:cxn ang="0">
                    <a:pos x="1" y="186"/>
                  </a:cxn>
                  <a:cxn ang="0">
                    <a:pos x="1" y="201"/>
                  </a:cxn>
                  <a:cxn ang="0">
                    <a:pos x="2" y="217"/>
                  </a:cxn>
                  <a:cxn ang="0">
                    <a:pos x="18" y="221"/>
                  </a:cxn>
                  <a:cxn ang="0">
                    <a:pos x="34" y="226"/>
                  </a:cxn>
                  <a:cxn ang="0">
                    <a:pos x="49" y="226"/>
                  </a:cxn>
                  <a:cxn ang="0">
                    <a:pos x="65" y="226"/>
                  </a:cxn>
                  <a:cxn ang="0">
                    <a:pos x="81" y="226"/>
                  </a:cxn>
                  <a:cxn ang="0">
                    <a:pos x="97" y="225"/>
                  </a:cxn>
                  <a:cxn ang="0">
                    <a:pos x="112" y="225"/>
                  </a:cxn>
                  <a:cxn ang="0">
                    <a:pos x="129" y="225"/>
                  </a:cxn>
                  <a:cxn ang="0">
                    <a:pos x="143" y="224"/>
                  </a:cxn>
                  <a:cxn ang="0">
                    <a:pos x="160" y="224"/>
                  </a:cxn>
                  <a:cxn ang="0">
                    <a:pos x="176" y="224"/>
                  </a:cxn>
                  <a:cxn ang="0">
                    <a:pos x="191" y="224"/>
                  </a:cxn>
                  <a:cxn ang="0">
                    <a:pos x="207" y="224"/>
                  </a:cxn>
                  <a:cxn ang="0">
                    <a:pos x="207" y="207"/>
                  </a:cxn>
                  <a:cxn ang="0">
                    <a:pos x="206" y="192"/>
                  </a:cxn>
                  <a:cxn ang="0">
                    <a:pos x="207" y="176"/>
                  </a:cxn>
                  <a:cxn ang="0">
                    <a:pos x="211" y="161"/>
                  </a:cxn>
                  <a:cxn ang="0">
                    <a:pos x="210" y="145"/>
                  </a:cxn>
                  <a:cxn ang="0">
                    <a:pos x="210" y="129"/>
                  </a:cxn>
                  <a:cxn ang="0">
                    <a:pos x="211" y="113"/>
                  </a:cxn>
                  <a:cxn ang="0">
                    <a:pos x="210" y="97"/>
                  </a:cxn>
                  <a:cxn ang="0">
                    <a:pos x="210" y="81"/>
                  </a:cxn>
                  <a:cxn ang="0">
                    <a:pos x="210" y="66"/>
                  </a:cxn>
                  <a:cxn ang="0">
                    <a:pos x="210" y="51"/>
                  </a:cxn>
                  <a:cxn ang="0">
                    <a:pos x="209" y="35"/>
                  </a:cxn>
                  <a:cxn ang="0">
                    <a:pos x="199" y="3"/>
                  </a:cxn>
                  <a:cxn ang="0">
                    <a:pos x="199" y="3"/>
                  </a:cxn>
                </a:cxnLst>
                <a:rect l="0" t="0" r="r" b="b"/>
                <a:pathLst>
                  <a:path w="212" h="227">
                    <a:moveTo>
                      <a:pt x="199" y="3"/>
                    </a:moveTo>
                    <a:lnTo>
                      <a:pt x="177" y="4"/>
                    </a:lnTo>
                    <a:lnTo>
                      <a:pt x="145" y="5"/>
                    </a:lnTo>
                    <a:lnTo>
                      <a:pt x="103" y="5"/>
                    </a:lnTo>
                    <a:lnTo>
                      <a:pt x="88" y="1"/>
                    </a:lnTo>
                    <a:lnTo>
                      <a:pt x="72" y="0"/>
                    </a:lnTo>
                    <a:lnTo>
                      <a:pt x="51" y="1"/>
                    </a:lnTo>
                    <a:lnTo>
                      <a:pt x="35" y="2"/>
                    </a:lnTo>
                    <a:lnTo>
                      <a:pt x="19" y="7"/>
                    </a:lnTo>
                    <a:lnTo>
                      <a:pt x="9" y="23"/>
                    </a:lnTo>
                    <a:lnTo>
                      <a:pt x="5" y="38"/>
                    </a:lnTo>
                    <a:lnTo>
                      <a:pt x="0" y="55"/>
                    </a:lnTo>
                    <a:lnTo>
                      <a:pt x="0" y="70"/>
                    </a:lnTo>
                    <a:lnTo>
                      <a:pt x="0" y="85"/>
                    </a:lnTo>
                    <a:lnTo>
                      <a:pt x="1" y="101"/>
                    </a:lnTo>
                    <a:lnTo>
                      <a:pt x="1" y="116"/>
                    </a:lnTo>
                    <a:lnTo>
                      <a:pt x="0" y="133"/>
                    </a:lnTo>
                    <a:lnTo>
                      <a:pt x="1" y="148"/>
                    </a:lnTo>
                    <a:lnTo>
                      <a:pt x="1" y="186"/>
                    </a:lnTo>
                    <a:lnTo>
                      <a:pt x="1" y="201"/>
                    </a:lnTo>
                    <a:lnTo>
                      <a:pt x="2" y="217"/>
                    </a:lnTo>
                    <a:lnTo>
                      <a:pt x="18" y="221"/>
                    </a:lnTo>
                    <a:lnTo>
                      <a:pt x="34" y="226"/>
                    </a:lnTo>
                    <a:lnTo>
                      <a:pt x="49" y="226"/>
                    </a:lnTo>
                    <a:lnTo>
                      <a:pt x="65" y="226"/>
                    </a:lnTo>
                    <a:lnTo>
                      <a:pt x="81" y="226"/>
                    </a:lnTo>
                    <a:lnTo>
                      <a:pt x="97" y="225"/>
                    </a:lnTo>
                    <a:lnTo>
                      <a:pt x="112" y="225"/>
                    </a:lnTo>
                    <a:lnTo>
                      <a:pt x="129" y="225"/>
                    </a:lnTo>
                    <a:lnTo>
                      <a:pt x="143" y="224"/>
                    </a:lnTo>
                    <a:lnTo>
                      <a:pt x="160" y="224"/>
                    </a:lnTo>
                    <a:lnTo>
                      <a:pt x="176" y="224"/>
                    </a:lnTo>
                    <a:lnTo>
                      <a:pt x="191" y="224"/>
                    </a:lnTo>
                    <a:lnTo>
                      <a:pt x="207" y="224"/>
                    </a:lnTo>
                    <a:lnTo>
                      <a:pt x="207" y="207"/>
                    </a:lnTo>
                    <a:lnTo>
                      <a:pt x="206" y="192"/>
                    </a:lnTo>
                    <a:lnTo>
                      <a:pt x="207" y="176"/>
                    </a:lnTo>
                    <a:lnTo>
                      <a:pt x="211" y="161"/>
                    </a:lnTo>
                    <a:lnTo>
                      <a:pt x="210" y="145"/>
                    </a:lnTo>
                    <a:lnTo>
                      <a:pt x="210" y="129"/>
                    </a:lnTo>
                    <a:lnTo>
                      <a:pt x="211" y="113"/>
                    </a:lnTo>
                    <a:lnTo>
                      <a:pt x="210" y="97"/>
                    </a:lnTo>
                    <a:lnTo>
                      <a:pt x="210" y="81"/>
                    </a:lnTo>
                    <a:lnTo>
                      <a:pt x="210" y="66"/>
                    </a:lnTo>
                    <a:lnTo>
                      <a:pt x="210" y="51"/>
                    </a:lnTo>
                    <a:lnTo>
                      <a:pt x="209" y="35"/>
                    </a:lnTo>
                    <a:lnTo>
                      <a:pt x="199" y="3"/>
                    </a:lnTo>
                    <a:lnTo>
                      <a:pt x="199" y="3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91" name="Oval 547"/>
              <p:cNvSpPr>
                <a:spLocks noChangeArrowheads="1"/>
              </p:cNvSpPr>
              <p:nvPr/>
            </p:nvSpPr>
            <p:spPr bwMode="auto">
              <a:xfrm rot="5340000">
                <a:off x="3164" y="1025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198" name="Group 551"/>
            <p:cNvGrpSpPr>
              <a:grpSpLocks/>
            </p:cNvGrpSpPr>
            <p:nvPr/>
          </p:nvGrpSpPr>
          <p:grpSpPr bwMode="auto">
            <a:xfrm>
              <a:off x="2640" y="933"/>
              <a:ext cx="220" cy="235"/>
              <a:chOff x="2640" y="933"/>
              <a:chExt cx="220" cy="235"/>
            </a:xfrm>
          </p:grpSpPr>
          <p:sp>
            <p:nvSpPr>
              <p:cNvPr id="32293" name="Freeform 549"/>
              <p:cNvSpPr>
                <a:spLocks/>
              </p:cNvSpPr>
              <p:nvPr/>
            </p:nvSpPr>
            <p:spPr bwMode="auto">
              <a:xfrm>
                <a:off x="2640" y="933"/>
                <a:ext cx="220" cy="235"/>
              </a:xfrm>
              <a:custGeom>
                <a:avLst/>
                <a:gdLst/>
                <a:ahLst/>
                <a:cxnLst>
                  <a:cxn ang="0">
                    <a:pos x="8" y="220"/>
                  </a:cxn>
                  <a:cxn ang="0">
                    <a:pos x="29" y="221"/>
                  </a:cxn>
                  <a:cxn ang="0">
                    <a:pos x="61" y="222"/>
                  </a:cxn>
                  <a:cxn ang="0">
                    <a:pos x="103" y="225"/>
                  </a:cxn>
                  <a:cxn ang="0">
                    <a:pos x="118" y="230"/>
                  </a:cxn>
                  <a:cxn ang="0">
                    <a:pos x="134" y="232"/>
                  </a:cxn>
                  <a:cxn ang="0">
                    <a:pos x="155" y="233"/>
                  </a:cxn>
                  <a:cxn ang="0">
                    <a:pos x="171" y="234"/>
                  </a:cxn>
                  <a:cxn ang="0">
                    <a:pos x="187" y="230"/>
                  </a:cxn>
                  <a:cxn ang="0">
                    <a:pos x="199" y="214"/>
                  </a:cxn>
                  <a:cxn ang="0">
                    <a:pos x="203" y="199"/>
                  </a:cxn>
                  <a:cxn ang="0">
                    <a:pos x="210" y="183"/>
                  </a:cxn>
                  <a:cxn ang="0">
                    <a:pos x="211" y="168"/>
                  </a:cxn>
                  <a:cxn ang="0">
                    <a:pos x="212" y="153"/>
                  </a:cxn>
                  <a:cxn ang="0">
                    <a:pos x="212" y="136"/>
                  </a:cxn>
                  <a:cxn ang="0">
                    <a:pos x="214" y="121"/>
                  </a:cxn>
                  <a:cxn ang="0">
                    <a:pos x="215" y="105"/>
                  </a:cxn>
                  <a:cxn ang="0">
                    <a:pos x="216" y="89"/>
                  </a:cxn>
                  <a:cxn ang="0">
                    <a:pos x="218" y="52"/>
                  </a:cxn>
                  <a:cxn ang="0">
                    <a:pos x="219" y="37"/>
                  </a:cxn>
                  <a:cxn ang="0">
                    <a:pos x="219" y="21"/>
                  </a:cxn>
                  <a:cxn ang="0">
                    <a:pos x="203" y="16"/>
                  </a:cxn>
                  <a:cxn ang="0">
                    <a:pos x="187" y="9"/>
                  </a:cxn>
                  <a:cxn ang="0">
                    <a:pos x="172" y="8"/>
                  </a:cxn>
                  <a:cxn ang="0">
                    <a:pos x="157" y="8"/>
                  </a:cxn>
                  <a:cxn ang="0">
                    <a:pos x="141" y="7"/>
                  </a:cxn>
                  <a:cxn ang="0">
                    <a:pos x="125" y="6"/>
                  </a:cxn>
                  <a:cxn ang="0">
                    <a:pos x="110" y="6"/>
                  </a:cxn>
                  <a:cxn ang="0">
                    <a:pos x="93" y="4"/>
                  </a:cxn>
                  <a:cxn ang="0">
                    <a:pos x="79" y="4"/>
                  </a:cxn>
                  <a:cxn ang="0">
                    <a:pos x="62" y="3"/>
                  </a:cxn>
                  <a:cxn ang="0">
                    <a:pos x="46" y="2"/>
                  </a:cxn>
                  <a:cxn ang="0">
                    <a:pos x="30" y="1"/>
                  </a:cxn>
                  <a:cxn ang="0">
                    <a:pos x="15" y="0"/>
                  </a:cxn>
                  <a:cxn ang="0">
                    <a:pos x="14" y="17"/>
                  </a:cxn>
                  <a:cxn ang="0">
                    <a:pos x="14" y="31"/>
                  </a:cxn>
                  <a:cxn ang="0">
                    <a:pos x="12" y="47"/>
                  </a:cxn>
                  <a:cxn ang="0">
                    <a:pos x="7" y="63"/>
                  </a:cxn>
                  <a:cxn ang="0">
                    <a:pos x="6" y="78"/>
                  </a:cxn>
                  <a:cxn ang="0">
                    <a:pos x="5" y="93"/>
                  </a:cxn>
                  <a:cxn ang="0">
                    <a:pos x="4" y="110"/>
                  </a:cxn>
                  <a:cxn ang="0">
                    <a:pos x="3" y="125"/>
                  </a:cxn>
                  <a:cxn ang="0">
                    <a:pos x="3" y="142"/>
                  </a:cxn>
                  <a:cxn ang="0">
                    <a:pos x="1" y="157"/>
                  </a:cxn>
                  <a:cxn ang="0">
                    <a:pos x="0" y="172"/>
                  </a:cxn>
                  <a:cxn ang="0">
                    <a:pos x="0" y="189"/>
                  </a:cxn>
                  <a:cxn ang="0">
                    <a:pos x="8" y="220"/>
                  </a:cxn>
                  <a:cxn ang="0">
                    <a:pos x="8" y="220"/>
                  </a:cxn>
                </a:cxnLst>
                <a:rect l="0" t="0" r="r" b="b"/>
                <a:pathLst>
                  <a:path w="220" h="235">
                    <a:moveTo>
                      <a:pt x="8" y="220"/>
                    </a:moveTo>
                    <a:lnTo>
                      <a:pt x="29" y="221"/>
                    </a:lnTo>
                    <a:lnTo>
                      <a:pt x="61" y="222"/>
                    </a:lnTo>
                    <a:lnTo>
                      <a:pt x="103" y="225"/>
                    </a:lnTo>
                    <a:lnTo>
                      <a:pt x="118" y="230"/>
                    </a:lnTo>
                    <a:lnTo>
                      <a:pt x="134" y="232"/>
                    </a:lnTo>
                    <a:lnTo>
                      <a:pt x="155" y="233"/>
                    </a:lnTo>
                    <a:lnTo>
                      <a:pt x="171" y="234"/>
                    </a:lnTo>
                    <a:lnTo>
                      <a:pt x="187" y="230"/>
                    </a:lnTo>
                    <a:lnTo>
                      <a:pt x="199" y="214"/>
                    </a:lnTo>
                    <a:lnTo>
                      <a:pt x="203" y="199"/>
                    </a:lnTo>
                    <a:lnTo>
                      <a:pt x="210" y="183"/>
                    </a:lnTo>
                    <a:lnTo>
                      <a:pt x="211" y="168"/>
                    </a:lnTo>
                    <a:lnTo>
                      <a:pt x="212" y="153"/>
                    </a:lnTo>
                    <a:lnTo>
                      <a:pt x="212" y="136"/>
                    </a:lnTo>
                    <a:lnTo>
                      <a:pt x="214" y="121"/>
                    </a:lnTo>
                    <a:lnTo>
                      <a:pt x="215" y="105"/>
                    </a:lnTo>
                    <a:lnTo>
                      <a:pt x="216" y="89"/>
                    </a:lnTo>
                    <a:lnTo>
                      <a:pt x="218" y="52"/>
                    </a:lnTo>
                    <a:lnTo>
                      <a:pt x="219" y="37"/>
                    </a:lnTo>
                    <a:lnTo>
                      <a:pt x="219" y="21"/>
                    </a:lnTo>
                    <a:lnTo>
                      <a:pt x="203" y="16"/>
                    </a:lnTo>
                    <a:lnTo>
                      <a:pt x="187" y="9"/>
                    </a:lnTo>
                    <a:lnTo>
                      <a:pt x="172" y="8"/>
                    </a:lnTo>
                    <a:lnTo>
                      <a:pt x="157" y="8"/>
                    </a:lnTo>
                    <a:lnTo>
                      <a:pt x="141" y="7"/>
                    </a:lnTo>
                    <a:lnTo>
                      <a:pt x="125" y="6"/>
                    </a:lnTo>
                    <a:lnTo>
                      <a:pt x="110" y="6"/>
                    </a:lnTo>
                    <a:lnTo>
                      <a:pt x="93" y="4"/>
                    </a:lnTo>
                    <a:lnTo>
                      <a:pt x="79" y="4"/>
                    </a:lnTo>
                    <a:lnTo>
                      <a:pt x="62" y="3"/>
                    </a:lnTo>
                    <a:lnTo>
                      <a:pt x="46" y="2"/>
                    </a:lnTo>
                    <a:lnTo>
                      <a:pt x="30" y="1"/>
                    </a:lnTo>
                    <a:lnTo>
                      <a:pt x="15" y="0"/>
                    </a:lnTo>
                    <a:lnTo>
                      <a:pt x="14" y="17"/>
                    </a:lnTo>
                    <a:lnTo>
                      <a:pt x="14" y="31"/>
                    </a:lnTo>
                    <a:lnTo>
                      <a:pt x="12" y="47"/>
                    </a:lnTo>
                    <a:lnTo>
                      <a:pt x="7" y="63"/>
                    </a:lnTo>
                    <a:lnTo>
                      <a:pt x="6" y="78"/>
                    </a:lnTo>
                    <a:lnTo>
                      <a:pt x="5" y="93"/>
                    </a:lnTo>
                    <a:lnTo>
                      <a:pt x="4" y="110"/>
                    </a:lnTo>
                    <a:lnTo>
                      <a:pt x="3" y="125"/>
                    </a:lnTo>
                    <a:lnTo>
                      <a:pt x="3" y="142"/>
                    </a:lnTo>
                    <a:lnTo>
                      <a:pt x="1" y="157"/>
                    </a:lnTo>
                    <a:lnTo>
                      <a:pt x="0" y="172"/>
                    </a:lnTo>
                    <a:lnTo>
                      <a:pt x="0" y="189"/>
                    </a:lnTo>
                    <a:lnTo>
                      <a:pt x="8" y="220"/>
                    </a:lnTo>
                    <a:lnTo>
                      <a:pt x="8" y="22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94" name="Oval 550"/>
              <p:cNvSpPr>
                <a:spLocks noChangeArrowheads="1"/>
              </p:cNvSpPr>
              <p:nvPr/>
            </p:nvSpPr>
            <p:spPr bwMode="auto">
              <a:xfrm rot="16380000">
                <a:off x="2587" y="1018"/>
                <a:ext cx="178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201" name="Group 554"/>
            <p:cNvGrpSpPr>
              <a:grpSpLocks/>
            </p:cNvGrpSpPr>
            <p:nvPr/>
          </p:nvGrpSpPr>
          <p:grpSpPr bwMode="auto">
            <a:xfrm>
              <a:off x="2649" y="760"/>
              <a:ext cx="286" cy="275"/>
              <a:chOff x="2649" y="760"/>
              <a:chExt cx="286" cy="275"/>
            </a:xfrm>
          </p:grpSpPr>
          <p:sp>
            <p:nvSpPr>
              <p:cNvPr id="32296" name="Freeform 552"/>
              <p:cNvSpPr>
                <a:spLocks/>
              </p:cNvSpPr>
              <p:nvPr/>
            </p:nvSpPr>
            <p:spPr bwMode="auto">
              <a:xfrm>
                <a:off x="2649" y="760"/>
                <a:ext cx="286" cy="275"/>
              </a:xfrm>
              <a:custGeom>
                <a:avLst/>
                <a:gdLst/>
                <a:ahLst/>
                <a:cxnLst>
                  <a:cxn ang="0">
                    <a:pos x="0" y="124"/>
                  </a:cxn>
                  <a:cxn ang="0">
                    <a:pos x="12" y="142"/>
                  </a:cxn>
                  <a:cxn ang="0">
                    <a:pos x="29" y="168"/>
                  </a:cxn>
                  <a:cxn ang="0">
                    <a:pos x="52" y="204"/>
                  </a:cxn>
                  <a:cxn ang="0">
                    <a:pos x="57" y="219"/>
                  </a:cxn>
                  <a:cxn ang="0">
                    <a:pos x="64" y="233"/>
                  </a:cxn>
                  <a:cxn ang="0">
                    <a:pos x="76" y="250"/>
                  </a:cxn>
                  <a:cxn ang="0">
                    <a:pos x="85" y="263"/>
                  </a:cxn>
                  <a:cxn ang="0">
                    <a:pos x="98" y="274"/>
                  </a:cxn>
                  <a:cxn ang="0">
                    <a:pos x="117" y="274"/>
                  </a:cxn>
                  <a:cxn ang="0">
                    <a:pos x="132" y="269"/>
                  </a:cxn>
                  <a:cxn ang="0">
                    <a:pos x="149" y="265"/>
                  </a:cxn>
                  <a:cxn ang="0">
                    <a:pos x="162" y="257"/>
                  </a:cxn>
                  <a:cxn ang="0">
                    <a:pos x="174" y="249"/>
                  </a:cxn>
                  <a:cxn ang="0">
                    <a:pos x="188" y="240"/>
                  </a:cxn>
                  <a:cxn ang="0">
                    <a:pos x="201" y="232"/>
                  </a:cxn>
                  <a:cxn ang="0">
                    <a:pos x="215" y="223"/>
                  </a:cxn>
                  <a:cxn ang="0">
                    <a:pos x="228" y="215"/>
                  </a:cxn>
                  <a:cxn ang="0">
                    <a:pos x="259" y="194"/>
                  </a:cxn>
                  <a:cxn ang="0">
                    <a:pos x="272" y="186"/>
                  </a:cxn>
                  <a:cxn ang="0">
                    <a:pos x="285" y="177"/>
                  </a:cxn>
                  <a:cxn ang="0">
                    <a:pos x="280" y="162"/>
                  </a:cxn>
                  <a:cxn ang="0">
                    <a:pos x="276" y="145"/>
                  </a:cxn>
                  <a:cxn ang="0">
                    <a:pos x="268" y="132"/>
                  </a:cxn>
                  <a:cxn ang="0">
                    <a:pos x="259" y="119"/>
                  </a:cxn>
                  <a:cxn ang="0">
                    <a:pos x="251" y="106"/>
                  </a:cxn>
                  <a:cxn ang="0">
                    <a:pos x="242" y="93"/>
                  </a:cxn>
                  <a:cxn ang="0">
                    <a:pos x="234" y="80"/>
                  </a:cxn>
                  <a:cxn ang="0">
                    <a:pos x="225" y="66"/>
                  </a:cxn>
                  <a:cxn ang="0">
                    <a:pos x="216" y="54"/>
                  </a:cxn>
                  <a:cxn ang="0">
                    <a:pos x="208" y="39"/>
                  </a:cxn>
                  <a:cxn ang="0">
                    <a:pos x="199" y="26"/>
                  </a:cxn>
                  <a:cxn ang="0">
                    <a:pos x="190" y="13"/>
                  </a:cxn>
                  <a:cxn ang="0">
                    <a:pos x="182" y="0"/>
                  </a:cxn>
                  <a:cxn ang="0">
                    <a:pos x="168" y="9"/>
                  </a:cxn>
                  <a:cxn ang="0">
                    <a:pos x="156" y="17"/>
                  </a:cxn>
                  <a:cxn ang="0">
                    <a:pos x="142" y="25"/>
                  </a:cxn>
                  <a:cxn ang="0">
                    <a:pos x="127" y="30"/>
                  </a:cxn>
                  <a:cxn ang="0">
                    <a:pos x="113" y="39"/>
                  </a:cxn>
                  <a:cxn ang="0">
                    <a:pos x="100" y="47"/>
                  </a:cxn>
                  <a:cxn ang="0">
                    <a:pos x="87" y="55"/>
                  </a:cxn>
                  <a:cxn ang="0">
                    <a:pos x="73" y="64"/>
                  </a:cxn>
                  <a:cxn ang="0">
                    <a:pos x="60" y="73"/>
                  </a:cxn>
                  <a:cxn ang="0">
                    <a:pos x="47" y="81"/>
                  </a:cxn>
                  <a:cxn ang="0">
                    <a:pos x="34" y="89"/>
                  </a:cxn>
                  <a:cxn ang="0">
                    <a:pos x="21" y="98"/>
                  </a:cxn>
                  <a:cxn ang="0">
                    <a:pos x="0" y="124"/>
                  </a:cxn>
                  <a:cxn ang="0">
                    <a:pos x="0" y="124"/>
                  </a:cxn>
                </a:cxnLst>
                <a:rect l="0" t="0" r="r" b="b"/>
                <a:pathLst>
                  <a:path w="286" h="275">
                    <a:moveTo>
                      <a:pt x="0" y="124"/>
                    </a:moveTo>
                    <a:lnTo>
                      <a:pt x="12" y="142"/>
                    </a:lnTo>
                    <a:lnTo>
                      <a:pt x="29" y="168"/>
                    </a:lnTo>
                    <a:lnTo>
                      <a:pt x="52" y="204"/>
                    </a:lnTo>
                    <a:lnTo>
                      <a:pt x="57" y="219"/>
                    </a:lnTo>
                    <a:lnTo>
                      <a:pt x="64" y="233"/>
                    </a:lnTo>
                    <a:lnTo>
                      <a:pt x="76" y="250"/>
                    </a:lnTo>
                    <a:lnTo>
                      <a:pt x="85" y="263"/>
                    </a:lnTo>
                    <a:lnTo>
                      <a:pt x="98" y="274"/>
                    </a:lnTo>
                    <a:lnTo>
                      <a:pt x="117" y="274"/>
                    </a:lnTo>
                    <a:lnTo>
                      <a:pt x="132" y="269"/>
                    </a:lnTo>
                    <a:lnTo>
                      <a:pt x="149" y="265"/>
                    </a:lnTo>
                    <a:lnTo>
                      <a:pt x="162" y="257"/>
                    </a:lnTo>
                    <a:lnTo>
                      <a:pt x="174" y="249"/>
                    </a:lnTo>
                    <a:lnTo>
                      <a:pt x="188" y="240"/>
                    </a:lnTo>
                    <a:lnTo>
                      <a:pt x="201" y="232"/>
                    </a:lnTo>
                    <a:lnTo>
                      <a:pt x="215" y="223"/>
                    </a:lnTo>
                    <a:lnTo>
                      <a:pt x="228" y="215"/>
                    </a:lnTo>
                    <a:lnTo>
                      <a:pt x="259" y="194"/>
                    </a:lnTo>
                    <a:lnTo>
                      <a:pt x="272" y="186"/>
                    </a:lnTo>
                    <a:lnTo>
                      <a:pt x="285" y="177"/>
                    </a:lnTo>
                    <a:lnTo>
                      <a:pt x="280" y="162"/>
                    </a:lnTo>
                    <a:lnTo>
                      <a:pt x="276" y="145"/>
                    </a:lnTo>
                    <a:lnTo>
                      <a:pt x="268" y="132"/>
                    </a:lnTo>
                    <a:lnTo>
                      <a:pt x="259" y="119"/>
                    </a:lnTo>
                    <a:lnTo>
                      <a:pt x="251" y="106"/>
                    </a:lnTo>
                    <a:lnTo>
                      <a:pt x="242" y="93"/>
                    </a:lnTo>
                    <a:lnTo>
                      <a:pt x="234" y="80"/>
                    </a:lnTo>
                    <a:lnTo>
                      <a:pt x="225" y="66"/>
                    </a:lnTo>
                    <a:lnTo>
                      <a:pt x="216" y="54"/>
                    </a:lnTo>
                    <a:lnTo>
                      <a:pt x="208" y="39"/>
                    </a:lnTo>
                    <a:lnTo>
                      <a:pt x="199" y="26"/>
                    </a:lnTo>
                    <a:lnTo>
                      <a:pt x="190" y="13"/>
                    </a:lnTo>
                    <a:lnTo>
                      <a:pt x="182" y="0"/>
                    </a:lnTo>
                    <a:lnTo>
                      <a:pt x="168" y="9"/>
                    </a:lnTo>
                    <a:lnTo>
                      <a:pt x="156" y="17"/>
                    </a:lnTo>
                    <a:lnTo>
                      <a:pt x="142" y="25"/>
                    </a:lnTo>
                    <a:lnTo>
                      <a:pt x="127" y="30"/>
                    </a:lnTo>
                    <a:lnTo>
                      <a:pt x="113" y="39"/>
                    </a:lnTo>
                    <a:lnTo>
                      <a:pt x="100" y="47"/>
                    </a:lnTo>
                    <a:lnTo>
                      <a:pt x="87" y="55"/>
                    </a:lnTo>
                    <a:lnTo>
                      <a:pt x="73" y="64"/>
                    </a:lnTo>
                    <a:lnTo>
                      <a:pt x="60" y="73"/>
                    </a:lnTo>
                    <a:lnTo>
                      <a:pt x="47" y="81"/>
                    </a:lnTo>
                    <a:lnTo>
                      <a:pt x="34" y="89"/>
                    </a:lnTo>
                    <a:lnTo>
                      <a:pt x="21" y="98"/>
                    </a:lnTo>
                    <a:lnTo>
                      <a:pt x="0" y="124"/>
                    </a:lnTo>
                    <a:lnTo>
                      <a:pt x="0" y="124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297" name="Oval 553"/>
              <p:cNvSpPr>
                <a:spLocks noChangeArrowheads="1"/>
              </p:cNvSpPr>
              <p:nvPr/>
            </p:nvSpPr>
            <p:spPr bwMode="auto">
              <a:xfrm rot="19620000">
                <a:off x="2670" y="820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204" name="Group 557"/>
            <p:cNvGrpSpPr>
              <a:grpSpLocks/>
            </p:cNvGrpSpPr>
            <p:nvPr/>
          </p:nvGrpSpPr>
          <p:grpSpPr bwMode="auto">
            <a:xfrm>
              <a:off x="2868" y="1166"/>
              <a:ext cx="239" cy="225"/>
              <a:chOff x="2868" y="1166"/>
              <a:chExt cx="239" cy="225"/>
            </a:xfrm>
          </p:grpSpPr>
          <p:sp>
            <p:nvSpPr>
              <p:cNvPr id="32299" name="Freeform 555"/>
              <p:cNvSpPr>
                <a:spLocks/>
              </p:cNvSpPr>
              <p:nvPr/>
            </p:nvSpPr>
            <p:spPr bwMode="auto">
              <a:xfrm>
                <a:off x="2868" y="1166"/>
                <a:ext cx="239" cy="225"/>
              </a:xfrm>
              <a:custGeom>
                <a:avLst/>
                <a:gdLst/>
                <a:ahLst/>
                <a:cxnLst>
                  <a:cxn ang="0">
                    <a:pos x="221" y="217"/>
                  </a:cxn>
                  <a:cxn ang="0">
                    <a:pos x="221" y="196"/>
                  </a:cxn>
                  <a:cxn ang="0">
                    <a:pos x="223" y="165"/>
                  </a:cxn>
                  <a:cxn ang="0">
                    <a:pos x="229" y="121"/>
                  </a:cxn>
                  <a:cxn ang="0">
                    <a:pos x="234" y="108"/>
                  </a:cxn>
                  <a:cxn ang="0">
                    <a:pos x="237" y="92"/>
                  </a:cxn>
                  <a:cxn ang="0">
                    <a:pos x="238" y="71"/>
                  </a:cxn>
                  <a:cxn ang="0">
                    <a:pos x="238" y="54"/>
                  </a:cxn>
                  <a:cxn ang="0">
                    <a:pos x="234" y="38"/>
                  </a:cxn>
                  <a:cxn ang="0">
                    <a:pos x="219" y="27"/>
                  </a:cxn>
                  <a:cxn ang="0">
                    <a:pos x="204" y="22"/>
                  </a:cxn>
                  <a:cxn ang="0">
                    <a:pos x="189" y="14"/>
                  </a:cxn>
                  <a:cxn ang="0">
                    <a:pos x="175" y="12"/>
                  </a:cxn>
                  <a:cxn ang="0">
                    <a:pos x="160" y="11"/>
                  </a:cxn>
                  <a:cxn ang="0">
                    <a:pos x="144" y="10"/>
                  </a:cxn>
                  <a:cxn ang="0">
                    <a:pos x="129" y="8"/>
                  </a:cxn>
                  <a:cxn ang="0">
                    <a:pos x="111" y="6"/>
                  </a:cxn>
                  <a:cxn ang="0">
                    <a:pos x="96" y="6"/>
                  </a:cxn>
                  <a:cxn ang="0">
                    <a:pos x="58" y="1"/>
                  </a:cxn>
                  <a:cxn ang="0">
                    <a:pos x="44" y="0"/>
                  </a:cxn>
                  <a:cxn ang="0">
                    <a:pos x="28" y="0"/>
                  </a:cxn>
                  <a:cxn ang="0">
                    <a:pos x="23" y="15"/>
                  </a:cxn>
                  <a:cxn ang="0">
                    <a:pos x="16" y="30"/>
                  </a:cxn>
                  <a:cxn ang="0">
                    <a:pos x="14" y="45"/>
                  </a:cxn>
                  <a:cxn ang="0">
                    <a:pos x="12" y="61"/>
                  </a:cxn>
                  <a:cxn ang="0">
                    <a:pos x="11" y="77"/>
                  </a:cxn>
                  <a:cxn ang="0">
                    <a:pos x="10" y="94"/>
                  </a:cxn>
                  <a:cxn ang="0">
                    <a:pos x="9" y="108"/>
                  </a:cxn>
                  <a:cxn ang="0">
                    <a:pos x="7" y="124"/>
                  </a:cxn>
                  <a:cxn ang="0">
                    <a:pos x="6" y="139"/>
                  </a:cxn>
                  <a:cxn ang="0">
                    <a:pos x="4" y="155"/>
                  </a:cxn>
                  <a:cxn ang="0">
                    <a:pos x="2" y="171"/>
                  </a:cxn>
                  <a:cxn ang="0">
                    <a:pos x="1" y="187"/>
                  </a:cxn>
                  <a:cxn ang="0">
                    <a:pos x="0" y="203"/>
                  </a:cxn>
                  <a:cxn ang="0">
                    <a:pos x="16" y="205"/>
                  </a:cxn>
                  <a:cxn ang="0">
                    <a:pos x="32" y="205"/>
                  </a:cxn>
                  <a:cxn ang="0">
                    <a:pos x="47" y="208"/>
                  </a:cxn>
                  <a:cxn ang="0">
                    <a:pos x="61" y="214"/>
                  </a:cxn>
                  <a:cxn ang="0">
                    <a:pos x="78" y="213"/>
                  </a:cxn>
                  <a:cxn ang="0">
                    <a:pos x="93" y="215"/>
                  </a:cxn>
                  <a:cxn ang="0">
                    <a:pos x="109" y="218"/>
                  </a:cxn>
                  <a:cxn ang="0">
                    <a:pos x="125" y="219"/>
                  </a:cxn>
                  <a:cxn ang="0">
                    <a:pos x="141" y="221"/>
                  </a:cxn>
                  <a:cxn ang="0">
                    <a:pos x="157" y="221"/>
                  </a:cxn>
                  <a:cxn ang="0">
                    <a:pos x="171" y="224"/>
                  </a:cxn>
                  <a:cxn ang="0">
                    <a:pos x="187" y="224"/>
                  </a:cxn>
                  <a:cxn ang="0">
                    <a:pos x="221" y="217"/>
                  </a:cxn>
                  <a:cxn ang="0">
                    <a:pos x="221" y="217"/>
                  </a:cxn>
                </a:cxnLst>
                <a:rect l="0" t="0" r="r" b="b"/>
                <a:pathLst>
                  <a:path w="239" h="225">
                    <a:moveTo>
                      <a:pt x="221" y="217"/>
                    </a:moveTo>
                    <a:lnTo>
                      <a:pt x="221" y="196"/>
                    </a:lnTo>
                    <a:lnTo>
                      <a:pt x="223" y="165"/>
                    </a:lnTo>
                    <a:lnTo>
                      <a:pt x="229" y="121"/>
                    </a:lnTo>
                    <a:lnTo>
                      <a:pt x="234" y="108"/>
                    </a:lnTo>
                    <a:lnTo>
                      <a:pt x="237" y="92"/>
                    </a:lnTo>
                    <a:lnTo>
                      <a:pt x="238" y="71"/>
                    </a:lnTo>
                    <a:lnTo>
                      <a:pt x="238" y="54"/>
                    </a:lnTo>
                    <a:lnTo>
                      <a:pt x="234" y="38"/>
                    </a:lnTo>
                    <a:lnTo>
                      <a:pt x="219" y="27"/>
                    </a:lnTo>
                    <a:lnTo>
                      <a:pt x="204" y="22"/>
                    </a:lnTo>
                    <a:lnTo>
                      <a:pt x="189" y="14"/>
                    </a:lnTo>
                    <a:lnTo>
                      <a:pt x="175" y="12"/>
                    </a:lnTo>
                    <a:lnTo>
                      <a:pt x="160" y="11"/>
                    </a:lnTo>
                    <a:lnTo>
                      <a:pt x="144" y="10"/>
                    </a:lnTo>
                    <a:lnTo>
                      <a:pt x="129" y="8"/>
                    </a:lnTo>
                    <a:lnTo>
                      <a:pt x="111" y="6"/>
                    </a:lnTo>
                    <a:lnTo>
                      <a:pt x="96" y="6"/>
                    </a:lnTo>
                    <a:lnTo>
                      <a:pt x="58" y="1"/>
                    </a:lnTo>
                    <a:lnTo>
                      <a:pt x="44" y="0"/>
                    </a:lnTo>
                    <a:lnTo>
                      <a:pt x="28" y="0"/>
                    </a:lnTo>
                    <a:lnTo>
                      <a:pt x="23" y="15"/>
                    </a:lnTo>
                    <a:lnTo>
                      <a:pt x="16" y="30"/>
                    </a:lnTo>
                    <a:lnTo>
                      <a:pt x="14" y="45"/>
                    </a:lnTo>
                    <a:lnTo>
                      <a:pt x="12" y="61"/>
                    </a:lnTo>
                    <a:lnTo>
                      <a:pt x="11" y="77"/>
                    </a:lnTo>
                    <a:lnTo>
                      <a:pt x="10" y="94"/>
                    </a:lnTo>
                    <a:lnTo>
                      <a:pt x="9" y="108"/>
                    </a:lnTo>
                    <a:lnTo>
                      <a:pt x="7" y="124"/>
                    </a:lnTo>
                    <a:lnTo>
                      <a:pt x="6" y="139"/>
                    </a:lnTo>
                    <a:lnTo>
                      <a:pt x="4" y="155"/>
                    </a:lnTo>
                    <a:lnTo>
                      <a:pt x="2" y="171"/>
                    </a:lnTo>
                    <a:lnTo>
                      <a:pt x="1" y="187"/>
                    </a:lnTo>
                    <a:lnTo>
                      <a:pt x="0" y="203"/>
                    </a:lnTo>
                    <a:lnTo>
                      <a:pt x="16" y="205"/>
                    </a:lnTo>
                    <a:lnTo>
                      <a:pt x="32" y="205"/>
                    </a:lnTo>
                    <a:lnTo>
                      <a:pt x="47" y="208"/>
                    </a:lnTo>
                    <a:lnTo>
                      <a:pt x="61" y="214"/>
                    </a:lnTo>
                    <a:lnTo>
                      <a:pt x="78" y="213"/>
                    </a:lnTo>
                    <a:lnTo>
                      <a:pt x="93" y="215"/>
                    </a:lnTo>
                    <a:lnTo>
                      <a:pt x="109" y="218"/>
                    </a:lnTo>
                    <a:lnTo>
                      <a:pt x="125" y="219"/>
                    </a:lnTo>
                    <a:lnTo>
                      <a:pt x="141" y="221"/>
                    </a:lnTo>
                    <a:lnTo>
                      <a:pt x="157" y="221"/>
                    </a:lnTo>
                    <a:lnTo>
                      <a:pt x="171" y="224"/>
                    </a:lnTo>
                    <a:lnTo>
                      <a:pt x="187" y="224"/>
                    </a:lnTo>
                    <a:lnTo>
                      <a:pt x="221" y="217"/>
                    </a:lnTo>
                    <a:lnTo>
                      <a:pt x="221" y="217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300" name="Oval 556"/>
              <p:cNvSpPr>
                <a:spLocks noChangeArrowheads="1"/>
              </p:cNvSpPr>
              <p:nvPr/>
            </p:nvSpPr>
            <p:spPr bwMode="auto">
              <a:xfrm rot="11100000">
                <a:off x="2886" y="1330"/>
                <a:ext cx="178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207" name="Group 560"/>
            <p:cNvGrpSpPr>
              <a:grpSpLocks/>
            </p:cNvGrpSpPr>
            <p:nvPr/>
          </p:nvGrpSpPr>
          <p:grpSpPr bwMode="auto">
            <a:xfrm>
              <a:off x="2697" y="1092"/>
              <a:ext cx="273" cy="285"/>
              <a:chOff x="2697" y="1092"/>
              <a:chExt cx="273" cy="285"/>
            </a:xfrm>
          </p:grpSpPr>
          <p:sp>
            <p:nvSpPr>
              <p:cNvPr id="32302" name="Freeform 558"/>
              <p:cNvSpPr>
                <a:spLocks/>
              </p:cNvSpPr>
              <p:nvPr/>
            </p:nvSpPr>
            <p:spPr bwMode="auto">
              <a:xfrm>
                <a:off x="2697" y="1092"/>
                <a:ext cx="273" cy="285"/>
              </a:xfrm>
              <a:custGeom>
                <a:avLst/>
                <a:gdLst/>
                <a:ahLst/>
                <a:cxnLst>
                  <a:cxn ang="0">
                    <a:pos x="117" y="284"/>
                  </a:cxn>
                  <a:cxn ang="0">
                    <a:pos x="135" y="272"/>
                  </a:cxn>
                  <a:cxn ang="0">
                    <a:pos x="163" y="256"/>
                  </a:cxn>
                  <a:cxn ang="0">
                    <a:pos x="199" y="234"/>
                  </a:cxn>
                  <a:cxn ang="0">
                    <a:pos x="214" y="231"/>
                  </a:cxn>
                  <a:cxn ang="0">
                    <a:pos x="229" y="223"/>
                  </a:cxn>
                  <a:cxn ang="0">
                    <a:pos x="246" y="212"/>
                  </a:cxn>
                  <a:cxn ang="0">
                    <a:pos x="260" y="203"/>
                  </a:cxn>
                  <a:cxn ang="0">
                    <a:pos x="271" y="190"/>
                  </a:cxn>
                  <a:cxn ang="0">
                    <a:pos x="272" y="172"/>
                  </a:cxn>
                  <a:cxn ang="0">
                    <a:pos x="267" y="157"/>
                  </a:cxn>
                  <a:cxn ang="0">
                    <a:pos x="263" y="140"/>
                  </a:cxn>
                  <a:cxn ang="0">
                    <a:pos x="256" y="127"/>
                  </a:cxn>
                  <a:cxn ang="0">
                    <a:pos x="249" y="114"/>
                  </a:cxn>
                  <a:cxn ang="0">
                    <a:pos x="239" y="100"/>
                  </a:cxn>
                  <a:cxn ang="0">
                    <a:pos x="232" y="87"/>
                  </a:cxn>
                  <a:cxn ang="0">
                    <a:pos x="225" y="72"/>
                  </a:cxn>
                  <a:cxn ang="0">
                    <a:pos x="216" y="59"/>
                  </a:cxn>
                  <a:cxn ang="0">
                    <a:pos x="197" y="26"/>
                  </a:cxn>
                  <a:cxn ang="0">
                    <a:pos x="190" y="13"/>
                  </a:cxn>
                  <a:cxn ang="0">
                    <a:pos x="181" y="0"/>
                  </a:cxn>
                  <a:cxn ang="0">
                    <a:pos x="165" y="4"/>
                  </a:cxn>
                  <a:cxn ang="0">
                    <a:pos x="149" y="8"/>
                  </a:cxn>
                  <a:cxn ang="0">
                    <a:pos x="136" y="16"/>
                  </a:cxn>
                  <a:cxn ang="0">
                    <a:pos x="121" y="24"/>
                  </a:cxn>
                  <a:cxn ang="0">
                    <a:pos x="108" y="32"/>
                  </a:cxn>
                  <a:cxn ang="0">
                    <a:pos x="94" y="41"/>
                  </a:cxn>
                  <a:cxn ang="0">
                    <a:pos x="82" y="48"/>
                  </a:cxn>
                  <a:cxn ang="0">
                    <a:pos x="66" y="57"/>
                  </a:cxn>
                  <a:cxn ang="0">
                    <a:pos x="55" y="64"/>
                  </a:cxn>
                  <a:cxn ang="0">
                    <a:pos x="40" y="73"/>
                  </a:cxn>
                  <a:cxn ang="0">
                    <a:pos x="26" y="81"/>
                  </a:cxn>
                  <a:cxn ang="0">
                    <a:pos x="14" y="88"/>
                  </a:cxn>
                  <a:cxn ang="0">
                    <a:pos x="0" y="96"/>
                  </a:cxn>
                  <a:cxn ang="0">
                    <a:pos x="8" y="111"/>
                  </a:cxn>
                  <a:cxn ang="0">
                    <a:pos x="17" y="124"/>
                  </a:cxn>
                  <a:cxn ang="0">
                    <a:pos x="24" y="138"/>
                  </a:cxn>
                  <a:cxn ang="0">
                    <a:pos x="27" y="153"/>
                  </a:cxn>
                  <a:cxn ang="0">
                    <a:pos x="37" y="167"/>
                  </a:cxn>
                  <a:cxn ang="0">
                    <a:pos x="45" y="180"/>
                  </a:cxn>
                  <a:cxn ang="0">
                    <a:pos x="52" y="194"/>
                  </a:cxn>
                  <a:cxn ang="0">
                    <a:pos x="61" y="209"/>
                  </a:cxn>
                  <a:cxn ang="0">
                    <a:pos x="69" y="222"/>
                  </a:cxn>
                  <a:cxn ang="0">
                    <a:pos x="76" y="235"/>
                  </a:cxn>
                  <a:cxn ang="0">
                    <a:pos x="84" y="248"/>
                  </a:cxn>
                  <a:cxn ang="0">
                    <a:pos x="92" y="261"/>
                  </a:cxn>
                  <a:cxn ang="0">
                    <a:pos x="117" y="284"/>
                  </a:cxn>
                  <a:cxn ang="0">
                    <a:pos x="117" y="284"/>
                  </a:cxn>
                </a:cxnLst>
                <a:rect l="0" t="0" r="r" b="b"/>
                <a:pathLst>
                  <a:path w="273" h="285">
                    <a:moveTo>
                      <a:pt x="117" y="284"/>
                    </a:moveTo>
                    <a:lnTo>
                      <a:pt x="135" y="272"/>
                    </a:lnTo>
                    <a:lnTo>
                      <a:pt x="163" y="256"/>
                    </a:lnTo>
                    <a:lnTo>
                      <a:pt x="199" y="234"/>
                    </a:lnTo>
                    <a:lnTo>
                      <a:pt x="214" y="231"/>
                    </a:lnTo>
                    <a:lnTo>
                      <a:pt x="229" y="223"/>
                    </a:lnTo>
                    <a:lnTo>
                      <a:pt x="246" y="212"/>
                    </a:lnTo>
                    <a:lnTo>
                      <a:pt x="260" y="203"/>
                    </a:lnTo>
                    <a:lnTo>
                      <a:pt x="271" y="190"/>
                    </a:lnTo>
                    <a:lnTo>
                      <a:pt x="272" y="172"/>
                    </a:lnTo>
                    <a:lnTo>
                      <a:pt x="267" y="157"/>
                    </a:lnTo>
                    <a:lnTo>
                      <a:pt x="263" y="140"/>
                    </a:lnTo>
                    <a:lnTo>
                      <a:pt x="256" y="127"/>
                    </a:lnTo>
                    <a:lnTo>
                      <a:pt x="249" y="114"/>
                    </a:lnTo>
                    <a:lnTo>
                      <a:pt x="239" y="100"/>
                    </a:lnTo>
                    <a:lnTo>
                      <a:pt x="232" y="87"/>
                    </a:lnTo>
                    <a:lnTo>
                      <a:pt x="225" y="72"/>
                    </a:lnTo>
                    <a:lnTo>
                      <a:pt x="216" y="59"/>
                    </a:lnTo>
                    <a:lnTo>
                      <a:pt x="197" y="26"/>
                    </a:lnTo>
                    <a:lnTo>
                      <a:pt x="190" y="13"/>
                    </a:lnTo>
                    <a:lnTo>
                      <a:pt x="181" y="0"/>
                    </a:lnTo>
                    <a:lnTo>
                      <a:pt x="165" y="4"/>
                    </a:lnTo>
                    <a:lnTo>
                      <a:pt x="149" y="8"/>
                    </a:lnTo>
                    <a:lnTo>
                      <a:pt x="136" y="16"/>
                    </a:lnTo>
                    <a:lnTo>
                      <a:pt x="121" y="24"/>
                    </a:lnTo>
                    <a:lnTo>
                      <a:pt x="108" y="32"/>
                    </a:lnTo>
                    <a:lnTo>
                      <a:pt x="94" y="41"/>
                    </a:lnTo>
                    <a:lnTo>
                      <a:pt x="82" y="48"/>
                    </a:lnTo>
                    <a:lnTo>
                      <a:pt x="66" y="57"/>
                    </a:lnTo>
                    <a:lnTo>
                      <a:pt x="55" y="64"/>
                    </a:lnTo>
                    <a:lnTo>
                      <a:pt x="40" y="73"/>
                    </a:lnTo>
                    <a:lnTo>
                      <a:pt x="26" y="81"/>
                    </a:lnTo>
                    <a:lnTo>
                      <a:pt x="14" y="88"/>
                    </a:lnTo>
                    <a:lnTo>
                      <a:pt x="0" y="96"/>
                    </a:lnTo>
                    <a:lnTo>
                      <a:pt x="8" y="111"/>
                    </a:lnTo>
                    <a:lnTo>
                      <a:pt x="17" y="124"/>
                    </a:lnTo>
                    <a:lnTo>
                      <a:pt x="24" y="138"/>
                    </a:lnTo>
                    <a:lnTo>
                      <a:pt x="27" y="153"/>
                    </a:lnTo>
                    <a:lnTo>
                      <a:pt x="37" y="167"/>
                    </a:lnTo>
                    <a:lnTo>
                      <a:pt x="45" y="180"/>
                    </a:lnTo>
                    <a:lnTo>
                      <a:pt x="52" y="194"/>
                    </a:lnTo>
                    <a:lnTo>
                      <a:pt x="61" y="209"/>
                    </a:lnTo>
                    <a:lnTo>
                      <a:pt x="69" y="222"/>
                    </a:lnTo>
                    <a:lnTo>
                      <a:pt x="76" y="235"/>
                    </a:lnTo>
                    <a:lnTo>
                      <a:pt x="84" y="248"/>
                    </a:lnTo>
                    <a:lnTo>
                      <a:pt x="92" y="261"/>
                    </a:lnTo>
                    <a:lnTo>
                      <a:pt x="117" y="284"/>
                    </a:lnTo>
                    <a:lnTo>
                      <a:pt x="117" y="284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303" name="Oval 559"/>
              <p:cNvSpPr>
                <a:spLocks noChangeArrowheads="1"/>
              </p:cNvSpPr>
              <p:nvPr/>
            </p:nvSpPr>
            <p:spPr bwMode="auto">
              <a:xfrm rot="14340000">
                <a:off x="2686" y="1243"/>
                <a:ext cx="177" cy="42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208" name="Group 563"/>
            <p:cNvGrpSpPr>
              <a:grpSpLocks/>
            </p:cNvGrpSpPr>
            <p:nvPr/>
          </p:nvGrpSpPr>
          <p:grpSpPr bwMode="auto">
            <a:xfrm>
              <a:off x="2986" y="1047"/>
              <a:ext cx="288" cy="287"/>
              <a:chOff x="2986" y="1047"/>
              <a:chExt cx="288" cy="287"/>
            </a:xfrm>
          </p:grpSpPr>
          <p:sp>
            <p:nvSpPr>
              <p:cNvPr id="32305" name="Freeform 561"/>
              <p:cNvSpPr>
                <a:spLocks/>
              </p:cNvSpPr>
              <p:nvPr/>
            </p:nvSpPr>
            <p:spPr bwMode="auto">
              <a:xfrm>
                <a:off x="2986" y="1047"/>
                <a:ext cx="288" cy="287"/>
              </a:xfrm>
              <a:custGeom>
                <a:avLst/>
                <a:gdLst/>
                <a:ahLst/>
                <a:cxnLst>
                  <a:cxn ang="0">
                    <a:pos x="287" y="107"/>
                  </a:cxn>
                  <a:cxn ang="0">
                    <a:pos x="269" y="94"/>
                  </a:cxn>
                  <a:cxn ang="0">
                    <a:pos x="243" y="76"/>
                  </a:cxn>
                  <a:cxn ang="0">
                    <a:pos x="210" y="50"/>
                  </a:cxn>
                  <a:cxn ang="0">
                    <a:pos x="201" y="37"/>
                  </a:cxn>
                  <a:cxn ang="0">
                    <a:pos x="189" y="27"/>
                  </a:cxn>
                  <a:cxn ang="0">
                    <a:pos x="171" y="15"/>
                  </a:cxn>
                  <a:cxn ang="0">
                    <a:pos x="158" y="5"/>
                  </a:cxn>
                  <a:cxn ang="0">
                    <a:pos x="142" y="0"/>
                  </a:cxn>
                  <a:cxn ang="0">
                    <a:pos x="125" y="6"/>
                  </a:cxn>
                  <a:cxn ang="0">
                    <a:pos x="112" y="15"/>
                  </a:cxn>
                  <a:cxn ang="0">
                    <a:pos x="98" y="26"/>
                  </a:cxn>
                  <a:cxn ang="0">
                    <a:pos x="89" y="37"/>
                  </a:cxn>
                  <a:cxn ang="0">
                    <a:pos x="80" y="49"/>
                  </a:cxn>
                  <a:cxn ang="0">
                    <a:pos x="70" y="63"/>
                  </a:cxn>
                  <a:cxn ang="0">
                    <a:pos x="61" y="74"/>
                  </a:cxn>
                  <a:cxn ang="0">
                    <a:pos x="50" y="87"/>
                  </a:cxn>
                  <a:cxn ang="0">
                    <a:pos x="42" y="100"/>
                  </a:cxn>
                  <a:cxn ang="0">
                    <a:pos x="18" y="129"/>
                  </a:cxn>
                  <a:cxn ang="0">
                    <a:pos x="9" y="141"/>
                  </a:cxn>
                  <a:cxn ang="0">
                    <a:pos x="0" y="155"/>
                  </a:cxn>
                  <a:cxn ang="0">
                    <a:pos x="10" y="168"/>
                  </a:cxn>
                  <a:cxn ang="0">
                    <a:pos x="19" y="181"/>
                  </a:cxn>
                  <a:cxn ang="0">
                    <a:pos x="31" y="191"/>
                  </a:cxn>
                  <a:cxn ang="0">
                    <a:pos x="44" y="200"/>
                  </a:cxn>
                  <a:cxn ang="0">
                    <a:pos x="57" y="210"/>
                  </a:cxn>
                  <a:cxn ang="0">
                    <a:pos x="70" y="219"/>
                  </a:cxn>
                  <a:cxn ang="0">
                    <a:pos x="82" y="229"/>
                  </a:cxn>
                  <a:cxn ang="0">
                    <a:pos x="95" y="239"/>
                  </a:cxn>
                  <a:cxn ang="0">
                    <a:pos x="107" y="247"/>
                  </a:cxn>
                  <a:cxn ang="0">
                    <a:pos x="120" y="257"/>
                  </a:cxn>
                  <a:cxn ang="0">
                    <a:pos x="133" y="267"/>
                  </a:cxn>
                  <a:cxn ang="0">
                    <a:pos x="144" y="276"/>
                  </a:cxn>
                  <a:cxn ang="0">
                    <a:pos x="157" y="286"/>
                  </a:cxn>
                  <a:cxn ang="0">
                    <a:pos x="168" y="273"/>
                  </a:cxn>
                  <a:cxn ang="0">
                    <a:pos x="176" y="260"/>
                  </a:cxn>
                  <a:cxn ang="0">
                    <a:pos x="187" y="248"/>
                  </a:cxn>
                  <a:cxn ang="0">
                    <a:pos x="199" y="239"/>
                  </a:cxn>
                  <a:cxn ang="0">
                    <a:pos x="208" y="226"/>
                  </a:cxn>
                  <a:cxn ang="0">
                    <a:pos x="218" y="213"/>
                  </a:cxn>
                  <a:cxn ang="0">
                    <a:pos x="229" y="201"/>
                  </a:cxn>
                  <a:cxn ang="0">
                    <a:pos x="238" y="188"/>
                  </a:cxn>
                  <a:cxn ang="0">
                    <a:pos x="247" y="175"/>
                  </a:cxn>
                  <a:cxn ang="0">
                    <a:pos x="257" y="164"/>
                  </a:cxn>
                  <a:cxn ang="0">
                    <a:pos x="266" y="152"/>
                  </a:cxn>
                  <a:cxn ang="0">
                    <a:pos x="275" y="139"/>
                  </a:cxn>
                  <a:cxn ang="0">
                    <a:pos x="287" y="107"/>
                  </a:cxn>
                  <a:cxn ang="0">
                    <a:pos x="287" y="107"/>
                  </a:cxn>
                </a:cxnLst>
                <a:rect l="0" t="0" r="r" b="b"/>
                <a:pathLst>
                  <a:path w="288" h="287">
                    <a:moveTo>
                      <a:pt x="287" y="107"/>
                    </a:moveTo>
                    <a:lnTo>
                      <a:pt x="269" y="94"/>
                    </a:lnTo>
                    <a:lnTo>
                      <a:pt x="243" y="76"/>
                    </a:lnTo>
                    <a:lnTo>
                      <a:pt x="210" y="50"/>
                    </a:lnTo>
                    <a:lnTo>
                      <a:pt x="201" y="37"/>
                    </a:lnTo>
                    <a:lnTo>
                      <a:pt x="189" y="27"/>
                    </a:lnTo>
                    <a:lnTo>
                      <a:pt x="171" y="15"/>
                    </a:lnTo>
                    <a:lnTo>
                      <a:pt x="158" y="5"/>
                    </a:lnTo>
                    <a:lnTo>
                      <a:pt x="142" y="0"/>
                    </a:lnTo>
                    <a:lnTo>
                      <a:pt x="125" y="6"/>
                    </a:lnTo>
                    <a:lnTo>
                      <a:pt x="112" y="15"/>
                    </a:lnTo>
                    <a:lnTo>
                      <a:pt x="98" y="26"/>
                    </a:lnTo>
                    <a:lnTo>
                      <a:pt x="89" y="37"/>
                    </a:lnTo>
                    <a:lnTo>
                      <a:pt x="80" y="49"/>
                    </a:lnTo>
                    <a:lnTo>
                      <a:pt x="70" y="63"/>
                    </a:lnTo>
                    <a:lnTo>
                      <a:pt x="61" y="74"/>
                    </a:lnTo>
                    <a:lnTo>
                      <a:pt x="50" y="87"/>
                    </a:lnTo>
                    <a:lnTo>
                      <a:pt x="42" y="100"/>
                    </a:lnTo>
                    <a:lnTo>
                      <a:pt x="18" y="129"/>
                    </a:lnTo>
                    <a:lnTo>
                      <a:pt x="9" y="141"/>
                    </a:lnTo>
                    <a:lnTo>
                      <a:pt x="0" y="155"/>
                    </a:lnTo>
                    <a:lnTo>
                      <a:pt x="10" y="168"/>
                    </a:lnTo>
                    <a:lnTo>
                      <a:pt x="19" y="181"/>
                    </a:lnTo>
                    <a:lnTo>
                      <a:pt x="31" y="191"/>
                    </a:lnTo>
                    <a:lnTo>
                      <a:pt x="44" y="200"/>
                    </a:lnTo>
                    <a:lnTo>
                      <a:pt x="57" y="210"/>
                    </a:lnTo>
                    <a:lnTo>
                      <a:pt x="70" y="219"/>
                    </a:lnTo>
                    <a:lnTo>
                      <a:pt x="82" y="229"/>
                    </a:lnTo>
                    <a:lnTo>
                      <a:pt x="95" y="239"/>
                    </a:lnTo>
                    <a:lnTo>
                      <a:pt x="107" y="247"/>
                    </a:lnTo>
                    <a:lnTo>
                      <a:pt x="120" y="257"/>
                    </a:lnTo>
                    <a:lnTo>
                      <a:pt x="133" y="267"/>
                    </a:lnTo>
                    <a:lnTo>
                      <a:pt x="144" y="276"/>
                    </a:lnTo>
                    <a:lnTo>
                      <a:pt x="157" y="286"/>
                    </a:lnTo>
                    <a:lnTo>
                      <a:pt x="168" y="273"/>
                    </a:lnTo>
                    <a:lnTo>
                      <a:pt x="176" y="260"/>
                    </a:lnTo>
                    <a:lnTo>
                      <a:pt x="187" y="248"/>
                    </a:lnTo>
                    <a:lnTo>
                      <a:pt x="199" y="239"/>
                    </a:lnTo>
                    <a:lnTo>
                      <a:pt x="208" y="226"/>
                    </a:lnTo>
                    <a:lnTo>
                      <a:pt x="218" y="213"/>
                    </a:lnTo>
                    <a:lnTo>
                      <a:pt x="229" y="201"/>
                    </a:lnTo>
                    <a:lnTo>
                      <a:pt x="238" y="188"/>
                    </a:lnTo>
                    <a:lnTo>
                      <a:pt x="247" y="175"/>
                    </a:lnTo>
                    <a:lnTo>
                      <a:pt x="257" y="164"/>
                    </a:lnTo>
                    <a:lnTo>
                      <a:pt x="266" y="152"/>
                    </a:lnTo>
                    <a:lnTo>
                      <a:pt x="275" y="139"/>
                    </a:lnTo>
                    <a:lnTo>
                      <a:pt x="287" y="107"/>
                    </a:lnTo>
                    <a:lnTo>
                      <a:pt x="287" y="107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306" name="Oval 562"/>
              <p:cNvSpPr>
                <a:spLocks noChangeArrowheads="1"/>
              </p:cNvSpPr>
              <p:nvPr/>
            </p:nvSpPr>
            <p:spPr bwMode="auto">
              <a:xfrm rot="7620000">
                <a:off x="3097" y="1212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pSp>
        <p:nvGrpSpPr>
          <p:cNvPr id="32214" name="Group 589"/>
          <p:cNvGrpSpPr>
            <a:grpSpLocks/>
          </p:cNvGrpSpPr>
          <p:nvPr/>
        </p:nvGrpSpPr>
        <p:grpSpPr bwMode="auto">
          <a:xfrm>
            <a:off x="3022600" y="1487488"/>
            <a:ext cx="1050925" cy="1052512"/>
            <a:chOff x="1904" y="937"/>
            <a:chExt cx="662" cy="663"/>
          </a:xfrm>
        </p:grpSpPr>
        <p:sp useBgFill="1">
          <p:nvSpPr>
            <p:cNvPr id="32309" name="Oval 565"/>
            <p:cNvSpPr>
              <a:spLocks noChangeArrowheads="1"/>
            </p:cNvSpPr>
            <p:nvPr/>
          </p:nvSpPr>
          <p:spPr bwMode="auto">
            <a:xfrm>
              <a:off x="1904" y="944"/>
              <a:ext cx="656" cy="656"/>
            </a:xfrm>
            <a:prstGeom prst="ellipse">
              <a:avLst/>
            </a:prstGeom>
            <a:ln w="101600">
              <a:solidFill>
                <a:srgbClr val="FFCCCC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2310" name="Freeform 566"/>
            <p:cNvSpPr>
              <a:spLocks/>
            </p:cNvSpPr>
            <p:nvPr/>
          </p:nvSpPr>
          <p:spPr bwMode="auto">
            <a:xfrm>
              <a:off x="2086" y="937"/>
              <a:ext cx="226" cy="211"/>
            </a:xfrm>
            <a:custGeom>
              <a:avLst/>
              <a:gdLst/>
              <a:ahLst/>
              <a:cxnLst>
                <a:cxn ang="0">
                  <a:pos x="5" y="9"/>
                </a:cxn>
                <a:cxn ang="0">
                  <a:pos x="5" y="31"/>
                </a:cxn>
                <a:cxn ang="0">
                  <a:pos x="5" y="63"/>
                </a:cxn>
                <a:cxn ang="0">
                  <a:pos x="5" y="105"/>
                </a:cxn>
                <a:cxn ang="0">
                  <a:pos x="0" y="120"/>
                </a:cxn>
                <a:cxn ang="0">
                  <a:pos x="0" y="136"/>
                </a:cxn>
                <a:cxn ang="0">
                  <a:pos x="0" y="157"/>
                </a:cxn>
                <a:cxn ang="0">
                  <a:pos x="0" y="173"/>
                </a:cxn>
                <a:cxn ang="0">
                  <a:pos x="5" y="189"/>
                </a:cxn>
                <a:cxn ang="0">
                  <a:pos x="21" y="199"/>
                </a:cxn>
                <a:cxn ang="0">
                  <a:pos x="36" y="204"/>
                </a:cxn>
                <a:cxn ang="0">
                  <a:pos x="52" y="210"/>
                </a:cxn>
                <a:cxn ang="0">
                  <a:pos x="68" y="210"/>
                </a:cxn>
                <a:cxn ang="0">
                  <a:pos x="83" y="210"/>
                </a:cxn>
                <a:cxn ang="0">
                  <a:pos x="99" y="210"/>
                </a:cxn>
                <a:cxn ang="0">
                  <a:pos x="115" y="210"/>
                </a:cxn>
                <a:cxn ang="0">
                  <a:pos x="130" y="210"/>
                </a:cxn>
                <a:cxn ang="0">
                  <a:pos x="146" y="210"/>
                </a:cxn>
                <a:cxn ang="0">
                  <a:pos x="183" y="210"/>
                </a:cxn>
                <a:cxn ang="0">
                  <a:pos x="199" y="210"/>
                </a:cxn>
                <a:cxn ang="0">
                  <a:pos x="214" y="210"/>
                </a:cxn>
                <a:cxn ang="0">
                  <a:pos x="219" y="194"/>
                </a:cxn>
                <a:cxn ang="0">
                  <a:pos x="225" y="178"/>
                </a:cxn>
                <a:cxn ang="0">
                  <a:pos x="225" y="162"/>
                </a:cxn>
                <a:cxn ang="0">
                  <a:pos x="225" y="146"/>
                </a:cxn>
                <a:cxn ang="0">
                  <a:pos x="225" y="131"/>
                </a:cxn>
                <a:cxn ang="0">
                  <a:pos x="225" y="115"/>
                </a:cxn>
                <a:cxn ang="0">
                  <a:pos x="225" y="99"/>
                </a:cxn>
                <a:cxn ang="0">
                  <a:pos x="225" y="83"/>
                </a:cxn>
                <a:cxn ang="0">
                  <a:pos x="225" y="68"/>
                </a:cxn>
                <a:cxn ang="0">
                  <a:pos x="225" y="52"/>
                </a:cxn>
                <a:cxn ang="0">
                  <a:pos x="225" y="36"/>
                </a:cxn>
                <a:cxn ang="0">
                  <a:pos x="225" y="20"/>
                </a:cxn>
                <a:cxn ang="0">
                  <a:pos x="225" y="5"/>
                </a:cxn>
                <a:cxn ang="0">
                  <a:pos x="209" y="5"/>
                </a:cxn>
                <a:cxn ang="0">
                  <a:pos x="193" y="5"/>
                </a:cxn>
                <a:cxn ang="0">
                  <a:pos x="177" y="5"/>
                </a:cxn>
                <a:cxn ang="0">
                  <a:pos x="162" y="0"/>
                </a:cxn>
                <a:cxn ang="0">
                  <a:pos x="146" y="0"/>
                </a:cxn>
                <a:cxn ang="0">
                  <a:pos x="130" y="0"/>
                </a:cxn>
                <a:cxn ang="0">
                  <a:pos x="115" y="0"/>
                </a:cxn>
                <a:cxn ang="0">
                  <a:pos x="99" y="0"/>
                </a:cxn>
                <a:cxn ang="0">
                  <a:pos x="83" y="0"/>
                </a:cxn>
                <a:cxn ang="0">
                  <a:pos x="68" y="0"/>
                </a:cxn>
                <a:cxn ang="0">
                  <a:pos x="52" y="0"/>
                </a:cxn>
                <a:cxn ang="0">
                  <a:pos x="36" y="0"/>
                </a:cxn>
                <a:cxn ang="0">
                  <a:pos x="5" y="9"/>
                </a:cxn>
                <a:cxn ang="0">
                  <a:pos x="5" y="9"/>
                </a:cxn>
              </a:cxnLst>
              <a:rect l="0" t="0" r="r" b="b"/>
              <a:pathLst>
                <a:path w="226" h="211">
                  <a:moveTo>
                    <a:pt x="5" y="9"/>
                  </a:moveTo>
                  <a:lnTo>
                    <a:pt x="5" y="31"/>
                  </a:lnTo>
                  <a:lnTo>
                    <a:pt x="5" y="63"/>
                  </a:lnTo>
                  <a:lnTo>
                    <a:pt x="5" y="105"/>
                  </a:lnTo>
                  <a:lnTo>
                    <a:pt x="0" y="120"/>
                  </a:lnTo>
                  <a:lnTo>
                    <a:pt x="0" y="136"/>
                  </a:lnTo>
                  <a:lnTo>
                    <a:pt x="0" y="157"/>
                  </a:lnTo>
                  <a:lnTo>
                    <a:pt x="0" y="173"/>
                  </a:lnTo>
                  <a:lnTo>
                    <a:pt x="5" y="189"/>
                  </a:lnTo>
                  <a:lnTo>
                    <a:pt x="21" y="199"/>
                  </a:lnTo>
                  <a:lnTo>
                    <a:pt x="36" y="204"/>
                  </a:lnTo>
                  <a:lnTo>
                    <a:pt x="52" y="210"/>
                  </a:lnTo>
                  <a:lnTo>
                    <a:pt x="68" y="210"/>
                  </a:lnTo>
                  <a:lnTo>
                    <a:pt x="83" y="210"/>
                  </a:lnTo>
                  <a:lnTo>
                    <a:pt x="99" y="210"/>
                  </a:lnTo>
                  <a:lnTo>
                    <a:pt x="115" y="210"/>
                  </a:lnTo>
                  <a:lnTo>
                    <a:pt x="130" y="210"/>
                  </a:lnTo>
                  <a:lnTo>
                    <a:pt x="146" y="210"/>
                  </a:lnTo>
                  <a:lnTo>
                    <a:pt x="183" y="210"/>
                  </a:lnTo>
                  <a:lnTo>
                    <a:pt x="199" y="210"/>
                  </a:lnTo>
                  <a:lnTo>
                    <a:pt x="214" y="210"/>
                  </a:lnTo>
                  <a:lnTo>
                    <a:pt x="219" y="194"/>
                  </a:lnTo>
                  <a:lnTo>
                    <a:pt x="225" y="178"/>
                  </a:lnTo>
                  <a:lnTo>
                    <a:pt x="225" y="162"/>
                  </a:lnTo>
                  <a:lnTo>
                    <a:pt x="225" y="146"/>
                  </a:lnTo>
                  <a:lnTo>
                    <a:pt x="225" y="131"/>
                  </a:lnTo>
                  <a:lnTo>
                    <a:pt x="225" y="115"/>
                  </a:lnTo>
                  <a:lnTo>
                    <a:pt x="225" y="99"/>
                  </a:lnTo>
                  <a:lnTo>
                    <a:pt x="225" y="83"/>
                  </a:lnTo>
                  <a:lnTo>
                    <a:pt x="225" y="68"/>
                  </a:lnTo>
                  <a:lnTo>
                    <a:pt x="225" y="52"/>
                  </a:lnTo>
                  <a:lnTo>
                    <a:pt x="225" y="36"/>
                  </a:lnTo>
                  <a:lnTo>
                    <a:pt x="225" y="20"/>
                  </a:lnTo>
                  <a:lnTo>
                    <a:pt x="225" y="5"/>
                  </a:lnTo>
                  <a:lnTo>
                    <a:pt x="209" y="5"/>
                  </a:lnTo>
                  <a:lnTo>
                    <a:pt x="193" y="5"/>
                  </a:lnTo>
                  <a:lnTo>
                    <a:pt x="177" y="5"/>
                  </a:lnTo>
                  <a:lnTo>
                    <a:pt x="162" y="0"/>
                  </a:lnTo>
                  <a:lnTo>
                    <a:pt x="146" y="0"/>
                  </a:lnTo>
                  <a:lnTo>
                    <a:pt x="130" y="0"/>
                  </a:lnTo>
                  <a:lnTo>
                    <a:pt x="115" y="0"/>
                  </a:lnTo>
                  <a:lnTo>
                    <a:pt x="99" y="0"/>
                  </a:lnTo>
                  <a:lnTo>
                    <a:pt x="83" y="0"/>
                  </a:lnTo>
                  <a:lnTo>
                    <a:pt x="68" y="0"/>
                  </a:lnTo>
                  <a:lnTo>
                    <a:pt x="52" y="0"/>
                  </a:lnTo>
                  <a:lnTo>
                    <a:pt x="36" y="0"/>
                  </a:lnTo>
                  <a:lnTo>
                    <a:pt x="5" y="9"/>
                  </a:lnTo>
                  <a:lnTo>
                    <a:pt x="5" y="9"/>
                  </a:lnTo>
                </a:path>
              </a:pathLst>
            </a:custGeom>
            <a:solidFill>
              <a:srgbClr val="CBCBCB"/>
            </a:solidFill>
            <a:ln w="12700" cap="rnd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2311" name="Oval 567"/>
            <p:cNvSpPr>
              <a:spLocks noChangeArrowheads="1"/>
            </p:cNvSpPr>
            <p:nvPr/>
          </p:nvSpPr>
          <p:spPr bwMode="auto">
            <a:xfrm>
              <a:off x="2118" y="951"/>
              <a:ext cx="176" cy="3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2217" name="Group 570"/>
            <p:cNvGrpSpPr>
              <a:grpSpLocks/>
            </p:cNvGrpSpPr>
            <p:nvPr/>
          </p:nvGrpSpPr>
          <p:grpSpPr bwMode="auto">
            <a:xfrm>
              <a:off x="2223" y="953"/>
              <a:ext cx="284" cy="281"/>
              <a:chOff x="2223" y="953"/>
              <a:chExt cx="284" cy="281"/>
            </a:xfrm>
          </p:grpSpPr>
          <p:sp>
            <p:nvSpPr>
              <p:cNvPr id="32312" name="Freeform 568"/>
              <p:cNvSpPr>
                <a:spLocks/>
              </p:cNvSpPr>
              <p:nvPr/>
            </p:nvSpPr>
            <p:spPr bwMode="auto">
              <a:xfrm>
                <a:off x="2223" y="953"/>
                <a:ext cx="284" cy="281"/>
              </a:xfrm>
              <a:custGeom>
                <a:avLst/>
                <a:gdLst/>
                <a:ahLst/>
                <a:cxnLst>
                  <a:cxn ang="0">
                    <a:pos x="92" y="0"/>
                  </a:cxn>
                  <a:cxn ang="0">
                    <a:pos x="81" y="19"/>
                  </a:cxn>
                  <a:cxn ang="0">
                    <a:pos x="65" y="46"/>
                  </a:cxn>
                  <a:cxn ang="0">
                    <a:pos x="43" y="82"/>
                  </a:cxn>
                  <a:cxn ang="0">
                    <a:pos x="31" y="93"/>
                  </a:cxn>
                  <a:cxn ang="0">
                    <a:pos x="22" y="106"/>
                  </a:cxn>
                  <a:cxn ang="0">
                    <a:pos x="12" y="124"/>
                  </a:cxn>
                  <a:cxn ang="0">
                    <a:pos x="4" y="138"/>
                  </a:cxn>
                  <a:cxn ang="0">
                    <a:pos x="0" y="154"/>
                  </a:cxn>
                  <a:cxn ang="0">
                    <a:pos x="8" y="171"/>
                  </a:cxn>
                  <a:cxn ang="0">
                    <a:pos x="19" y="183"/>
                  </a:cxn>
                  <a:cxn ang="0">
                    <a:pos x="30" y="196"/>
                  </a:cxn>
                  <a:cxn ang="0">
                    <a:pos x="43" y="204"/>
                  </a:cxn>
                  <a:cxn ang="0">
                    <a:pos x="56" y="212"/>
                  </a:cxn>
                  <a:cxn ang="0">
                    <a:pos x="70" y="220"/>
                  </a:cxn>
                  <a:cxn ang="0">
                    <a:pos x="83" y="228"/>
                  </a:cxn>
                  <a:cxn ang="0">
                    <a:pos x="97" y="237"/>
                  </a:cxn>
                  <a:cxn ang="0">
                    <a:pos x="110" y="245"/>
                  </a:cxn>
                  <a:cxn ang="0">
                    <a:pos x="142" y="264"/>
                  </a:cxn>
                  <a:cxn ang="0">
                    <a:pos x="155" y="272"/>
                  </a:cxn>
                  <a:cxn ang="0">
                    <a:pos x="169" y="280"/>
                  </a:cxn>
                  <a:cxn ang="0">
                    <a:pos x="181" y="269"/>
                  </a:cxn>
                  <a:cxn ang="0">
                    <a:pos x="194" y="258"/>
                  </a:cxn>
                  <a:cxn ang="0">
                    <a:pos x="202" y="245"/>
                  </a:cxn>
                  <a:cxn ang="0">
                    <a:pos x="210" y="231"/>
                  </a:cxn>
                  <a:cxn ang="0">
                    <a:pos x="218" y="218"/>
                  </a:cxn>
                  <a:cxn ang="0">
                    <a:pos x="226" y="204"/>
                  </a:cxn>
                  <a:cxn ang="0">
                    <a:pos x="234" y="191"/>
                  </a:cxn>
                  <a:cxn ang="0">
                    <a:pos x="243" y="177"/>
                  </a:cxn>
                  <a:cxn ang="0">
                    <a:pos x="250" y="164"/>
                  </a:cxn>
                  <a:cxn ang="0">
                    <a:pos x="259" y="150"/>
                  </a:cxn>
                  <a:cxn ang="0">
                    <a:pos x="267" y="136"/>
                  </a:cxn>
                  <a:cxn ang="0">
                    <a:pos x="275" y="123"/>
                  </a:cxn>
                  <a:cxn ang="0">
                    <a:pos x="283" y="110"/>
                  </a:cxn>
                  <a:cxn ang="0">
                    <a:pos x="269" y="101"/>
                  </a:cxn>
                  <a:cxn ang="0">
                    <a:pos x="256" y="94"/>
                  </a:cxn>
                  <a:cxn ang="0">
                    <a:pos x="243" y="85"/>
                  </a:cxn>
                  <a:cxn ang="0">
                    <a:pos x="232" y="73"/>
                  </a:cxn>
                  <a:cxn ang="0">
                    <a:pos x="218" y="65"/>
                  </a:cxn>
                  <a:cxn ang="0">
                    <a:pos x="205" y="57"/>
                  </a:cxn>
                  <a:cxn ang="0">
                    <a:pos x="192" y="48"/>
                  </a:cxn>
                  <a:cxn ang="0">
                    <a:pos x="178" y="40"/>
                  </a:cxn>
                  <a:cxn ang="0">
                    <a:pos x="164" y="32"/>
                  </a:cxn>
                  <a:cxn ang="0">
                    <a:pos x="151" y="24"/>
                  </a:cxn>
                  <a:cxn ang="0">
                    <a:pos x="138" y="16"/>
                  </a:cxn>
                  <a:cxn ang="0">
                    <a:pos x="124" y="8"/>
                  </a:cxn>
                  <a:cxn ang="0">
                    <a:pos x="92" y="0"/>
                  </a:cxn>
                  <a:cxn ang="0">
                    <a:pos x="92" y="0"/>
                  </a:cxn>
                </a:cxnLst>
                <a:rect l="0" t="0" r="r" b="b"/>
                <a:pathLst>
                  <a:path w="284" h="281">
                    <a:moveTo>
                      <a:pt x="92" y="0"/>
                    </a:moveTo>
                    <a:lnTo>
                      <a:pt x="81" y="19"/>
                    </a:lnTo>
                    <a:lnTo>
                      <a:pt x="65" y="46"/>
                    </a:lnTo>
                    <a:lnTo>
                      <a:pt x="43" y="82"/>
                    </a:lnTo>
                    <a:lnTo>
                      <a:pt x="31" y="93"/>
                    </a:lnTo>
                    <a:lnTo>
                      <a:pt x="22" y="106"/>
                    </a:lnTo>
                    <a:lnTo>
                      <a:pt x="12" y="124"/>
                    </a:lnTo>
                    <a:lnTo>
                      <a:pt x="4" y="138"/>
                    </a:lnTo>
                    <a:lnTo>
                      <a:pt x="0" y="154"/>
                    </a:lnTo>
                    <a:lnTo>
                      <a:pt x="8" y="171"/>
                    </a:lnTo>
                    <a:lnTo>
                      <a:pt x="19" y="183"/>
                    </a:lnTo>
                    <a:lnTo>
                      <a:pt x="30" y="196"/>
                    </a:lnTo>
                    <a:lnTo>
                      <a:pt x="43" y="204"/>
                    </a:lnTo>
                    <a:lnTo>
                      <a:pt x="56" y="212"/>
                    </a:lnTo>
                    <a:lnTo>
                      <a:pt x="70" y="220"/>
                    </a:lnTo>
                    <a:lnTo>
                      <a:pt x="83" y="228"/>
                    </a:lnTo>
                    <a:lnTo>
                      <a:pt x="97" y="237"/>
                    </a:lnTo>
                    <a:lnTo>
                      <a:pt x="110" y="245"/>
                    </a:lnTo>
                    <a:lnTo>
                      <a:pt x="142" y="264"/>
                    </a:lnTo>
                    <a:lnTo>
                      <a:pt x="155" y="272"/>
                    </a:lnTo>
                    <a:lnTo>
                      <a:pt x="169" y="280"/>
                    </a:lnTo>
                    <a:lnTo>
                      <a:pt x="181" y="269"/>
                    </a:lnTo>
                    <a:lnTo>
                      <a:pt x="194" y="258"/>
                    </a:lnTo>
                    <a:lnTo>
                      <a:pt x="202" y="245"/>
                    </a:lnTo>
                    <a:lnTo>
                      <a:pt x="210" y="231"/>
                    </a:lnTo>
                    <a:lnTo>
                      <a:pt x="218" y="218"/>
                    </a:lnTo>
                    <a:lnTo>
                      <a:pt x="226" y="204"/>
                    </a:lnTo>
                    <a:lnTo>
                      <a:pt x="234" y="191"/>
                    </a:lnTo>
                    <a:lnTo>
                      <a:pt x="243" y="177"/>
                    </a:lnTo>
                    <a:lnTo>
                      <a:pt x="250" y="164"/>
                    </a:lnTo>
                    <a:lnTo>
                      <a:pt x="259" y="150"/>
                    </a:lnTo>
                    <a:lnTo>
                      <a:pt x="267" y="136"/>
                    </a:lnTo>
                    <a:lnTo>
                      <a:pt x="275" y="123"/>
                    </a:lnTo>
                    <a:lnTo>
                      <a:pt x="283" y="110"/>
                    </a:lnTo>
                    <a:lnTo>
                      <a:pt x="269" y="101"/>
                    </a:lnTo>
                    <a:lnTo>
                      <a:pt x="256" y="94"/>
                    </a:lnTo>
                    <a:lnTo>
                      <a:pt x="243" y="85"/>
                    </a:lnTo>
                    <a:lnTo>
                      <a:pt x="232" y="73"/>
                    </a:lnTo>
                    <a:lnTo>
                      <a:pt x="218" y="65"/>
                    </a:lnTo>
                    <a:lnTo>
                      <a:pt x="205" y="57"/>
                    </a:lnTo>
                    <a:lnTo>
                      <a:pt x="192" y="48"/>
                    </a:lnTo>
                    <a:lnTo>
                      <a:pt x="178" y="40"/>
                    </a:lnTo>
                    <a:lnTo>
                      <a:pt x="164" y="32"/>
                    </a:lnTo>
                    <a:lnTo>
                      <a:pt x="151" y="24"/>
                    </a:lnTo>
                    <a:lnTo>
                      <a:pt x="138" y="16"/>
                    </a:lnTo>
                    <a:lnTo>
                      <a:pt x="124" y="8"/>
                    </a:lnTo>
                    <a:lnTo>
                      <a:pt x="92" y="0"/>
                    </a:lnTo>
                    <a:lnTo>
                      <a:pt x="92" y="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313" name="Oval 569"/>
              <p:cNvSpPr>
                <a:spLocks noChangeArrowheads="1"/>
              </p:cNvSpPr>
              <p:nvPr/>
            </p:nvSpPr>
            <p:spPr bwMode="auto">
              <a:xfrm rot="1860000">
                <a:off x="2314" y="1013"/>
                <a:ext cx="176" cy="39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220" name="Group 573"/>
            <p:cNvGrpSpPr>
              <a:grpSpLocks/>
            </p:cNvGrpSpPr>
            <p:nvPr/>
          </p:nvGrpSpPr>
          <p:grpSpPr bwMode="auto">
            <a:xfrm>
              <a:off x="2354" y="1118"/>
              <a:ext cx="212" cy="227"/>
              <a:chOff x="2354" y="1118"/>
              <a:chExt cx="212" cy="227"/>
            </a:xfrm>
          </p:grpSpPr>
          <p:sp>
            <p:nvSpPr>
              <p:cNvPr id="32315" name="Freeform 571"/>
              <p:cNvSpPr>
                <a:spLocks/>
              </p:cNvSpPr>
              <p:nvPr/>
            </p:nvSpPr>
            <p:spPr bwMode="auto">
              <a:xfrm>
                <a:off x="2354" y="1118"/>
                <a:ext cx="212" cy="227"/>
              </a:xfrm>
              <a:custGeom>
                <a:avLst/>
                <a:gdLst/>
                <a:ahLst/>
                <a:cxnLst>
                  <a:cxn ang="0">
                    <a:pos x="199" y="3"/>
                  </a:cxn>
                  <a:cxn ang="0">
                    <a:pos x="177" y="4"/>
                  </a:cxn>
                  <a:cxn ang="0">
                    <a:pos x="145" y="5"/>
                  </a:cxn>
                  <a:cxn ang="0">
                    <a:pos x="103" y="5"/>
                  </a:cxn>
                  <a:cxn ang="0">
                    <a:pos x="88" y="1"/>
                  </a:cxn>
                  <a:cxn ang="0">
                    <a:pos x="72" y="0"/>
                  </a:cxn>
                  <a:cxn ang="0">
                    <a:pos x="51" y="1"/>
                  </a:cxn>
                  <a:cxn ang="0">
                    <a:pos x="35" y="2"/>
                  </a:cxn>
                  <a:cxn ang="0">
                    <a:pos x="19" y="7"/>
                  </a:cxn>
                  <a:cxn ang="0">
                    <a:pos x="9" y="23"/>
                  </a:cxn>
                  <a:cxn ang="0">
                    <a:pos x="5" y="38"/>
                  </a:cxn>
                  <a:cxn ang="0">
                    <a:pos x="0" y="55"/>
                  </a:cxn>
                  <a:cxn ang="0">
                    <a:pos x="0" y="70"/>
                  </a:cxn>
                  <a:cxn ang="0">
                    <a:pos x="0" y="85"/>
                  </a:cxn>
                  <a:cxn ang="0">
                    <a:pos x="1" y="101"/>
                  </a:cxn>
                  <a:cxn ang="0">
                    <a:pos x="1" y="116"/>
                  </a:cxn>
                  <a:cxn ang="0">
                    <a:pos x="0" y="133"/>
                  </a:cxn>
                  <a:cxn ang="0">
                    <a:pos x="1" y="148"/>
                  </a:cxn>
                  <a:cxn ang="0">
                    <a:pos x="1" y="186"/>
                  </a:cxn>
                  <a:cxn ang="0">
                    <a:pos x="1" y="201"/>
                  </a:cxn>
                  <a:cxn ang="0">
                    <a:pos x="2" y="217"/>
                  </a:cxn>
                  <a:cxn ang="0">
                    <a:pos x="18" y="221"/>
                  </a:cxn>
                  <a:cxn ang="0">
                    <a:pos x="34" y="226"/>
                  </a:cxn>
                  <a:cxn ang="0">
                    <a:pos x="49" y="226"/>
                  </a:cxn>
                  <a:cxn ang="0">
                    <a:pos x="65" y="226"/>
                  </a:cxn>
                  <a:cxn ang="0">
                    <a:pos x="81" y="226"/>
                  </a:cxn>
                  <a:cxn ang="0">
                    <a:pos x="97" y="225"/>
                  </a:cxn>
                  <a:cxn ang="0">
                    <a:pos x="112" y="225"/>
                  </a:cxn>
                  <a:cxn ang="0">
                    <a:pos x="129" y="225"/>
                  </a:cxn>
                  <a:cxn ang="0">
                    <a:pos x="143" y="224"/>
                  </a:cxn>
                  <a:cxn ang="0">
                    <a:pos x="160" y="224"/>
                  </a:cxn>
                  <a:cxn ang="0">
                    <a:pos x="176" y="224"/>
                  </a:cxn>
                  <a:cxn ang="0">
                    <a:pos x="191" y="224"/>
                  </a:cxn>
                  <a:cxn ang="0">
                    <a:pos x="207" y="224"/>
                  </a:cxn>
                  <a:cxn ang="0">
                    <a:pos x="207" y="207"/>
                  </a:cxn>
                  <a:cxn ang="0">
                    <a:pos x="206" y="192"/>
                  </a:cxn>
                  <a:cxn ang="0">
                    <a:pos x="207" y="176"/>
                  </a:cxn>
                  <a:cxn ang="0">
                    <a:pos x="211" y="161"/>
                  </a:cxn>
                  <a:cxn ang="0">
                    <a:pos x="210" y="145"/>
                  </a:cxn>
                  <a:cxn ang="0">
                    <a:pos x="210" y="129"/>
                  </a:cxn>
                  <a:cxn ang="0">
                    <a:pos x="211" y="113"/>
                  </a:cxn>
                  <a:cxn ang="0">
                    <a:pos x="210" y="97"/>
                  </a:cxn>
                  <a:cxn ang="0">
                    <a:pos x="210" y="81"/>
                  </a:cxn>
                  <a:cxn ang="0">
                    <a:pos x="210" y="66"/>
                  </a:cxn>
                  <a:cxn ang="0">
                    <a:pos x="210" y="51"/>
                  </a:cxn>
                  <a:cxn ang="0">
                    <a:pos x="209" y="35"/>
                  </a:cxn>
                  <a:cxn ang="0">
                    <a:pos x="199" y="3"/>
                  </a:cxn>
                  <a:cxn ang="0">
                    <a:pos x="199" y="3"/>
                  </a:cxn>
                </a:cxnLst>
                <a:rect l="0" t="0" r="r" b="b"/>
                <a:pathLst>
                  <a:path w="212" h="227">
                    <a:moveTo>
                      <a:pt x="199" y="3"/>
                    </a:moveTo>
                    <a:lnTo>
                      <a:pt x="177" y="4"/>
                    </a:lnTo>
                    <a:lnTo>
                      <a:pt x="145" y="5"/>
                    </a:lnTo>
                    <a:lnTo>
                      <a:pt x="103" y="5"/>
                    </a:lnTo>
                    <a:lnTo>
                      <a:pt x="88" y="1"/>
                    </a:lnTo>
                    <a:lnTo>
                      <a:pt x="72" y="0"/>
                    </a:lnTo>
                    <a:lnTo>
                      <a:pt x="51" y="1"/>
                    </a:lnTo>
                    <a:lnTo>
                      <a:pt x="35" y="2"/>
                    </a:lnTo>
                    <a:lnTo>
                      <a:pt x="19" y="7"/>
                    </a:lnTo>
                    <a:lnTo>
                      <a:pt x="9" y="23"/>
                    </a:lnTo>
                    <a:lnTo>
                      <a:pt x="5" y="38"/>
                    </a:lnTo>
                    <a:lnTo>
                      <a:pt x="0" y="55"/>
                    </a:lnTo>
                    <a:lnTo>
                      <a:pt x="0" y="70"/>
                    </a:lnTo>
                    <a:lnTo>
                      <a:pt x="0" y="85"/>
                    </a:lnTo>
                    <a:lnTo>
                      <a:pt x="1" y="101"/>
                    </a:lnTo>
                    <a:lnTo>
                      <a:pt x="1" y="116"/>
                    </a:lnTo>
                    <a:lnTo>
                      <a:pt x="0" y="133"/>
                    </a:lnTo>
                    <a:lnTo>
                      <a:pt x="1" y="148"/>
                    </a:lnTo>
                    <a:lnTo>
                      <a:pt x="1" y="186"/>
                    </a:lnTo>
                    <a:lnTo>
                      <a:pt x="1" y="201"/>
                    </a:lnTo>
                    <a:lnTo>
                      <a:pt x="2" y="217"/>
                    </a:lnTo>
                    <a:lnTo>
                      <a:pt x="18" y="221"/>
                    </a:lnTo>
                    <a:lnTo>
                      <a:pt x="34" y="226"/>
                    </a:lnTo>
                    <a:lnTo>
                      <a:pt x="49" y="226"/>
                    </a:lnTo>
                    <a:lnTo>
                      <a:pt x="65" y="226"/>
                    </a:lnTo>
                    <a:lnTo>
                      <a:pt x="81" y="226"/>
                    </a:lnTo>
                    <a:lnTo>
                      <a:pt x="97" y="225"/>
                    </a:lnTo>
                    <a:lnTo>
                      <a:pt x="112" y="225"/>
                    </a:lnTo>
                    <a:lnTo>
                      <a:pt x="129" y="225"/>
                    </a:lnTo>
                    <a:lnTo>
                      <a:pt x="143" y="224"/>
                    </a:lnTo>
                    <a:lnTo>
                      <a:pt x="160" y="224"/>
                    </a:lnTo>
                    <a:lnTo>
                      <a:pt x="176" y="224"/>
                    </a:lnTo>
                    <a:lnTo>
                      <a:pt x="191" y="224"/>
                    </a:lnTo>
                    <a:lnTo>
                      <a:pt x="207" y="224"/>
                    </a:lnTo>
                    <a:lnTo>
                      <a:pt x="207" y="207"/>
                    </a:lnTo>
                    <a:lnTo>
                      <a:pt x="206" y="192"/>
                    </a:lnTo>
                    <a:lnTo>
                      <a:pt x="207" y="176"/>
                    </a:lnTo>
                    <a:lnTo>
                      <a:pt x="211" y="161"/>
                    </a:lnTo>
                    <a:lnTo>
                      <a:pt x="210" y="145"/>
                    </a:lnTo>
                    <a:lnTo>
                      <a:pt x="210" y="129"/>
                    </a:lnTo>
                    <a:lnTo>
                      <a:pt x="211" y="113"/>
                    </a:lnTo>
                    <a:lnTo>
                      <a:pt x="210" y="97"/>
                    </a:lnTo>
                    <a:lnTo>
                      <a:pt x="210" y="81"/>
                    </a:lnTo>
                    <a:lnTo>
                      <a:pt x="210" y="66"/>
                    </a:lnTo>
                    <a:lnTo>
                      <a:pt x="210" y="51"/>
                    </a:lnTo>
                    <a:lnTo>
                      <a:pt x="209" y="35"/>
                    </a:lnTo>
                    <a:lnTo>
                      <a:pt x="199" y="3"/>
                    </a:lnTo>
                    <a:lnTo>
                      <a:pt x="199" y="3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316" name="Oval 572"/>
              <p:cNvSpPr>
                <a:spLocks noChangeArrowheads="1"/>
              </p:cNvSpPr>
              <p:nvPr/>
            </p:nvSpPr>
            <p:spPr bwMode="auto">
              <a:xfrm rot="5340000">
                <a:off x="2444" y="1217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223" name="Group 576"/>
            <p:cNvGrpSpPr>
              <a:grpSpLocks/>
            </p:cNvGrpSpPr>
            <p:nvPr/>
          </p:nvGrpSpPr>
          <p:grpSpPr bwMode="auto">
            <a:xfrm>
              <a:off x="1920" y="1125"/>
              <a:ext cx="220" cy="235"/>
              <a:chOff x="1920" y="1125"/>
              <a:chExt cx="220" cy="235"/>
            </a:xfrm>
          </p:grpSpPr>
          <p:sp>
            <p:nvSpPr>
              <p:cNvPr id="32318" name="Freeform 574"/>
              <p:cNvSpPr>
                <a:spLocks/>
              </p:cNvSpPr>
              <p:nvPr/>
            </p:nvSpPr>
            <p:spPr bwMode="auto">
              <a:xfrm>
                <a:off x="1920" y="1125"/>
                <a:ext cx="220" cy="235"/>
              </a:xfrm>
              <a:custGeom>
                <a:avLst/>
                <a:gdLst/>
                <a:ahLst/>
                <a:cxnLst>
                  <a:cxn ang="0">
                    <a:pos x="8" y="220"/>
                  </a:cxn>
                  <a:cxn ang="0">
                    <a:pos x="29" y="221"/>
                  </a:cxn>
                  <a:cxn ang="0">
                    <a:pos x="61" y="222"/>
                  </a:cxn>
                  <a:cxn ang="0">
                    <a:pos x="103" y="225"/>
                  </a:cxn>
                  <a:cxn ang="0">
                    <a:pos x="118" y="230"/>
                  </a:cxn>
                  <a:cxn ang="0">
                    <a:pos x="134" y="232"/>
                  </a:cxn>
                  <a:cxn ang="0">
                    <a:pos x="155" y="233"/>
                  </a:cxn>
                  <a:cxn ang="0">
                    <a:pos x="171" y="234"/>
                  </a:cxn>
                  <a:cxn ang="0">
                    <a:pos x="187" y="230"/>
                  </a:cxn>
                  <a:cxn ang="0">
                    <a:pos x="199" y="214"/>
                  </a:cxn>
                  <a:cxn ang="0">
                    <a:pos x="203" y="199"/>
                  </a:cxn>
                  <a:cxn ang="0">
                    <a:pos x="210" y="183"/>
                  </a:cxn>
                  <a:cxn ang="0">
                    <a:pos x="211" y="168"/>
                  </a:cxn>
                  <a:cxn ang="0">
                    <a:pos x="212" y="153"/>
                  </a:cxn>
                  <a:cxn ang="0">
                    <a:pos x="212" y="136"/>
                  </a:cxn>
                  <a:cxn ang="0">
                    <a:pos x="214" y="121"/>
                  </a:cxn>
                  <a:cxn ang="0">
                    <a:pos x="215" y="105"/>
                  </a:cxn>
                  <a:cxn ang="0">
                    <a:pos x="216" y="89"/>
                  </a:cxn>
                  <a:cxn ang="0">
                    <a:pos x="218" y="52"/>
                  </a:cxn>
                  <a:cxn ang="0">
                    <a:pos x="219" y="37"/>
                  </a:cxn>
                  <a:cxn ang="0">
                    <a:pos x="219" y="21"/>
                  </a:cxn>
                  <a:cxn ang="0">
                    <a:pos x="203" y="16"/>
                  </a:cxn>
                  <a:cxn ang="0">
                    <a:pos x="187" y="9"/>
                  </a:cxn>
                  <a:cxn ang="0">
                    <a:pos x="172" y="8"/>
                  </a:cxn>
                  <a:cxn ang="0">
                    <a:pos x="157" y="8"/>
                  </a:cxn>
                  <a:cxn ang="0">
                    <a:pos x="141" y="7"/>
                  </a:cxn>
                  <a:cxn ang="0">
                    <a:pos x="125" y="6"/>
                  </a:cxn>
                  <a:cxn ang="0">
                    <a:pos x="110" y="6"/>
                  </a:cxn>
                  <a:cxn ang="0">
                    <a:pos x="93" y="4"/>
                  </a:cxn>
                  <a:cxn ang="0">
                    <a:pos x="79" y="4"/>
                  </a:cxn>
                  <a:cxn ang="0">
                    <a:pos x="62" y="3"/>
                  </a:cxn>
                  <a:cxn ang="0">
                    <a:pos x="46" y="2"/>
                  </a:cxn>
                  <a:cxn ang="0">
                    <a:pos x="30" y="1"/>
                  </a:cxn>
                  <a:cxn ang="0">
                    <a:pos x="15" y="0"/>
                  </a:cxn>
                  <a:cxn ang="0">
                    <a:pos x="14" y="17"/>
                  </a:cxn>
                  <a:cxn ang="0">
                    <a:pos x="14" y="31"/>
                  </a:cxn>
                  <a:cxn ang="0">
                    <a:pos x="12" y="47"/>
                  </a:cxn>
                  <a:cxn ang="0">
                    <a:pos x="7" y="63"/>
                  </a:cxn>
                  <a:cxn ang="0">
                    <a:pos x="6" y="78"/>
                  </a:cxn>
                  <a:cxn ang="0">
                    <a:pos x="5" y="93"/>
                  </a:cxn>
                  <a:cxn ang="0">
                    <a:pos x="4" y="110"/>
                  </a:cxn>
                  <a:cxn ang="0">
                    <a:pos x="3" y="125"/>
                  </a:cxn>
                  <a:cxn ang="0">
                    <a:pos x="3" y="142"/>
                  </a:cxn>
                  <a:cxn ang="0">
                    <a:pos x="1" y="157"/>
                  </a:cxn>
                  <a:cxn ang="0">
                    <a:pos x="0" y="172"/>
                  </a:cxn>
                  <a:cxn ang="0">
                    <a:pos x="0" y="189"/>
                  </a:cxn>
                  <a:cxn ang="0">
                    <a:pos x="8" y="220"/>
                  </a:cxn>
                  <a:cxn ang="0">
                    <a:pos x="8" y="220"/>
                  </a:cxn>
                </a:cxnLst>
                <a:rect l="0" t="0" r="r" b="b"/>
                <a:pathLst>
                  <a:path w="220" h="235">
                    <a:moveTo>
                      <a:pt x="8" y="220"/>
                    </a:moveTo>
                    <a:lnTo>
                      <a:pt x="29" y="221"/>
                    </a:lnTo>
                    <a:lnTo>
                      <a:pt x="61" y="222"/>
                    </a:lnTo>
                    <a:lnTo>
                      <a:pt x="103" y="225"/>
                    </a:lnTo>
                    <a:lnTo>
                      <a:pt x="118" y="230"/>
                    </a:lnTo>
                    <a:lnTo>
                      <a:pt x="134" y="232"/>
                    </a:lnTo>
                    <a:lnTo>
                      <a:pt x="155" y="233"/>
                    </a:lnTo>
                    <a:lnTo>
                      <a:pt x="171" y="234"/>
                    </a:lnTo>
                    <a:lnTo>
                      <a:pt x="187" y="230"/>
                    </a:lnTo>
                    <a:lnTo>
                      <a:pt x="199" y="214"/>
                    </a:lnTo>
                    <a:lnTo>
                      <a:pt x="203" y="199"/>
                    </a:lnTo>
                    <a:lnTo>
                      <a:pt x="210" y="183"/>
                    </a:lnTo>
                    <a:lnTo>
                      <a:pt x="211" y="168"/>
                    </a:lnTo>
                    <a:lnTo>
                      <a:pt x="212" y="153"/>
                    </a:lnTo>
                    <a:lnTo>
                      <a:pt x="212" y="136"/>
                    </a:lnTo>
                    <a:lnTo>
                      <a:pt x="214" y="121"/>
                    </a:lnTo>
                    <a:lnTo>
                      <a:pt x="215" y="105"/>
                    </a:lnTo>
                    <a:lnTo>
                      <a:pt x="216" y="89"/>
                    </a:lnTo>
                    <a:lnTo>
                      <a:pt x="218" y="52"/>
                    </a:lnTo>
                    <a:lnTo>
                      <a:pt x="219" y="37"/>
                    </a:lnTo>
                    <a:lnTo>
                      <a:pt x="219" y="21"/>
                    </a:lnTo>
                    <a:lnTo>
                      <a:pt x="203" y="16"/>
                    </a:lnTo>
                    <a:lnTo>
                      <a:pt x="187" y="9"/>
                    </a:lnTo>
                    <a:lnTo>
                      <a:pt x="172" y="8"/>
                    </a:lnTo>
                    <a:lnTo>
                      <a:pt x="157" y="8"/>
                    </a:lnTo>
                    <a:lnTo>
                      <a:pt x="141" y="7"/>
                    </a:lnTo>
                    <a:lnTo>
                      <a:pt x="125" y="6"/>
                    </a:lnTo>
                    <a:lnTo>
                      <a:pt x="110" y="6"/>
                    </a:lnTo>
                    <a:lnTo>
                      <a:pt x="93" y="4"/>
                    </a:lnTo>
                    <a:lnTo>
                      <a:pt x="79" y="4"/>
                    </a:lnTo>
                    <a:lnTo>
                      <a:pt x="62" y="3"/>
                    </a:lnTo>
                    <a:lnTo>
                      <a:pt x="46" y="2"/>
                    </a:lnTo>
                    <a:lnTo>
                      <a:pt x="30" y="1"/>
                    </a:lnTo>
                    <a:lnTo>
                      <a:pt x="15" y="0"/>
                    </a:lnTo>
                    <a:lnTo>
                      <a:pt x="14" y="17"/>
                    </a:lnTo>
                    <a:lnTo>
                      <a:pt x="14" y="31"/>
                    </a:lnTo>
                    <a:lnTo>
                      <a:pt x="12" y="47"/>
                    </a:lnTo>
                    <a:lnTo>
                      <a:pt x="7" y="63"/>
                    </a:lnTo>
                    <a:lnTo>
                      <a:pt x="6" y="78"/>
                    </a:lnTo>
                    <a:lnTo>
                      <a:pt x="5" y="93"/>
                    </a:lnTo>
                    <a:lnTo>
                      <a:pt x="4" y="110"/>
                    </a:lnTo>
                    <a:lnTo>
                      <a:pt x="3" y="125"/>
                    </a:lnTo>
                    <a:lnTo>
                      <a:pt x="3" y="142"/>
                    </a:lnTo>
                    <a:lnTo>
                      <a:pt x="1" y="157"/>
                    </a:lnTo>
                    <a:lnTo>
                      <a:pt x="0" y="172"/>
                    </a:lnTo>
                    <a:lnTo>
                      <a:pt x="0" y="189"/>
                    </a:lnTo>
                    <a:lnTo>
                      <a:pt x="8" y="220"/>
                    </a:lnTo>
                    <a:lnTo>
                      <a:pt x="8" y="220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319" name="Oval 575"/>
              <p:cNvSpPr>
                <a:spLocks noChangeArrowheads="1"/>
              </p:cNvSpPr>
              <p:nvPr/>
            </p:nvSpPr>
            <p:spPr bwMode="auto">
              <a:xfrm rot="16380000">
                <a:off x="1867" y="1210"/>
                <a:ext cx="178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226" name="Group 579"/>
            <p:cNvGrpSpPr>
              <a:grpSpLocks/>
            </p:cNvGrpSpPr>
            <p:nvPr/>
          </p:nvGrpSpPr>
          <p:grpSpPr bwMode="auto">
            <a:xfrm>
              <a:off x="1929" y="952"/>
              <a:ext cx="286" cy="275"/>
              <a:chOff x="1929" y="952"/>
              <a:chExt cx="286" cy="275"/>
            </a:xfrm>
          </p:grpSpPr>
          <p:sp>
            <p:nvSpPr>
              <p:cNvPr id="32321" name="Freeform 577"/>
              <p:cNvSpPr>
                <a:spLocks/>
              </p:cNvSpPr>
              <p:nvPr/>
            </p:nvSpPr>
            <p:spPr bwMode="auto">
              <a:xfrm>
                <a:off x="1929" y="952"/>
                <a:ext cx="286" cy="275"/>
              </a:xfrm>
              <a:custGeom>
                <a:avLst/>
                <a:gdLst/>
                <a:ahLst/>
                <a:cxnLst>
                  <a:cxn ang="0">
                    <a:pos x="0" y="124"/>
                  </a:cxn>
                  <a:cxn ang="0">
                    <a:pos x="12" y="142"/>
                  </a:cxn>
                  <a:cxn ang="0">
                    <a:pos x="29" y="168"/>
                  </a:cxn>
                  <a:cxn ang="0">
                    <a:pos x="52" y="204"/>
                  </a:cxn>
                  <a:cxn ang="0">
                    <a:pos x="57" y="219"/>
                  </a:cxn>
                  <a:cxn ang="0">
                    <a:pos x="64" y="233"/>
                  </a:cxn>
                  <a:cxn ang="0">
                    <a:pos x="76" y="250"/>
                  </a:cxn>
                  <a:cxn ang="0">
                    <a:pos x="85" y="263"/>
                  </a:cxn>
                  <a:cxn ang="0">
                    <a:pos x="98" y="274"/>
                  </a:cxn>
                  <a:cxn ang="0">
                    <a:pos x="117" y="274"/>
                  </a:cxn>
                  <a:cxn ang="0">
                    <a:pos x="132" y="269"/>
                  </a:cxn>
                  <a:cxn ang="0">
                    <a:pos x="149" y="265"/>
                  </a:cxn>
                  <a:cxn ang="0">
                    <a:pos x="162" y="257"/>
                  </a:cxn>
                  <a:cxn ang="0">
                    <a:pos x="174" y="249"/>
                  </a:cxn>
                  <a:cxn ang="0">
                    <a:pos x="188" y="240"/>
                  </a:cxn>
                  <a:cxn ang="0">
                    <a:pos x="201" y="232"/>
                  </a:cxn>
                  <a:cxn ang="0">
                    <a:pos x="215" y="223"/>
                  </a:cxn>
                  <a:cxn ang="0">
                    <a:pos x="228" y="215"/>
                  </a:cxn>
                  <a:cxn ang="0">
                    <a:pos x="259" y="194"/>
                  </a:cxn>
                  <a:cxn ang="0">
                    <a:pos x="272" y="186"/>
                  </a:cxn>
                  <a:cxn ang="0">
                    <a:pos x="285" y="177"/>
                  </a:cxn>
                  <a:cxn ang="0">
                    <a:pos x="280" y="162"/>
                  </a:cxn>
                  <a:cxn ang="0">
                    <a:pos x="276" y="145"/>
                  </a:cxn>
                  <a:cxn ang="0">
                    <a:pos x="268" y="132"/>
                  </a:cxn>
                  <a:cxn ang="0">
                    <a:pos x="259" y="119"/>
                  </a:cxn>
                  <a:cxn ang="0">
                    <a:pos x="251" y="106"/>
                  </a:cxn>
                  <a:cxn ang="0">
                    <a:pos x="242" y="93"/>
                  </a:cxn>
                  <a:cxn ang="0">
                    <a:pos x="234" y="80"/>
                  </a:cxn>
                  <a:cxn ang="0">
                    <a:pos x="225" y="66"/>
                  </a:cxn>
                  <a:cxn ang="0">
                    <a:pos x="216" y="54"/>
                  </a:cxn>
                  <a:cxn ang="0">
                    <a:pos x="208" y="39"/>
                  </a:cxn>
                  <a:cxn ang="0">
                    <a:pos x="199" y="26"/>
                  </a:cxn>
                  <a:cxn ang="0">
                    <a:pos x="190" y="13"/>
                  </a:cxn>
                  <a:cxn ang="0">
                    <a:pos x="182" y="0"/>
                  </a:cxn>
                  <a:cxn ang="0">
                    <a:pos x="168" y="9"/>
                  </a:cxn>
                  <a:cxn ang="0">
                    <a:pos x="156" y="17"/>
                  </a:cxn>
                  <a:cxn ang="0">
                    <a:pos x="142" y="25"/>
                  </a:cxn>
                  <a:cxn ang="0">
                    <a:pos x="127" y="30"/>
                  </a:cxn>
                  <a:cxn ang="0">
                    <a:pos x="113" y="39"/>
                  </a:cxn>
                  <a:cxn ang="0">
                    <a:pos x="100" y="47"/>
                  </a:cxn>
                  <a:cxn ang="0">
                    <a:pos x="87" y="55"/>
                  </a:cxn>
                  <a:cxn ang="0">
                    <a:pos x="73" y="64"/>
                  </a:cxn>
                  <a:cxn ang="0">
                    <a:pos x="60" y="73"/>
                  </a:cxn>
                  <a:cxn ang="0">
                    <a:pos x="47" y="81"/>
                  </a:cxn>
                  <a:cxn ang="0">
                    <a:pos x="34" y="89"/>
                  </a:cxn>
                  <a:cxn ang="0">
                    <a:pos x="21" y="98"/>
                  </a:cxn>
                  <a:cxn ang="0">
                    <a:pos x="0" y="124"/>
                  </a:cxn>
                  <a:cxn ang="0">
                    <a:pos x="0" y="124"/>
                  </a:cxn>
                </a:cxnLst>
                <a:rect l="0" t="0" r="r" b="b"/>
                <a:pathLst>
                  <a:path w="286" h="275">
                    <a:moveTo>
                      <a:pt x="0" y="124"/>
                    </a:moveTo>
                    <a:lnTo>
                      <a:pt x="12" y="142"/>
                    </a:lnTo>
                    <a:lnTo>
                      <a:pt x="29" y="168"/>
                    </a:lnTo>
                    <a:lnTo>
                      <a:pt x="52" y="204"/>
                    </a:lnTo>
                    <a:lnTo>
                      <a:pt x="57" y="219"/>
                    </a:lnTo>
                    <a:lnTo>
                      <a:pt x="64" y="233"/>
                    </a:lnTo>
                    <a:lnTo>
                      <a:pt x="76" y="250"/>
                    </a:lnTo>
                    <a:lnTo>
                      <a:pt x="85" y="263"/>
                    </a:lnTo>
                    <a:lnTo>
                      <a:pt x="98" y="274"/>
                    </a:lnTo>
                    <a:lnTo>
                      <a:pt x="117" y="274"/>
                    </a:lnTo>
                    <a:lnTo>
                      <a:pt x="132" y="269"/>
                    </a:lnTo>
                    <a:lnTo>
                      <a:pt x="149" y="265"/>
                    </a:lnTo>
                    <a:lnTo>
                      <a:pt x="162" y="257"/>
                    </a:lnTo>
                    <a:lnTo>
                      <a:pt x="174" y="249"/>
                    </a:lnTo>
                    <a:lnTo>
                      <a:pt x="188" y="240"/>
                    </a:lnTo>
                    <a:lnTo>
                      <a:pt x="201" y="232"/>
                    </a:lnTo>
                    <a:lnTo>
                      <a:pt x="215" y="223"/>
                    </a:lnTo>
                    <a:lnTo>
                      <a:pt x="228" y="215"/>
                    </a:lnTo>
                    <a:lnTo>
                      <a:pt x="259" y="194"/>
                    </a:lnTo>
                    <a:lnTo>
                      <a:pt x="272" y="186"/>
                    </a:lnTo>
                    <a:lnTo>
                      <a:pt x="285" y="177"/>
                    </a:lnTo>
                    <a:lnTo>
                      <a:pt x="280" y="162"/>
                    </a:lnTo>
                    <a:lnTo>
                      <a:pt x="276" y="145"/>
                    </a:lnTo>
                    <a:lnTo>
                      <a:pt x="268" y="132"/>
                    </a:lnTo>
                    <a:lnTo>
                      <a:pt x="259" y="119"/>
                    </a:lnTo>
                    <a:lnTo>
                      <a:pt x="251" y="106"/>
                    </a:lnTo>
                    <a:lnTo>
                      <a:pt x="242" y="93"/>
                    </a:lnTo>
                    <a:lnTo>
                      <a:pt x="234" y="80"/>
                    </a:lnTo>
                    <a:lnTo>
                      <a:pt x="225" y="66"/>
                    </a:lnTo>
                    <a:lnTo>
                      <a:pt x="216" y="54"/>
                    </a:lnTo>
                    <a:lnTo>
                      <a:pt x="208" y="39"/>
                    </a:lnTo>
                    <a:lnTo>
                      <a:pt x="199" y="26"/>
                    </a:lnTo>
                    <a:lnTo>
                      <a:pt x="190" y="13"/>
                    </a:lnTo>
                    <a:lnTo>
                      <a:pt x="182" y="0"/>
                    </a:lnTo>
                    <a:lnTo>
                      <a:pt x="168" y="9"/>
                    </a:lnTo>
                    <a:lnTo>
                      <a:pt x="156" y="17"/>
                    </a:lnTo>
                    <a:lnTo>
                      <a:pt x="142" y="25"/>
                    </a:lnTo>
                    <a:lnTo>
                      <a:pt x="127" y="30"/>
                    </a:lnTo>
                    <a:lnTo>
                      <a:pt x="113" y="39"/>
                    </a:lnTo>
                    <a:lnTo>
                      <a:pt x="100" y="47"/>
                    </a:lnTo>
                    <a:lnTo>
                      <a:pt x="87" y="55"/>
                    </a:lnTo>
                    <a:lnTo>
                      <a:pt x="73" y="64"/>
                    </a:lnTo>
                    <a:lnTo>
                      <a:pt x="60" y="73"/>
                    </a:lnTo>
                    <a:lnTo>
                      <a:pt x="47" y="81"/>
                    </a:lnTo>
                    <a:lnTo>
                      <a:pt x="34" y="89"/>
                    </a:lnTo>
                    <a:lnTo>
                      <a:pt x="21" y="98"/>
                    </a:lnTo>
                    <a:lnTo>
                      <a:pt x="0" y="124"/>
                    </a:lnTo>
                    <a:lnTo>
                      <a:pt x="0" y="124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322" name="Oval 578"/>
              <p:cNvSpPr>
                <a:spLocks noChangeArrowheads="1"/>
              </p:cNvSpPr>
              <p:nvPr/>
            </p:nvSpPr>
            <p:spPr bwMode="auto">
              <a:xfrm rot="19620000">
                <a:off x="1950" y="1012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229" name="Group 582"/>
            <p:cNvGrpSpPr>
              <a:grpSpLocks/>
            </p:cNvGrpSpPr>
            <p:nvPr/>
          </p:nvGrpSpPr>
          <p:grpSpPr bwMode="auto">
            <a:xfrm>
              <a:off x="2148" y="1358"/>
              <a:ext cx="239" cy="225"/>
              <a:chOff x="2148" y="1358"/>
              <a:chExt cx="239" cy="225"/>
            </a:xfrm>
          </p:grpSpPr>
          <p:sp>
            <p:nvSpPr>
              <p:cNvPr id="32324" name="Freeform 580"/>
              <p:cNvSpPr>
                <a:spLocks/>
              </p:cNvSpPr>
              <p:nvPr/>
            </p:nvSpPr>
            <p:spPr bwMode="auto">
              <a:xfrm>
                <a:off x="2148" y="1358"/>
                <a:ext cx="239" cy="225"/>
              </a:xfrm>
              <a:custGeom>
                <a:avLst/>
                <a:gdLst/>
                <a:ahLst/>
                <a:cxnLst>
                  <a:cxn ang="0">
                    <a:pos x="221" y="217"/>
                  </a:cxn>
                  <a:cxn ang="0">
                    <a:pos x="221" y="196"/>
                  </a:cxn>
                  <a:cxn ang="0">
                    <a:pos x="223" y="165"/>
                  </a:cxn>
                  <a:cxn ang="0">
                    <a:pos x="229" y="121"/>
                  </a:cxn>
                  <a:cxn ang="0">
                    <a:pos x="234" y="108"/>
                  </a:cxn>
                  <a:cxn ang="0">
                    <a:pos x="237" y="92"/>
                  </a:cxn>
                  <a:cxn ang="0">
                    <a:pos x="238" y="71"/>
                  </a:cxn>
                  <a:cxn ang="0">
                    <a:pos x="238" y="54"/>
                  </a:cxn>
                  <a:cxn ang="0">
                    <a:pos x="234" y="38"/>
                  </a:cxn>
                  <a:cxn ang="0">
                    <a:pos x="219" y="27"/>
                  </a:cxn>
                  <a:cxn ang="0">
                    <a:pos x="204" y="22"/>
                  </a:cxn>
                  <a:cxn ang="0">
                    <a:pos x="189" y="14"/>
                  </a:cxn>
                  <a:cxn ang="0">
                    <a:pos x="175" y="12"/>
                  </a:cxn>
                  <a:cxn ang="0">
                    <a:pos x="160" y="11"/>
                  </a:cxn>
                  <a:cxn ang="0">
                    <a:pos x="144" y="10"/>
                  </a:cxn>
                  <a:cxn ang="0">
                    <a:pos x="129" y="8"/>
                  </a:cxn>
                  <a:cxn ang="0">
                    <a:pos x="111" y="6"/>
                  </a:cxn>
                  <a:cxn ang="0">
                    <a:pos x="96" y="6"/>
                  </a:cxn>
                  <a:cxn ang="0">
                    <a:pos x="58" y="1"/>
                  </a:cxn>
                  <a:cxn ang="0">
                    <a:pos x="44" y="0"/>
                  </a:cxn>
                  <a:cxn ang="0">
                    <a:pos x="28" y="0"/>
                  </a:cxn>
                  <a:cxn ang="0">
                    <a:pos x="23" y="15"/>
                  </a:cxn>
                  <a:cxn ang="0">
                    <a:pos x="16" y="30"/>
                  </a:cxn>
                  <a:cxn ang="0">
                    <a:pos x="14" y="45"/>
                  </a:cxn>
                  <a:cxn ang="0">
                    <a:pos x="12" y="61"/>
                  </a:cxn>
                  <a:cxn ang="0">
                    <a:pos x="11" y="77"/>
                  </a:cxn>
                  <a:cxn ang="0">
                    <a:pos x="10" y="94"/>
                  </a:cxn>
                  <a:cxn ang="0">
                    <a:pos x="9" y="108"/>
                  </a:cxn>
                  <a:cxn ang="0">
                    <a:pos x="7" y="124"/>
                  </a:cxn>
                  <a:cxn ang="0">
                    <a:pos x="6" y="139"/>
                  </a:cxn>
                  <a:cxn ang="0">
                    <a:pos x="4" y="155"/>
                  </a:cxn>
                  <a:cxn ang="0">
                    <a:pos x="2" y="171"/>
                  </a:cxn>
                  <a:cxn ang="0">
                    <a:pos x="1" y="187"/>
                  </a:cxn>
                  <a:cxn ang="0">
                    <a:pos x="0" y="203"/>
                  </a:cxn>
                  <a:cxn ang="0">
                    <a:pos x="16" y="205"/>
                  </a:cxn>
                  <a:cxn ang="0">
                    <a:pos x="32" y="205"/>
                  </a:cxn>
                  <a:cxn ang="0">
                    <a:pos x="47" y="208"/>
                  </a:cxn>
                  <a:cxn ang="0">
                    <a:pos x="61" y="214"/>
                  </a:cxn>
                  <a:cxn ang="0">
                    <a:pos x="78" y="213"/>
                  </a:cxn>
                  <a:cxn ang="0">
                    <a:pos x="93" y="215"/>
                  </a:cxn>
                  <a:cxn ang="0">
                    <a:pos x="109" y="218"/>
                  </a:cxn>
                  <a:cxn ang="0">
                    <a:pos x="125" y="219"/>
                  </a:cxn>
                  <a:cxn ang="0">
                    <a:pos x="141" y="221"/>
                  </a:cxn>
                  <a:cxn ang="0">
                    <a:pos x="157" y="221"/>
                  </a:cxn>
                  <a:cxn ang="0">
                    <a:pos x="171" y="224"/>
                  </a:cxn>
                  <a:cxn ang="0">
                    <a:pos x="187" y="224"/>
                  </a:cxn>
                  <a:cxn ang="0">
                    <a:pos x="221" y="217"/>
                  </a:cxn>
                  <a:cxn ang="0">
                    <a:pos x="221" y="217"/>
                  </a:cxn>
                </a:cxnLst>
                <a:rect l="0" t="0" r="r" b="b"/>
                <a:pathLst>
                  <a:path w="239" h="225">
                    <a:moveTo>
                      <a:pt x="221" y="217"/>
                    </a:moveTo>
                    <a:lnTo>
                      <a:pt x="221" y="196"/>
                    </a:lnTo>
                    <a:lnTo>
                      <a:pt x="223" y="165"/>
                    </a:lnTo>
                    <a:lnTo>
                      <a:pt x="229" y="121"/>
                    </a:lnTo>
                    <a:lnTo>
                      <a:pt x="234" y="108"/>
                    </a:lnTo>
                    <a:lnTo>
                      <a:pt x="237" y="92"/>
                    </a:lnTo>
                    <a:lnTo>
                      <a:pt x="238" y="71"/>
                    </a:lnTo>
                    <a:lnTo>
                      <a:pt x="238" y="54"/>
                    </a:lnTo>
                    <a:lnTo>
                      <a:pt x="234" y="38"/>
                    </a:lnTo>
                    <a:lnTo>
                      <a:pt x="219" y="27"/>
                    </a:lnTo>
                    <a:lnTo>
                      <a:pt x="204" y="22"/>
                    </a:lnTo>
                    <a:lnTo>
                      <a:pt x="189" y="14"/>
                    </a:lnTo>
                    <a:lnTo>
                      <a:pt x="175" y="12"/>
                    </a:lnTo>
                    <a:lnTo>
                      <a:pt x="160" y="11"/>
                    </a:lnTo>
                    <a:lnTo>
                      <a:pt x="144" y="10"/>
                    </a:lnTo>
                    <a:lnTo>
                      <a:pt x="129" y="8"/>
                    </a:lnTo>
                    <a:lnTo>
                      <a:pt x="111" y="6"/>
                    </a:lnTo>
                    <a:lnTo>
                      <a:pt x="96" y="6"/>
                    </a:lnTo>
                    <a:lnTo>
                      <a:pt x="58" y="1"/>
                    </a:lnTo>
                    <a:lnTo>
                      <a:pt x="44" y="0"/>
                    </a:lnTo>
                    <a:lnTo>
                      <a:pt x="28" y="0"/>
                    </a:lnTo>
                    <a:lnTo>
                      <a:pt x="23" y="15"/>
                    </a:lnTo>
                    <a:lnTo>
                      <a:pt x="16" y="30"/>
                    </a:lnTo>
                    <a:lnTo>
                      <a:pt x="14" y="45"/>
                    </a:lnTo>
                    <a:lnTo>
                      <a:pt x="12" y="61"/>
                    </a:lnTo>
                    <a:lnTo>
                      <a:pt x="11" y="77"/>
                    </a:lnTo>
                    <a:lnTo>
                      <a:pt x="10" y="94"/>
                    </a:lnTo>
                    <a:lnTo>
                      <a:pt x="9" y="108"/>
                    </a:lnTo>
                    <a:lnTo>
                      <a:pt x="7" y="124"/>
                    </a:lnTo>
                    <a:lnTo>
                      <a:pt x="6" y="139"/>
                    </a:lnTo>
                    <a:lnTo>
                      <a:pt x="4" y="155"/>
                    </a:lnTo>
                    <a:lnTo>
                      <a:pt x="2" y="171"/>
                    </a:lnTo>
                    <a:lnTo>
                      <a:pt x="1" y="187"/>
                    </a:lnTo>
                    <a:lnTo>
                      <a:pt x="0" y="203"/>
                    </a:lnTo>
                    <a:lnTo>
                      <a:pt x="16" y="205"/>
                    </a:lnTo>
                    <a:lnTo>
                      <a:pt x="32" y="205"/>
                    </a:lnTo>
                    <a:lnTo>
                      <a:pt x="47" y="208"/>
                    </a:lnTo>
                    <a:lnTo>
                      <a:pt x="61" y="214"/>
                    </a:lnTo>
                    <a:lnTo>
                      <a:pt x="78" y="213"/>
                    </a:lnTo>
                    <a:lnTo>
                      <a:pt x="93" y="215"/>
                    </a:lnTo>
                    <a:lnTo>
                      <a:pt x="109" y="218"/>
                    </a:lnTo>
                    <a:lnTo>
                      <a:pt x="125" y="219"/>
                    </a:lnTo>
                    <a:lnTo>
                      <a:pt x="141" y="221"/>
                    </a:lnTo>
                    <a:lnTo>
                      <a:pt x="157" y="221"/>
                    </a:lnTo>
                    <a:lnTo>
                      <a:pt x="171" y="224"/>
                    </a:lnTo>
                    <a:lnTo>
                      <a:pt x="187" y="224"/>
                    </a:lnTo>
                    <a:lnTo>
                      <a:pt x="221" y="217"/>
                    </a:lnTo>
                    <a:lnTo>
                      <a:pt x="221" y="217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325" name="Oval 581"/>
              <p:cNvSpPr>
                <a:spLocks noChangeArrowheads="1"/>
              </p:cNvSpPr>
              <p:nvPr/>
            </p:nvSpPr>
            <p:spPr bwMode="auto">
              <a:xfrm rot="11100000">
                <a:off x="2166" y="1522"/>
                <a:ext cx="178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232" name="Group 585"/>
            <p:cNvGrpSpPr>
              <a:grpSpLocks/>
            </p:cNvGrpSpPr>
            <p:nvPr/>
          </p:nvGrpSpPr>
          <p:grpSpPr bwMode="auto">
            <a:xfrm>
              <a:off x="1977" y="1284"/>
              <a:ext cx="273" cy="285"/>
              <a:chOff x="1977" y="1284"/>
              <a:chExt cx="273" cy="285"/>
            </a:xfrm>
          </p:grpSpPr>
          <p:sp>
            <p:nvSpPr>
              <p:cNvPr id="32327" name="Freeform 583"/>
              <p:cNvSpPr>
                <a:spLocks/>
              </p:cNvSpPr>
              <p:nvPr/>
            </p:nvSpPr>
            <p:spPr bwMode="auto">
              <a:xfrm>
                <a:off x="1977" y="1284"/>
                <a:ext cx="273" cy="285"/>
              </a:xfrm>
              <a:custGeom>
                <a:avLst/>
                <a:gdLst/>
                <a:ahLst/>
                <a:cxnLst>
                  <a:cxn ang="0">
                    <a:pos x="117" y="284"/>
                  </a:cxn>
                  <a:cxn ang="0">
                    <a:pos x="135" y="272"/>
                  </a:cxn>
                  <a:cxn ang="0">
                    <a:pos x="163" y="256"/>
                  </a:cxn>
                  <a:cxn ang="0">
                    <a:pos x="199" y="234"/>
                  </a:cxn>
                  <a:cxn ang="0">
                    <a:pos x="214" y="231"/>
                  </a:cxn>
                  <a:cxn ang="0">
                    <a:pos x="229" y="223"/>
                  </a:cxn>
                  <a:cxn ang="0">
                    <a:pos x="246" y="212"/>
                  </a:cxn>
                  <a:cxn ang="0">
                    <a:pos x="260" y="203"/>
                  </a:cxn>
                  <a:cxn ang="0">
                    <a:pos x="271" y="190"/>
                  </a:cxn>
                  <a:cxn ang="0">
                    <a:pos x="272" y="172"/>
                  </a:cxn>
                  <a:cxn ang="0">
                    <a:pos x="267" y="157"/>
                  </a:cxn>
                  <a:cxn ang="0">
                    <a:pos x="263" y="140"/>
                  </a:cxn>
                  <a:cxn ang="0">
                    <a:pos x="256" y="127"/>
                  </a:cxn>
                  <a:cxn ang="0">
                    <a:pos x="249" y="114"/>
                  </a:cxn>
                  <a:cxn ang="0">
                    <a:pos x="239" y="100"/>
                  </a:cxn>
                  <a:cxn ang="0">
                    <a:pos x="232" y="87"/>
                  </a:cxn>
                  <a:cxn ang="0">
                    <a:pos x="225" y="72"/>
                  </a:cxn>
                  <a:cxn ang="0">
                    <a:pos x="216" y="59"/>
                  </a:cxn>
                  <a:cxn ang="0">
                    <a:pos x="197" y="26"/>
                  </a:cxn>
                  <a:cxn ang="0">
                    <a:pos x="190" y="13"/>
                  </a:cxn>
                  <a:cxn ang="0">
                    <a:pos x="181" y="0"/>
                  </a:cxn>
                  <a:cxn ang="0">
                    <a:pos x="165" y="4"/>
                  </a:cxn>
                  <a:cxn ang="0">
                    <a:pos x="149" y="8"/>
                  </a:cxn>
                  <a:cxn ang="0">
                    <a:pos x="136" y="16"/>
                  </a:cxn>
                  <a:cxn ang="0">
                    <a:pos x="121" y="24"/>
                  </a:cxn>
                  <a:cxn ang="0">
                    <a:pos x="108" y="32"/>
                  </a:cxn>
                  <a:cxn ang="0">
                    <a:pos x="94" y="41"/>
                  </a:cxn>
                  <a:cxn ang="0">
                    <a:pos x="82" y="48"/>
                  </a:cxn>
                  <a:cxn ang="0">
                    <a:pos x="66" y="57"/>
                  </a:cxn>
                  <a:cxn ang="0">
                    <a:pos x="55" y="64"/>
                  </a:cxn>
                  <a:cxn ang="0">
                    <a:pos x="40" y="73"/>
                  </a:cxn>
                  <a:cxn ang="0">
                    <a:pos x="26" y="81"/>
                  </a:cxn>
                  <a:cxn ang="0">
                    <a:pos x="14" y="88"/>
                  </a:cxn>
                  <a:cxn ang="0">
                    <a:pos x="0" y="96"/>
                  </a:cxn>
                  <a:cxn ang="0">
                    <a:pos x="8" y="111"/>
                  </a:cxn>
                  <a:cxn ang="0">
                    <a:pos x="17" y="124"/>
                  </a:cxn>
                  <a:cxn ang="0">
                    <a:pos x="24" y="138"/>
                  </a:cxn>
                  <a:cxn ang="0">
                    <a:pos x="27" y="153"/>
                  </a:cxn>
                  <a:cxn ang="0">
                    <a:pos x="37" y="167"/>
                  </a:cxn>
                  <a:cxn ang="0">
                    <a:pos x="45" y="180"/>
                  </a:cxn>
                  <a:cxn ang="0">
                    <a:pos x="52" y="194"/>
                  </a:cxn>
                  <a:cxn ang="0">
                    <a:pos x="61" y="209"/>
                  </a:cxn>
                  <a:cxn ang="0">
                    <a:pos x="69" y="222"/>
                  </a:cxn>
                  <a:cxn ang="0">
                    <a:pos x="76" y="235"/>
                  </a:cxn>
                  <a:cxn ang="0">
                    <a:pos x="84" y="248"/>
                  </a:cxn>
                  <a:cxn ang="0">
                    <a:pos x="92" y="261"/>
                  </a:cxn>
                  <a:cxn ang="0">
                    <a:pos x="117" y="284"/>
                  </a:cxn>
                  <a:cxn ang="0">
                    <a:pos x="117" y="284"/>
                  </a:cxn>
                </a:cxnLst>
                <a:rect l="0" t="0" r="r" b="b"/>
                <a:pathLst>
                  <a:path w="273" h="285">
                    <a:moveTo>
                      <a:pt x="117" y="284"/>
                    </a:moveTo>
                    <a:lnTo>
                      <a:pt x="135" y="272"/>
                    </a:lnTo>
                    <a:lnTo>
                      <a:pt x="163" y="256"/>
                    </a:lnTo>
                    <a:lnTo>
                      <a:pt x="199" y="234"/>
                    </a:lnTo>
                    <a:lnTo>
                      <a:pt x="214" y="231"/>
                    </a:lnTo>
                    <a:lnTo>
                      <a:pt x="229" y="223"/>
                    </a:lnTo>
                    <a:lnTo>
                      <a:pt x="246" y="212"/>
                    </a:lnTo>
                    <a:lnTo>
                      <a:pt x="260" y="203"/>
                    </a:lnTo>
                    <a:lnTo>
                      <a:pt x="271" y="190"/>
                    </a:lnTo>
                    <a:lnTo>
                      <a:pt x="272" y="172"/>
                    </a:lnTo>
                    <a:lnTo>
                      <a:pt x="267" y="157"/>
                    </a:lnTo>
                    <a:lnTo>
                      <a:pt x="263" y="140"/>
                    </a:lnTo>
                    <a:lnTo>
                      <a:pt x="256" y="127"/>
                    </a:lnTo>
                    <a:lnTo>
                      <a:pt x="249" y="114"/>
                    </a:lnTo>
                    <a:lnTo>
                      <a:pt x="239" y="100"/>
                    </a:lnTo>
                    <a:lnTo>
                      <a:pt x="232" y="87"/>
                    </a:lnTo>
                    <a:lnTo>
                      <a:pt x="225" y="72"/>
                    </a:lnTo>
                    <a:lnTo>
                      <a:pt x="216" y="59"/>
                    </a:lnTo>
                    <a:lnTo>
                      <a:pt x="197" y="26"/>
                    </a:lnTo>
                    <a:lnTo>
                      <a:pt x="190" y="13"/>
                    </a:lnTo>
                    <a:lnTo>
                      <a:pt x="181" y="0"/>
                    </a:lnTo>
                    <a:lnTo>
                      <a:pt x="165" y="4"/>
                    </a:lnTo>
                    <a:lnTo>
                      <a:pt x="149" y="8"/>
                    </a:lnTo>
                    <a:lnTo>
                      <a:pt x="136" y="16"/>
                    </a:lnTo>
                    <a:lnTo>
                      <a:pt x="121" y="24"/>
                    </a:lnTo>
                    <a:lnTo>
                      <a:pt x="108" y="32"/>
                    </a:lnTo>
                    <a:lnTo>
                      <a:pt x="94" y="41"/>
                    </a:lnTo>
                    <a:lnTo>
                      <a:pt x="82" y="48"/>
                    </a:lnTo>
                    <a:lnTo>
                      <a:pt x="66" y="57"/>
                    </a:lnTo>
                    <a:lnTo>
                      <a:pt x="55" y="64"/>
                    </a:lnTo>
                    <a:lnTo>
                      <a:pt x="40" y="73"/>
                    </a:lnTo>
                    <a:lnTo>
                      <a:pt x="26" y="81"/>
                    </a:lnTo>
                    <a:lnTo>
                      <a:pt x="14" y="88"/>
                    </a:lnTo>
                    <a:lnTo>
                      <a:pt x="0" y="96"/>
                    </a:lnTo>
                    <a:lnTo>
                      <a:pt x="8" y="111"/>
                    </a:lnTo>
                    <a:lnTo>
                      <a:pt x="17" y="124"/>
                    </a:lnTo>
                    <a:lnTo>
                      <a:pt x="24" y="138"/>
                    </a:lnTo>
                    <a:lnTo>
                      <a:pt x="27" y="153"/>
                    </a:lnTo>
                    <a:lnTo>
                      <a:pt x="37" y="167"/>
                    </a:lnTo>
                    <a:lnTo>
                      <a:pt x="45" y="180"/>
                    </a:lnTo>
                    <a:lnTo>
                      <a:pt x="52" y="194"/>
                    </a:lnTo>
                    <a:lnTo>
                      <a:pt x="61" y="209"/>
                    </a:lnTo>
                    <a:lnTo>
                      <a:pt x="69" y="222"/>
                    </a:lnTo>
                    <a:lnTo>
                      <a:pt x="76" y="235"/>
                    </a:lnTo>
                    <a:lnTo>
                      <a:pt x="84" y="248"/>
                    </a:lnTo>
                    <a:lnTo>
                      <a:pt x="92" y="261"/>
                    </a:lnTo>
                    <a:lnTo>
                      <a:pt x="117" y="284"/>
                    </a:lnTo>
                    <a:lnTo>
                      <a:pt x="117" y="284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328" name="Oval 584"/>
              <p:cNvSpPr>
                <a:spLocks noChangeArrowheads="1"/>
              </p:cNvSpPr>
              <p:nvPr/>
            </p:nvSpPr>
            <p:spPr bwMode="auto">
              <a:xfrm rot="14340000">
                <a:off x="1966" y="1435"/>
                <a:ext cx="177" cy="42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2233" name="Group 588"/>
            <p:cNvGrpSpPr>
              <a:grpSpLocks/>
            </p:cNvGrpSpPr>
            <p:nvPr/>
          </p:nvGrpSpPr>
          <p:grpSpPr bwMode="auto">
            <a:xfrm>
              <a:off x="2266" y="1239"/>
              <a:ext cx="288" cy="287"/>
              <a:chOff x="2266" y="1239"/>
              <a:chExt cx="288" cy="287"/>
            </a:xfrm>
          </p:grpSpPr>
          <p:sp>
            <p:nvSpPr>
              <p:cNvPr id="32330" name="Freeform 586"/>
              <p:cNvSpPr>
                <a:spLocks/>
              </p:cNvSpPr>
              <p:nvPr/>
            </p:nvSpPr>
            <p:spPr bwMode="auto">
              <a:xfrm>
                <a:off x="2266" y="1239"/>
                <a:ext cx="288" cy="287"/>
              </a:xfrm>
              <a:custGeom>
                <a:avLst/>
                <a:gdLst/>
                <a:ahLst/>
                <a:cxnLst>
                  <a:cxn ang="0">
                    <a:pos x="287" y="107"/>
                  </a:cxn>
                  <a:cxn ang="0">
                    <a:pos x="269" y="94"/>
                  </a:cxn>
                  <a:cxn ang="0">
                    <a:pos x="243" y="76"/>
                  </a:cxn>
                  <a:cxn ang="0">
                    <a:pos x="210" y="50"/>
                  </a:cxn>
                  <a:cxn ang="0">
                    <a:pos x="201" y="37"/>
                  </a:cxn>
                  <a:cxn ang="0">
                    <a:pos x="189" y="27"/>
                  </a:cxn>
                  <a:cxn ang="0">
                    <a:pos x="171" y="15"/>
                  </a:cxn>
                  <a:cxn ang="0">
                    <a:pos x="158" y="5"/>
                  </a:cxn>
                  <a:cxn ang="0">
                    <a:pos x="142" y="0"/>
                  </a:cxn>
                  <a:cxn ang="0">
                    <a:pos x="125" y="6"/>
                  </a:cxn>
                  <a:cxn ang="0">
                    <a:pos x="112" y="15"/>
                  </a:cxn>
                  <a:cxn ang="0">
                    <a:pos x="98" y="26"/>
                  </a:cxn>
                  <a:cxn ang="0">
                    <a:pos x="89" y="37"/>
                  </a:cxn>
                  <a:cxn ang="0">
                    <a:pos x="80" y="49"/>
                  </a:cxn>
                  <a:cxn ang="0">
                    <a:pos x="70" y="63"/>
                  </a:cxn>
                  <a:cxn ang="0">
                    <a:pos x="61" y="74"/>
                  </a:cxn>
                  <a:cxn ang="0">
                    <a:pos x="50" y="87"/>
                  </a:cxn>
                  <a:cxn ang="0">
                    <a:pos x="42" y="100"/>
                  </a:cxn>
                  <a:cxn ang="0">
                    <a:pos x="18" y="129"/>
                  </a:cxn>
                  <a:cxn ang="0">
                    <a:pos x="9" y="141"/>
                  </a:cxn>
                  <a:cxn ang="0">
                    <a:pos x="0" y="155"/>
                  </a:cxn>
                  <a:cxn ang="0">
                    <a:pos x="10" y="168"/>
                  </a:cxn>
                  <a:cxn ang="0">
                    <a:pos x="19" y="181"/>
                  </a:cxn>
                  <a:cxn ang="0">
                    <a:pos x="31" y="191"/>
                  </a:cxn>
                  <a:cxn ang="0">
                    <a:pos x="44" y="200"/>
                  </a:cxn>
                  <a:cxn ang="0">
                    <a:pos x="57" y="210"/>
                  </a:cxn>
                  <a:cxn ang="0">
                    <a:pos x="70" y="219"/>
                  </a:cxn>
                  <a:cxn ang="0">
                    <a:pos x="82" y="229"/>
                  </a:cxn>
                  <a:cxn ang="0">
                    <a:pos x="95" y="239"/>
                  </a:cxn>
                  <a:cxn ang="0">
                    <a:pos x="107" y="247"/>
                  </a:cxn>
                  <a:cxn ang="0">
                    <a:pos x="120" y="257"/>
                  </a:cxn>
                  <a:cxn ang="0">
                    <a:pos x="133" y="267"/>
                  </a:cxn>
                  <a:cxn ang="0">
                    <a:pos x="144" y="276"/>
                  </a:cxn>
                  <a:cxn ang="0">
                    <a:pos x="157" y="286"/>
                  </a:cxn>
                  <a:cxn ang="0">
                    <a:pos x="168" y="273"/>
                  </a:cxn>
                  <a:cxn ang="0">
                    <a:pos x="176" y="260"/>
                  </a:cxn>
                  <a:cxn ang="0">
                    <a:pos x="187" y="248"/>
                  </a:cxn>
                  <a:cxn ang="0">
                    <a:pos x="199" y="239"/>
                  </a:cxn>
                  <a:cxn ang="0">
                    <a:pos x="208" y="226"/>
                  </a:cxn>
                  <a:cxn ang="0">
                    <a:pos x="218" y="213"/>
                  </a:cxn>
                  <a:cxn ang="0">
                    <a:pos x="229" y="201"/>
                  </a:cxn>
                  <a:cxn ang="0">
                    <a:pos x="238" y="188"/>
                  </a:cxn>
                  <a:cxn ang="0">
                    <a:pos x="247" y="175"/>
                  </a:cxn>
                  <a:cxn ang="0">
                    <a:pos x="257" y="164"/>
                  </a:cxn>
                  <a:cxn ang="0">
                    <a:pos x="266" y="152"/>
                  </a:cxn>
                  <a:cxn ang="0">
                    <a:pos x="275" y="139"/>
                  </a:cxn>
                  <a:cxn ang="0">
                    <a:pos x="287" y="107"/>
                  </a:cxn>
                  <a:cxn ang="0">
                    <a:pos x="287" y="107"/>
                  </a:cxn>
                </a:cxnLst>
                <a:rect l="0" t="0" r="r" b="b"/>
                <a:pathLst>
                  <a:path w="288" h="287">
                    <a:moveTo>
                      <a:pt x="287" y="107"/>
                    </a:moveTo>
                    <a:lnTo>
                      <a:pt x="269" y="94"/>
                    </a:lnTo>
                    <a:lnTo>
                      <a:pt x="243" y="76"/>
                    </a:lnTo>
                    <a:lnTo>
                      <a:pt x="210" y="50"/>
                    </a:lnTo>
                    <a:lnTo>
                      <a:pt x="201" y="37"/>
                    </a:lnTo>
                    <a:lnTo>
                      <a:pt x="189" y="27"/>
                    </a:lnTo>
                    <a:lnTo>
                      <a:pt x="171" y="15"/>
                    </a:lnTo>
                    <a:lnTo>
                      <a:pt x="158" y="5"/>
                    </a:lnTo>
                    <a:lnTo>
                      <a:pt x="142" y="0"/>
                    </a:lnTo>
                    <a:lnTo>
                      <a:pt x="125" y="6"/>
                    </a:lnTo>
                    <a:lnTo>
                      <a:pt x="112" y="15"/>
                    </a:lnTo>
                    <a:lnTo>
                      <a:pt x="98" y="26"/>
                    </a:lnTo>
                    <a:lnTo>
                      <a:pt x="89" y="37"/>
                    </a:lnTo>
                    <a:lnTo>
                      <a:pt x="80" y="49"/>
                    </a:lnTo>
                    <a:lnTo>
                      <a:pt x="70" y="63"/>
                    </a:lnTo>
                    <a:lnTo>
                      <a:pt x="61" y="74"/>
                    </a:lnTo>
                    <a:lnTo>
                      <a:pt x="50" y="87"/>
                    </a:lnTo>
                    <a:lnTo>
                      <a:pt x="42" y="100"/>
                    </a:lnTo>
                    <a:lnTo>
                      <a:pt x="18" y="129"/>
                    </a:lnTo>
                    <a:lnTo>
                      <a:pt x="9" y="141"/>
                    </a:lnTo>
                    <a:lnTo>
                      <a:pt x="0" y="155"/>
                    </a:lnTo>
                    <a:lnTo>
                      <a:pt x="10" y="168"/>
                    </a:lnTo>
                    <a:lnTo>
                      <a:pt x="19" y="181"/>
                    </a:lnTo>
                    <a:lnTo>
                      <a:pt x="31" y="191"/>
                    </a:lnTo>
                    <a:lnTo>
                      <a:pt x="44" y="200"/>
                    </a:lnTo>
                    <a:lnTo>
                      <a:pt x="57" y="210"/>
                    </a:lnTo>
                    <a:lnTo>
                      <a:pt x="70" y="219"/>
                    </a:lnTo>
                    <a:lnTo>
                      <a:pt x="82" y="229"/>
                    </a:lnTo>
                    <a:lnTo>
                      <a:pt x="95" y="239"/>
                    </a:lnTo>
                    <a:lnTo>
                      <a:pt x="107" y="247"/>
                    </a:lnTo>
                    <a:lnTo>
                      <a:pt x="120" y="257"/>
                    </a:lnTo>
                    <a:lnTo>
                      <a:pt x="133" y="267"/>
                    </a:lnTo>
                    <a:lnTo>
                      <a:pt x="144" y="276"/>
                    </a:lnTo>
                    <a:lnTo>
                      <a:pt x="157" y="286"/>
                    </a:lnTo>
                    <a:lnTo>
                      <a:pt x="168" y="273"/>
                    </a:lnTo>
                    <a:lnTo>
                      <a:pt x="176" y="260"/>
                    </a:lnTo>
                    <a:lnTo>
                      <a:pt x="187" y="248"/>
                    </a:lnTo>
                    <a:lnTo>
                      <a:pt x="199" y="239"/>
                    </a:lnTo>
                    <a:lnTo>
                      <a:pt x="208" y="226"/>
                    </a:lnTo>
                    <a:lnTo>
                      <a:pt x="218" y="213"/>
                    </a:lnTo>
                    <a:lnTo>
                      <a:pt x="229" y="201"/>
                    </a:lnTo>
                    <a:lnTo>
                      <a:pt x="238" y="188"/>
                    </a:lnTo>
                    <a:lnTo>
                      <a:pt x="247" y="175"/>
                    </a:lnTo>
                    <a:lnTo>
                      <a:pt x="257" y="164"/>
                    </a:lnTo>
                    <a:lnTo>
                      <a:pt x="266" y="152"/>
                    </a:lnTo>
                    <a:lnTo>
                      <a:pt x="275" y="139"/>
                    </a:lnTo>
                    <a:lnTo>
                      <a:pt x="287" y="107"/>
                    </a:lnTo>
                    <a:lnTo>
                      <a:pt x="287" y="107"/>
                    </a:lnTo>
                  </a:path>
                </a:pathLst>
              </a:custGeom>
              <a:solidFill>
                <a:srgbClr val="CBCBCB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331" name="Oval 587"/>
              <p:cNvSpPr>
                <a:spLocks noChangeArrowheads="1"/>
              </p:cNvSpPr>
              <p:nvPr/>
            </p:nvSpPr>
            <p:spPr bwMode="auto">
              <a:xfrm rot="7620000">
                <a:off x="2377" y="1404"/>
                <a:ext cx="176" cy="4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32334" name="Rectangle 590"/>
          <p:cNvSpPr>
            <a:spLocks noChangeArrowheads="1"/>
          </p:cNvSpPr>
          <p:nvPr/>
        </p:nvSpPr>
        <p:spPr bwMode="auto">
          <a:xfrm>
            <a:off x="152400" y="5105400"/>
            <a:ext cx="2438400" cy="58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ru-RU" sz="3200" u="sng" dirty="0" smtClean="0">
                <a:solidFill>
                  <a:srgbClr val="FF0000"/>
                </a:solidFill>
              </a:rPr>
              <a:t>MUCOUS </a:t>
            </a:r>
            <a:r>
              <a:rPr lang="ru-RU" dirty="0" smtClean="0">
                <a:solidFill>
                  <a:schemeClr val="bg1"/>
                </a:solidFill>
              </a:rPr>
              <a:t>LE</a:t>
            </a:r>
            <a:endParaRPr lang="ru-RU" dirty="0">
              <a:solidFill>
                <a:schemeClr val="bg1"/>
              </a:solidFill>
            </a:endParaRPr>
          </a:p>
        </p:txBody>
      </p:sp>
      <p:sp>
        <p:nvSpPr>
          <p:cNvPr id="32335" name="Line 591"/>
          <p:cNvSpPr>
            <a:spLocks noChangeShapeType="1"/>
          </p:cNvSpPr>
          <p:nvPr/>
        </p:nvSpPr>
        <p:spPr bwMode="auto">
          <a:xfrm flipV="1">
            <a:off x="1219200" y="4800600"/>
            <a:ext cx="685800" cy="533400"/>
          </a:xfrm>
          <a:prstGeom prst="line">
            <a:avLst/>
          </a:prstGeom>
          <a:noFill/>
          <a:ln w="12700">
            <a:solidFill>
              <a:schemeClr val="bg1"/>
            </a:solidFill>
            <a:round/>
            <a:headEnd type="none" w="sm" len="sm"/>
            <a:tailEnd type="stealth" w="med" len="lg"/>
          </a:ln>
          <a:effectLst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4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548</TotalTime>
  <Words>710</Words>
  <Application>Microsoft Office PowerPoint</Application>
  <PresentationFormat>Экран (4:3)</PresentationFormat>
  <Paragraphs>231</Paragraphs>
  <Slides>39</Slides>
  <Notes>19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39</vt:i4>
      </vt:variant>
    </vt:vector>
  </HeadingPairs>
  <TitlesOfParts>
    <vt:vector size="40" baseType="lpstr">
      <vt:lpstr>Office Theme</vt:lpstr>
      <vt:lpstr>Kharkov National  Medical University</vt:lpstr>
      <vt:lpstr>MICROMORPHOLOGY AND EMBRYOLOGY  OF THE ORAL CAVITY</vt:lpstr>
      <vt:lpstr>FACE AND ORAL CAVITY ORGANS DEVELOP FROM MESENCHYME, ECTODERM AND ENDODERM</vt:lpstr>
      <vt:lpstr>Слайд 4</vt:lpstr>
      <vt:lpstr>Слайд 5</vt:lpstr>
      <vt:lpstr>Слайд 6</vt:lpstr>
      <vt:lpstr>Слайд 7</vt:lpstr>
      <vt:lpstr>Слайд 8</vt:lpstr>
      <vt:lpstr>Слайд 9</vt:lpstr>
      <vt:lpstr>Слайд 10</vt:lpstr>
      <vt:lpstr>Слайд 11</vt:lpstr>
      <vt:lpstr>Слайд 12</vt:lpstr>
      <vt:lpstr>Слайд 13</vt:lpstr>
      <vt:lpstr>Слайд 14</vt:lpstr>
      <vt:lpstr>Слайд 15</vt:lpstr>
      <vt:lpstr>Слайд 16</vt:lpstr>
      <vt:lpstr>Слайд 17</vt:lpstr>
      <vt:lpstr>Слайд 18</vt:lpstr>
      <vt:lpstr>Слайд 19</vt:lpstr>
      <vt:lpstr>Слайд 20</vt:lpstr>
      <vt:lpstr>Слайд 21</vt:lpstr>
      <vt:lpstr>Слайд 22</vt:lpstr>
      <vt:lpstr>Слайд 23</vt:lpstr>
      <vt:lpstr>Слайд 24</vt:lpstr>
      <vt:lpstr>Слайд 25</vt:lpstr>
      <vt:lpstr>Слайд 26</vt:lpstr>
      <vt:lpstr>Слайд 27</vt:lpstr>
      <vt:lpstr>Слайд 28</vt:lpstr>
      <vt:lpstr>Слайд 29</vt:lpstr>
      <vt:lpstr>Слайд 30</vt:lpstr>
      <vt:lpstr>Слайд 31</vt:lpstr>
      <vt:lpstr>Слайд 32</vt:lpstr>
      <vt:lpstr>Слайд 33</vt:lpstr>
      <vt:lpstr>Слайд 34</vt:lpstr>
      <vt:lpstr>Слайд 35</vt:lpstr>
      <vt:lpstr>Слайд 36</vt:lpstr>
      <vt:lpstr>Слайд 37</vt:lpstr>
      <vt:lpstr>Слайд 38</vt:lpstr>
      <vt:lpstr>Слайд 39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MICROMORPHOLOGY AND EMBRYOLOGY  OF THE ORAL CAVITY</dc:title>
  <dc:creator>Ira</dc:creator>
  <cp:lastModifiedBy>Вячеслав Алексеевич</cp:lastModifiedBy>
  <cp:revision>56</cp:revision>
  <dcterms:created xsi:type="dcterms:W3CDTF">2010-02-14T08:42:46Z</dcterms:created>
  <dcterms:modified xsi:type="dcterms:W3CDTF">2012-11-27T11:10:58Z</dcterms:modified>
</cp:coreProperties>
</file>